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82" r:id="rId2"/>
    <p:sldId id="286" r:id="rId3"/>
    <p:sldId id="258" r:id="rId4"/>
    <p:sldId id="315" r:id="rId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Oswald" pitchFamily="2" charset="77"/>
      <p:regular r:id="rId11"/>
      <p:bold r:id="rId12"/>
    </p:embeddedFont>
    <p:embeddedFont>
      <p:font typeface="Source Code Pro" panose="020B0509030403020204" pitchFamily="49" charset="0"/>
      <p:regular r:id="rId13"/>
      <p:bold r:id="rId14"/>
      <p:italic r:id="rId15"/>
      <p:boldItalic r:id="rId16"/>
    </p:embeddedFont>
    <p:embeddedFont>
      <p:font typeface="Source Sans Pro" panose="020B050303040302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9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gV80yFeAgFdMlW3S7dyOOo7ZvW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22"/>
    <p:restoredTop sz="74103"/>
  </p:normalViewPr>
  <p:slideViewPr>
    <p:cSldViewPr snapToGrid="0">
      <p:cViewPr>
        <p:scale>
          <a:sx n="86" d="100"/>
          <a:sy n="86" d="100"/>
        </p:scale>
        <p:origin x="1008" y="432"/>
      </p:cViewPr>
      <p:guideLst>
        <p:guide orient="horz" pos="16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50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1ba95582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11ba955827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" name="Google Shape;109;g11ba955827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07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32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39" name="Google Shape;39;p32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body" idx="2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Google Shape;44;p33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45" name="Google Shape;45;p33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7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dern-writer">
    <p:bg>
      <p:bgPr>
        <a:blipFill dpi="0" rotWithShape="1">
          <a:blip r:embed="rId9">
            <a:alphaModFix amt="24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  <p:sldLayoutId id="2147483659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A3F53-7374-5DBF-18F5-58CEDCF8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9744"/>
            <a:ext cx="9144000" cy="1373099"/>
          </a:xfrm>
          <a:solidFill>
            <a:schemeClr val="bg1"/>
          </a:solidFill>
          <a:ln w="12700"/>
        </p:spPr>
        <p:txBody>
          <a:bodyPr/>
          <a:lstStyle/>
          <a:p>
            <a:pPr marL="2286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r>
              <a:rPr lang="en-US" sz="4000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Creativity, Collaboration &amp; Science Communication!</a:t>
            </a:r>
            <a:endParaRPr lang="en-US" sz="2800" dirty="0">
              <a:solidFill>
                <a:schemeClr val="bg2"/>
              </a:solidFill>
              <a:latin typeface="Oswald" pitchFamily="2" charset="77"/>
            </a:endParaRPr>
          </a:p>
        </p:txBody>
      </p:sp>
      <p:pic>
        <p:nvPicPr>
          <p:cNvPr id="6" name="Picture 1" descr="Creative Commons License">
            <a:hlinkClick r:id="rId3"/>
            <a:extLst>
              <a:ext uri="{FF2B5EF4-FFF2-40B4-BE49-F238E27FC236}">
                <a16:creationId xmlns:a16="http://schemas.microsoft.com/office/drawing/2014/main" id="{09DD8007-E77E-CAD6-E892-E4261AAFF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927" y="4151861"/>
            <a:ext cx="1014153" cy="3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0EEAE3-DF78-09F6-9BAA-41A3A8AFF7CB}"/>
              </a:ext>
            </a:extLst>
          </p:cNvPr>
          <p:cNvSpPr txBox="1"/>
          <p:nvPr/>
        </p:nvSpPr>
        <p:spPr>
          <a:xfrm>
            <a:off x="6334298" y="4497169"/>
            <a:ext cx="280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 </a:t>
            </a:r>
            <a:r>
              <a:rPr lang="en-US" sz="1200" u="sng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Creative Commons Attribution-NonCommercial-ShareAlike 4.0 International License</a:t>
            </a:r>
            <a:r>
              <a:rPr lang="en-US" sz="1050" dirty="0">
                <a:effectLst/>
              </a:rPr>
              <a:t> </a:t>
            </a:r>
            <a:endParaRPr lang="en-US" sz="1050" dirty="0"/>
          </a:p>
        </p:txBody>
      </p:sp>
      <p:pic>
        <p:nvPicPr>
          <p:cNvPr id="8" name="Google Shape;326;p27">
            <a:extLst>
              <a:ext uri="{FF2B5EF4-FFF2-40B4-BE49-F238E27FC236}">
                <a16:creationId xmlns:a16="http://schemas.microsoft.com/office/drawing/2014/main" id="{B144913A-7120-015A-1347-C5A414372CD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58350" y="1977303"/>
            <a:ext cx="3627299" cy="2273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6820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5524"/>
            <a:ext cx="8520600" cy="1037846"/>
          </a:xfrm>
        </p:spPr>
        <p:txBody>
          <a:bodyPr/>
          <a:lstStyle/>
          <a:p>
            <a:r>
              <a:rPr lang="en-US" sz="4800" dirty="0"/>
              <a:t>Things we will do today…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734" y="1239865"/>
            <a:ext cx="8379501" cy="3586968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514350" marR="0" lvl="0" indent="-5143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bg2"/>
              </a:buClr>
              <a:buSzPct val="100000"/>
              <a:buFont typeface="+mj-lt"/>
              <a:buAutoNum type="arabicPeriod"/>
            </a:pPr>
            <a:r>
              <a:rPr lang="en-US" sz="280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Fill out a </a:t>
            </a:r>
            <a:r>
              <a:rPr lang="en-US" sz="2800" b="1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TLaS</a:t>
            </a:r>
            <a:r>
              <a:rPr lang="en-US" sz="28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class survey</a:t>
            </a:r>
          </a:p>
          <a:p>
            <a:pPr marL="514350" marR="0" lvl="0" indent="-5143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bg2"/>
              </a:buClr>
              <a:buSzPct val="100000"/>
              <a:buFont typeface="+mj-lt"/>
              <a:buAutoNum type="arabicPeriod"/>
            </a:pPr>
            <a:r>
              <a:rPr lang="en-US" sz="28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Finish your posters </a:t>
            </a:r>
            <a:r>
              <a:rPr lang="en-US" sz="280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– be ready to present at 4:10pm</a:t>
            </a:r>
            <a:endParaRPr lang="en-US" sz="280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bg2"/>
              </a:buClr>
              <a:buSzPct val="100000"/>
              <a:buFont typeface="+mj-lt"/>
              <a:buAutoNum type="arabicPeriod"/>
            </a:pPr>
            <a:r>
              <a:rPr lang="en-US" sz="28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Present your posters </a:t>
            </a:r>
            <a:r>
              <a:rPr lang="en-US" sz="280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– show off your work – to classmates, friends, and family </a:t>
            </a:r>
          </a:p>
          <a:p>
            <a:pPr marL="514350" marR="0" lvl="0" indent="-5143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bg2"/>
              </a:buClr>
              <a:buSzPct val="100000"/>
              <a:buFont typeface="+mj-lt"/>
              <a:buAutoNum type="arabicPeriod"/>
            </a:pPr>
            <a:r>
              <a:rPr lang="en-US" sz="280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Roll call </a:t>
            </a:r>
            <a:r>
              <a:rPr lang="en-US" sz="280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for special snacks and certificates </a:t>
            </a:r>
            <a:endParaRPr lang="en-US" sz="280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bg2"/>
              </a:buClr>
              <a:buSzPct val="100000"/>
              <a:buFont typeface="+mj-lt"/>
              <a:buAutoNum type="arabicPeriod"/>
            </a:pPr>
            <a:r>
              <a:rPr lang="en-US" sz="280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Keep thinking like a scientist!!!</a:t>
            </a:r>
          </a:p>
        </p:txBody>
      </p:sp>
    </p:spTree>
    <p:extLst>
      <p:ext uri="{BB962C8B-B14F-4D97-AF65-F5344CB8AC3E}">
        <p14:creationId xmlns:p14="http://schemas.microsoft.com/office/powerpoint/2010/main" val="238647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g11ba9558277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992" y="122732"/>
            <a:ext cx="3962259" cy="491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17;g11ba9558277_0_7">
            <a:extLst>
              <a:ext uri="{FF2B5EF4-FFF2-40B4-BE49-F238E27FC236}">
                <a16:creationId xmlns:a16="http://schemas.microsoft.com/office/drawing/2014/main" id="{DC1BF02B-9344-F224-49B3-C3C7C989908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96163" y="138660"/>
            <a:ext cx="3940718" cy="4914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70514"/>
            <a:ext cx="8520600" cy="1037846"/>
          </a:xfrm>
        </p:spPr>
        <p:txBody>
          <a:bodyPr/>
          <a:lstStyle/>
          <a:p>
            <a: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</a:pPr>
            <a:r>
              <a:rPr lang="en-US" sz="4800" dirty="0"/>
              <a:t>Celebration of SCIENCE!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388060-1172-0275-2BC9-7B1718C0D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99212"/>
            <a:ext cx="9144000" cy="3732551"/>
          </a:xfrm>
        </p:spPr>
        <p:txBody>
          <a:bodyPr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Think Like a Scientist after-school program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is having a last day of class </a:t>
            </a:r>
            <a:r>
              <a:rPr lang="en-US" sz="24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CELEBRATION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on </a:t>
            </a:r>
            <a:r>
              <a:rPr lang="en-US" sz="2400" b="1" i="0" u="none" strike="noStrike" cap="none" dirty="0">
                <a:solidFill>
                  <a:schemeClr val="bg2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Tuesday, May 10</a:t>
            </a:r>
            <a:r>
              <a:rPr lang="en-US" sz="24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from </a:t>
            </a:r>
            <a:r>
              <a:rPr lang="en-US" sz="2400" b="1" i="0" u="none" strike="noStrike" cap="none" dirty="0">
                <a:solidFill>
                  <a:schemeClr val="bg2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4:00-5:00pm</a:t>
            </a:r>
            <a:endParaRPr lang="en-US" sz="2400" b="0" i="0" u="none" strike="noStrike" cap="none" dirty="0">
              <a:solidFill>
                <a:schemeClr val="bg2"/>
              </a:solidFill>
              <a:highlight>
                <a:srgbClr val="00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Family and friends are welcome to attend! Please come to our celebration!  </a:t>
            </a:r>
            <a:endParaRPr lang="en-US" sz="1100" b="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- - - - - - - - - - - - - - - - -</a:t>
            </a:r>
            <a:endParaRPr lang="en-US" sz="1200" b="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programa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4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Think Like a Scientist (</a:t>
            </a:r>
            <a:r>
              <a:rPr lang="en-US" sz="2400" b="1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Piensa</a:t>
            </a:r>
            <a:r>
              <a:rPr lang="en-US" sz="24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Como </a:t>
            </a:r>
            <a:r>
              <a:rPr lang="en-US" sz="2400" b="1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Cientifica</a:t>
            </a:r>
            <a:r>
              <a:rPr lang="en-US" sz="24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te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invita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nuestra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celebracion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conmomerando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ultimo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dia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clases</a:t>
            </a:r>
            <a:r>
              <a:rPr lang="en-US" sz="24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este</a:t>
            </a:r>
            <a:r>
              <a:rPr lang="en-US" sz="24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 strike="noStrike" cap="none" dirty="0">
                <a:solidFill>
                  <a:schemeClr val="bg2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10 de Mayo </a:t>
            </a:r>
            <a:r>
              <a:rPr lang="en-US" sz="2400" b="1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de las </a:t>
            </a:r>
            <a:r>
              <a:rPr lang="en-US" sz="2400" b="1" i="0" u="none" strike="noStrike" cap="none" dirty="0">
                <a:solidFill>
                  <a:schemeClr val="bg2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4:00-5:00pm</a:t>
            </a:r>
            <a:endParaRPr lang="en-US" sz="2400" b="0" i="0" u="none" strike="noStrike" cap="none" dirty="0">
              <a:solidFill>
                <a:schemeClr val="bg2"/>
              </a:solidFill>
              <a:highlight>
                <a:srgbClr val="00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0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Invitamos</a:t>
            </a:r>
            <a:r>
              <a:rPr lang="en-US" sz="20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0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20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padres de </a:t>
            </a:r>
            <a:r>
              <a:rPr lang="en-US" sz="20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familia</a:t>
            </a:r>
            <a:r>
              <a:rPr lang="en-US" sz="20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y amigos a que </a:t>
            </a:r>
            <a:r>
              <a:rPr lang="en-US" sz="20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nos</a:t>
            </a:r>
            <a:r>
              <a:rPr lang="en-US" sz="20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acompanen</a:t>
            </a:r>
            <a:r>
              <a:rPr lang="en-US" sz="20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0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esta</a:t>
            </a:r>
            <a:r>
              <a:rPr lang="en-US" sz="20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 err="1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celebracion</a:t>
            </a:r>
            <a:r>
              <a:rPr lang="en-US" sz="20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lang="en-US" sz="1100" b="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43087"/>
      </p:ext>
    </p:extLst>
  </p:cSld>
  <p:clrMapOvr>
    <a:masterClrMapping/>
  </p:clrMapOvr>
</p:sld>
</file>

<file path=ppt/theme/theme1.xml><?xml version="1.0" encoding="utf-8"?>
<a:theme xmlns:a="http://schemas.openxmlformats.org/drawingml/2006/main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175</Words>
  <Application>Microsoft Macintosh PowerPoint</Application>
  <PresentationFormat>On-screen Show (16:9)</PresentationFormat>
  <Paragraphs>17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Oswald</vt:lpstr>
      <vt:lpstr>Source Code Pro</vt:lpstr>
      <vt:lpstr>Source Sans Pro</vt:lpstr>
      <vt:lpstr>Calibri</vt:lpstr>
      <vt:lpstr>Modern Writer</vt:lpstr>
      <vt:lpstr>Creativity, Collaboration &amp; Science Communication!</vt:lpstr>
      <vt:lpstr>Things we will do today…</vt:lpstr>
      <vt:lpstr>PowerPoint Presentation</vt:lpstr>
      <vt:lpstr>Celebration of SCIENCE!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Spotting Fake News</dc:title>
  <dc:creator>Denis Ohlstrom</dc:creator>
  <cp:lastModifiedBy>Amin, Reema</cp:lastModifiedBy>
  <cp:revision>20</cp:revision>
  <dcterms:modified xsi:type="dcterms:W3CDTF">2023-07-04T16:38:27Z</dcterms:modified>
</cp:coreProperties>
</file>