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11" r:id="rId2"/>
    <p:sldId id="309" r:id="rId3"/>
    <p:sldId id="314" r:id="rId4"/>
    <p:sldId id="315" r:id="rId5"/>
    <p:sldId id="257" r:id="rId6"/>
    <p:sldId id="318" r:id="rId7"/>
    <p:sldId id="316" r:id="rId8"/>
    <p:sldId id="317" r:id="rId9"/>
    <p:sldId id="319" r:id="rId10"/>
    <p:sldId id="300" r:id="rId11"/>
    <p:sldId id="265" r:id="rId12"/>
    <p:sldId id="273" r:id="rId13"/>
    <p:sldId id="268" r:id="rId14"/>
    <p:sldId id="272" r:id="rId15"/>
    <p:sldId id="269" r:id="rId16"/>
    <p:sldId id="278" r:id="rId17"/>
    <p:sldId id="274" r:id="rId18"/>
    <p:sldId id="279" r:id="rId19"/>
    <p:sldId id="275" r:id="rId20"/>
    <p:sldId id="280" r:id="rId21"/>
    <p:sldId id="276" r:id="rId22"/>
    <p:sldId id="320" r:id="rId23"/>
    <p:sldId id="277" r:id="rId24"/>
    <p:sldId id="281" r:id="rId25"/>
    <p:sldId id="282" r:id="rId26"/>
    <p:sldId id="321" r:id="rId27"/>
    <p:sldId id="322" r:id="rId28"/>
    <p:sldId id="283" r:id="rId29"/>
    <p:sldId id="284" r:id="rId30"/>
    <p:sldId id="285" r:id="rId31"/>
    <p:sldId id="296" r:id="rId32"/>
    <p:sldId id="286" r:id="rId33"/>
    <p:sldId id="323" r:id="rId34"/>
    <p:sldId id="287" r:id="rId35"/>
    <p:sldId id="288" r:id="rId36"/>
    <p:sldId id="289" r:id="rId37"/>
    <p:sldId id="290" r:id="rId38"/>
    <p:sldId id="292" r:id="rId39"/>
    <p:sldId id="293" r:id="rId40"/>
    <p:sldId id="291" r:id="rId41"/>
    <p:sldId id="298" r:id="rId42"/>
    <p:sldId id="31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9C9A8-5F27-417D-8D1B-8DC4EB90F688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9E3D25-0EE4-41CB-A55A-CFDA3ECB5854}">
      <dgm:prSet phldrT="[Texto]" custT="1"/>
      <dgm:spPr/>
      <dgm:t>
        <a:bodyPr/>
        <a:lstStyle/>
        <a:p>
          <a:pPr algn="ctr">
            <a:buNone/>
          </a:pPr>
          <a:r>
            <a:rPr lang="es-ES_tradnl" sz="2000" b="1" dirty="0">
              <a:solidFill>
                <a:schemeClr val="tx1"/>
              </a:solidFill>
              <a:latin typeface="Broadway" panose="04040905080B02020502" pitchFamily="82" charset="0"/>
              <a:cs typeface="Arial" pitchFamily="34" charset="0"/>
            </a:rPr>
            <a:t>COMUNICACIONES</a:t>
          </a:r>
          <a:endParaRPr lang="en-US" sz="2000" dirty="0">
            <a:solidFill>
              <a:schemeClr val="tx1"/>
            </a:solidFill>
            <a:latin typeface="Broadway" panose="04040905080B02020502" pitchFamily="82" charset="0"/>
          </a:endParaRPr>
        </a:p>
        <a:p>
          <a:pPr algn="just"/>
          <a:r>
            <a:rPr lang="es-ES_tradnl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 la materialización del enlace utilizando los diferentes sistemas de comunicaciones.</a:t>
          </a:r>
          <a:endParaRPr lang="en-US" sz="2000" dirty="0">
            <a:solidFill>
              <a:schemeClr val="tx1"/>
            </a:solidFill>
            <a:latin typeface="Broadway" panose="04040905080B02020502" pitchFamily="82" charset="0"/>
          </a:endParaRPr>
        </a:p>
      </dgm:t>
    </dgm:pt>
    <dgm:pt modelId="{FF2E7941-3BC9-4BE1-8BED-73A2FAEECA89}" type="parTrans" cxnId="{A7277E1E-1786-4A6F-9A30-7C1BA2ED9948}">
      <dgm:prSet/>
      <dgm:spPr/>
      <dgm:t>
        <a:bodyPr/>
        <a:lstStyle/>
        <a:p>
          <a:endParaRPr lang="en-US"/>
        </a:p>
      </dgm:t>
    </dgm:pt>
    <dgm:pt modelId="{E7D0671B-9723-4E2A-A041-A4B92EAF83B4}" type="sibTrans" cxnId="{A7277E1E-1786-4A6F-9A30-7C1BA2ED9948}">
      <dgm:prSet/>
      <dgm:spPr/>
      <dgm:t>
        <a:bodyPr/>
        <a:lstStyle/>
        <a:p>
          <a:endParaRPr lang="en-US"/>
        </a:p>
      </dgm:t>
    </dgm:pt>
    <dgm:pt modelId="{60FF24E8-885E-40FB-9081-EE88F34FD3FC}">
      <dgm:prSet phldrT="[Texto]" custT="1"/>
      <dgm:spPr/>
      <dgm:t>
        <a:bodyPr/>
        <a:lstStyle/>
        <a:p>
          <a:pPr algn="ctr">
            <a:buNone/>
          </a:pPr>
          <a:r>
            <a:rPr lang="es-ES_tradnl" sz="2000" b="1" dirty="0">
              <a:solidFill>
                <a:schemeClr val="tx1"/>
              </a:solidFill>
              <a:latin typeface="Broadway" panose="04040905080B02020502" pitchFamily="82" charset="0"/>
              <a:cs typeface="Arial" pitchFamily="34" charset="0"/>
            </a:rPr>
            <a:t>ENLACE</a:t>
          </a:r>
          <a:endParaRPr lang="en-US" sz="2000" dirty="0">
            <a:solidFill>
              <a:schemeClr val="tx1"/>
            </a:solidFill>
            <a:latin typeface="Broadway" panose="04040905080B02020502" pitchFamily="82" charset="0"/>
          </a:endParaRPr>
        </a:p>
        <a:p>
          <a:pPr algn="just">
            <a:buFont typeface="Wingdings" pitchFamily="2" charset="2"/>
            <a:buChar char="Ø"/>
          </a:pPr>
          <a:r>
            <a:rPr lang="es-ES_tradnl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Acuerdo moral e intelectual entre dos o más personas para desarrollar una acción común.</a:t>
          </a:r>
          <a:endParaRPr lang="en-US" sz="2000" dirty="0">
            <a:solidFill>
              <a:schemeClr val="tx1"/>
            </a:solidFill>
            <a:latin typeface="Broadway" panose="04040905080B02020502" pitchFamily="82" charset="0"/>
          </a:endParaRPr>
        </a:p>
      </dgm:t>
    </dgm:pt>
    <dgm:pt modelId="{04E802CD-5337-4784-8FAE-ED00F4D4720B}" type="parTrans" cxnId="{65B7FD0D-4F26-4C45-9DCA-C283CB6B180A}">
      <dgm:prSet/>
      <dgm:spPr/>
      <dgm:t>
        <a:bodyPr/>
        <a:lstStyle/>
        <a:p>
          <a:endParaRPr lang="en-US"/>
        </a:p>
      </dgm:t>
    </dgm:pt>
    <dgm:pt modelId="{FDAEFDD3-25ED-496A-BB95-53EAC8B0803B}" type="sibTrans" cxnId="{65B7FD0D-4F26-4C45-9DCA-C283CB6B180A}">
      <dgm:prSet/>
      <dgm:spPr/>
      <dgm:t>
        <a:bodyPr/>
        <a:lstStyle/>
        <a:p>
          <a:endParaRPr lang="en-US"/>
        </a:p>
      </dgm:t>
    </dgm:pt>
    <dgm:pt modelId="{5ABAE929-FC20-461A-8F58-C0EF9FEFECE4}">
      <dgm:prSet phldrT="[Texto]" custT="1"/>
      <dgm:spPr/>
      <dgm:t>
        <a:bodyPr/>
        <a:lstStyle/>
        <a:p>
          <a:pPr algn="ctr">
            <a:buNone/>
          </a:pPr>
          <a:r>
            <a:rPr lang="es-ES_tradnl" sz="2000" b="1" dirty="0">
              <a:solidFill>
                <a:schemeClr val="tx1"/>
              </a:solidFill>
              <a:latin typeface="Broadway" panose="04040905080B02020502" pitchFamily="82" charset="0"/>
              <a:cs typeface="Arial" pitchFamily="34" charset="0"/>
            </a:rPr>
            <a:t>OBJETIVO</a:t>
          </a:r>
        </a:p>
        <a:p>
          <a:pPr algn="just">
            <a:buNone/>
          </a:pPr>
          <a:r>
            <a:rPr lang="es-ES_tradnl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Permite que el personal esté en condiciones de instalar, explotar y mantener el sistema de comunicaciones instalado en los vehículos blindados. </a:t>
          </a:r>
          <a:endParaRPr lang="en-US" sz="1800" dirty="0">
            <a:solidFill>
              <a:schemeClr val="tx1"/>
            </a:solidFill>
            <a:latin typeface="Broadway" panose="04040905080B02020502" pitchFamily="82" charset="0"/>
          </a:endParaRPr>
        </a:p>
      </dgm:t>
    </dgm:pt>
    <dgm:pt modelId="{326E565D-D993-4C31-9AEB-2C1917CA151E}" type="parTrans" cxnId="{12C65B83-3A00-4D22-9997-E77D0E9543CC}">
      <dgm:prSet/>
      <dgm:spPr/>
      <dgm:t>
        <a:bodyPr/>
        <a:lstStyle/>
        <a:p>
          <a:endParaRPr lang="en-US"/>
        </a:p>
      </dgm:t>
    </dgm:pt>
    <dgm:pt modelId="{89DB838F-85B0-4D46-A361-BB46EA21E10E}" type="sibTrans" cxnId="{12C65B83-3A00-4D22-9997-E77D0E9543CC}">
      <dgm:prSet/>
      <dgm:spPr/>
      <dgm:t>
        <a:bodyPr/>
        <a:lstStyle/>
        <a:p>
          <a:endParaRPr lang="en-US"/>
        </a:p>
      </dgm:t>
    </dgm:pt>
    <dgm:pt modelId="{F4008E9D-72FD-4071-8553-D28E406A06C6}">
      <dgm:prSet phldrT="[Texto]"/>
      <dgm:spPr/>
      <dgm:t>
        <a:bodyPr/>
        <a:lstStyle/>
        <a:p>
          <a:pPr>
            <a:buNone/>
          </a:pPr>
          <a:r>
            <a:rPr lang="es-ES_tradnl" b="1" dirty="0">
              <a:solidFill>
                <a:schemeClr val="tx1"/>
              </a:solidFill>
              <a:latin typeface="Broadway" panose="04040905080B02020502" pitchFamily="82" charset="0"/>
              <a:cs typeface="Arial" pitchFamily="34" charset="0"/>
            </a:rPr>
            <a:t>IMPORTANCIA</a:t>
          </a:r>
          <a:endParaRPr lang="en-US" dirty="0">
            <a:solidFill>
              <a:schemeClr val="tx1"/>
            </a:solidFill>
            <a:latin typeface="Broadway" panose="04040905080B02020502" pitchFamily="82" charset="0"/>
          </a:endParaRPr>
        </a:p>
        <a:p>
          <a:r>
            <a:rPr lang="es-ES_tradnl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Permite mantener el enlace durante el movimiento, así permitiendo el éxito de una acción común.</a:t>
          </a:r>
          <a:endParaRPr lang="en-US" dirty="0">
            <a:solidFill>
              <a:schemeClr val="tx1"/>
            </a:solidFill>
            <a:latin typeface="Broadway" panose="04040905080B02020502" pitchFamily="82" charset="0"/>
          </a:endParaRPr>
        </a:p>
      </dgm:t>
    </dgm:pt>
    <dgm:pt modelId="{82E48FE8-2222-4DAC-A39D-1885228EDEBB}" type="parTrans" cxnId="{9DDD0647-3BFD-42B0-9C1A-547015B25D79}">
      <dgm:prSet/>
      <dgm:spPr/>
      <dgm:t>
        <a:bodyPr/>
        <a:lstStyle/>
        <a:p>
          <a:endParaRPr lang="en-US"/>
        </a:p>
      </dgm:t>
    </dgm:pt>
    <dgm:pt modelId="{CA8181F7-E684-4A9F-887B-07A6C900C430}" type="sibTrans" cxnId="{9DDD0647-3BFD-42B0-9C1A-547015B25D79}">
      <dgm:prSet/>
      <dgm:spPr/>
      <dgm:t>
        <a:bodyPr/>
        <a:lstStyle/>
        <a:p>
          <a:endParaRPr lang="en-US"/>
        </a:p>
      </dgm:t>
    </dgm:pt>
    <dgm:pt modelId="{8B1B267F-22FF-47D3-AD90-3D9FE0DD5EDC}" type="pres">
      <dgm:prSet presAssocID="{C529C9A8-5F27-417D-8D1B-8DC4EB90F688}" presName="cycle" presStyleCnt="0">
        <dgm:presLayoutVars>
          <dgm:dir/>
          <dgm:resizeHandles val="exact"/>
        </dgm:presLayoutVars>
      </dgm:prSet>
      <dgm:spPr/>
    </dgm:pt>
    <dgm:pt modelId="{3679D2F9-6938-4586-9244-3AD4D997B1DA}" type="pres">
      <dgm:prSet presAssocID="{349E3D25-0EE4-41CB-A55A-CFDA3ECB5854}" presName="node" presStyleLbl="node1" presStyleIdx="0" presStyleCnt="4" custScaleX="187105" custScaleY="156894">
        <dgm:presLayoutVars>
          <dgm:bulletEnabled val="1"/>
        </dgm:presLayoutVars>
      </dgm:prSet>
      <dgm:spPr/>
    </dgm:pt>
    <dgm:pt modelId="{DEBB4E10-0EA9-424C-A37C-08235B973B5F}" type="pres">
      <dgm:prSet presAssocID="{349E3D25-0EE4-41CB-A55A-CFDA3ECB5854}" presName="spNode" presStyleCnt="0"/>
      <dgm:spPr/>
    </dgm:pt>
    <dgm:pt modelId="{B2835787-D869-4F1A-B820-CF07C46BBBB9}" type="pres">
      <dgm:prSet presAssocID="{E7D0671B-9723-4E2A-A041-A4B92EAF83B4}" presName="sibTrans" presStyleLbl="sibTrans1D1" presStyleIdx="0" presStyleCnt="4"/>
      <dgm:spPr/>
    </dgm:pt>
    <dgm:pt modelId="{FE6F3054-3B35-47ED-AEEB-80E758EE15CB}" type="pres">
      <dgm:prSet presAssocID="{60FF24E8-885E-40FB-9081-EE88F34FD3FC}" presName="node" presStyleLbl="node1" presStyleIdx="1" presStyleCnt="4" custScaleX="192574" custScaleY="161516">
        <dgm:presLayoutVars>
          <dgm:bulletEnabled val="1"/>
        </dgm:presLayoutVars>
      </dgm:prSet>
      <dgm:spPr/>
    </dgm:pt>
    <dgm:pt modelId="{050A93C9-9D15-49CE-ABE1-0BCC651DC119}" type="pres">
      <dgm:prSet presAssocID="{60FF24E8-885E-40FB-9081-EE88F34FD3FC}" presName="spNode" presStyleCnt="0"/>
      <dgm:spPr/>
    </dgm:pt>
    <dgm:pt modelId="{1A36707F-67D1-40F9-A82C-2AB73398CBC3}" type="pres">
      <dgm:prSet presAssocID="{FDAEFDD3-25ED-496A-BB95-53EAC8B0803B}" presName="sibTrans" presStyleLbl="sibTrans1D1" presStyleIdx="1" presStyleCnt="4"/>
      <dgm:spPr/>
    </dgm:pt>
    <dgm:pt modelId="{9FA4931F-93FB-4D54-99B6-9575756A07AD}" type="pres">
      <dgm:prSet presAssocID="{F4008E9D-72FD-4071-8553-D28E406A06C6}" presName="node" presStyleLbl="node1" presStyleIdx="2" presStyleCnt="4" custScaleX="193506" custScaleY="160480" custRadScaleRad="100782" custRadScaleInc="-685">
        <dgm:presLayoutVars>
          <dgm:bulletEnabled val="1"/>
        </dgm:presLayoutVars>
      </dgm:prSet>
      <dgm:spPr/>
    </dgm:pt>
    <dgm:pt modelId="{01D6DC2A-5DA7-4F8C-AF69-91A74AD520A7}" type="pres">
      <dgm:prSet presAssocID="{F4008E9D-72FD-4071-8553-D28E406A06C6}" presName="spNode" presStyleCnt="0"/>
      <dgm:spPr/>
    </dgm:pt>
    <dgm:pt modelId="{551EC15A-64BD-4FA6-A790-99B673BAF42A}" type="pres">
      <dgm:prSet presAssocID="{CA8181F7-E684-4A9F-887B-07A6C900C430}" presName="sibTrans" presStyleLbl="sibTrans1D1" presStyleIdx="2" presStyleCnt="4"/>
      <dgm:spPr/>
    </dgm:pt>
    <dgm:pt modelId="{B0B6F9EA-72E0-4053-8A80-4CAF4C6EE214}" type="pres">
      <dgm:prSet presAssocID="{5ABAE929-FC20-461A-8F58-C0EF9FEFECE4}" presName="node" presStyleLbl="node1" presStyleIdx="3" presStyleCnt="4" custScaleX="190699" custScaleY="155858">
        <dgm:presLayoutVars>
          <dgm:bulletEnabled val="1"/>
        </dgm:presLayoutVars>
      </dgm:prSet>
      <dgm:spPr/>
    </dgm:pt>
    <dgm:pt modelId="{8FF37F8F-61E5-45BF-A9FE-3050487D27EC}" type="pres">
      <dgm:prSet presAssocID="{5ABAE929-FC20-461A-8F58-C0EF9FEFECE4}" presName="spNode" presStyleCnt="0"/>
      <dgm:spPr/>
    </dgm:pt>
    <dgm:pt modelId="{F853C565-6AF6-408C-85AB-F0F0EEA5B02A}" type="pres">
      <dgm:prSet presAssocID="{89DB838F-85B0-4D46-A361-BB46EA21E10E}" presName="sibTrans" presStyleLbl="sibTrans1D1" presStyleIdx="3" presStyleCnt="4"/>
      <dgm:spPr/>
    </dgm:pt>
  </dgm:ptLst>
  <dgm:cxnLst>
    <dgm:cxn modelId="{65B7FD0D-4F26-4C45-9DCA-C283CB6B180A}" srcId="{C529C9A8-5F27-417D-8D1B-8DC4EB90F688}" destId="{60FF24E8-885E-40FB-9081-EE88F34FD3FC}" srcOrd="1" destOrd="0" parTransId="{04E802CD-5337-4784-8FAE-ED00F4D4720B}" sibTransId="{FDAEFDD3-25ED-496A-BB95-53EAC8B0803B}"/>
    <dgm:cxn modelId="{7196D314-61E9-47DC-9EAF-21956EBFA1AA}" type="presOf" srcId="{349E3D25-0EE4-41CB-A55A-CFDA3ECB5854}" destId="{3679D2F9-6938-4586-9244-3AD4D997B1DA}" srcOrd="0" destOrd="0" presId="urn:microsoft.com/office/officeart/2005/8/layout/cycle6"/>
    <dgm:cxn modelId="{A7277E1E-1786-4A6F-9A30-7C1BA2ED9948}" srcId="{C529C9A8-5F27-417D-8D1B-8DC4EB90F688}" destId="{349E3D25-0EE4-41CB-A55A-CFDA3ECB5854}" srcOrd="0" destOrd="0" parTransId="{FF2E7941-3BC9-4BE1-8BED-73A2FAEECA89}" sibTransId="{E7D0671B-9723-4E2A-A041-A4B92EAF83B4}"/>
    <dgm:cxn modelId="{9DDD0647-3BFD-42B0-9C1A-547015B25D79}" srcId="{C529C9A8-5F27-417D-8D1B-8DC4EB90F688}" destId="{F4008E9D-72FD-4071-8553-D28E406A06C6}" srcOrd="2" destOrd="0" parTransId="{82E48FE8-2222-4DAC-A39D-1885228EDEBB}" sibTransId="{CA8181F7-E684-4A9F-887B-07A6C900C430}"/>
    <dgm:cxn modelId="{D3C46B6C-9547-420D-969F-44B848785C82}" type="presOf" srcId="{C529C9A8-5F27-417D-8D1B-8DC4EB90F688}" destId="{8B1B267F-22FF-47D3-AD90-3D9FE0DD5EDC}" srcOrd="0" destOrd="0" presId="urn:microsoft.com/office/officeart/2005/8/layout/cycle6"/>
    <dgm:cxn modelId="{0DE9B456-3B43-4AEE-830F-92961513A5BE}" type="presOf" srcId="{5ABAE929-FC20-461A-8F58-C0EF9FEFECE4}" destId="{B0B6F9EA-72E0-4053-8A80-4CAF4C6EE214}" srcOrd="0" destOrd="0" presId="urn:microsoft.com/office/officeart/2005/8/layout/cycle6"/>
    <dgm:cxn modelId="{6B56765A-ABB1-4D6E-BDAD-BC80160DE55E}" type="presOf" srcId="{CA8181F7-E684-4A9F-887B-07A6C900C430}" destId="{551EC15A-64BD-4FA6-A790-99B673BAF42A}" srcOrd="0" destOrd="0" presId="urn:microsoft.com/office/officeart/2005/8/layout/cycle6"/>
    <dgm:cxn modelId="{5770F87E-7E08-4979-961C-9DA9F59DD871}" type="presOf" srcId="{E7D0671B-9723-4E2A-A041-A4B92EAF83B4}" destId="{B2835787-D869-4F1A-B820-CF07C46BBBB9}" srcOrd="0" destOrd="0" presId="urn:microsoft.com/office/officeart/2005/8/layout/cycle6"/>
    <dgm:cxn modelId="{12C65B83-3A00-4D22-9997-E77D0E9543CC}" srcId="{C529C9A8-5F27-417D-8D1B-8DC4EB90F688}" destId="{5ABAE929-FC20-461A-8F58-C0EF9FEFECE4}" srcOrd="3" destOrd="0" parTransId="{326E565D-D993-4C31-9AEB-2C1917CA151E}" sibTransId="{89DB838F-85B0-4D46-A361-BB46EA21E10E}"/>
    <dgm:cxn modelId="{EE9C4285-86BD-4874-85F7-DD0BBC6315C8}" type="presOf" srcId="{F4008E9D-72FD-4071-8553-D28E406A06C6}" destId="{9FA4931F-93FB-4D54-99B6-9575756A07AD}" srcOrd="0" destOrd="0" presId="urn:microsoft.com/office/officeart/2005/8/layout/cycle6"/>
    <dgm:cxn modelId="{FD53E99B-866A-486B-8E2B-4EA3D962811D}" type="presOf" srcId="{FDAEFDD3-25ED-496A-BB95-53EAC8B0803B}" destId="{1A36707F-67D1-40F9-A82C-2AB73398CBC3}" srcOrd="0" destOrd="0" presId="urn:microsoft.com/office/officeart/2005/8/layout/cycle6"/>
    <dgm:cxn modelId="{609660D5-207D-4151-AE9C-A2568F5A207D}" type="presOf" srcId="{60FF24E8-885E-40FB-9081-EE88F34FD3FC}" destId="{FE6F3054-3B35-47ED-AEEB-80E758EE15CB}" srcOrd="0" destOrd="0" presId="urn:microsoft.com/office/officeart/2005/8/layout/cycle6"/>
    <dgm:cxn modelId="{D2F37CFA-2990-4BE7-869E-3F3BB4D2123F}" type="presOf" srcId="{89DB838F-85B0-4D46-A361-BB46EA21E10E}" destId="{F853C565-6AF6-408C-85AB-F0F0EEA5B02A}" srcOrd="0" destOrd="0" presId="urn:microsoft.com/office/officeart/2005/8/layout/cycle6"/>
    <dgm:cxn modelId="{E955583F-11B9-44B6-9B79-84DB04491DF9}" type="presParOf" srcId="{8B1B267F-22FF-47D3-AD90-3D9FE0DD5EDC}" destId="{3679D2F9-6938-4586-9244-3AD4D997B1DA}" srcOrd="0" destOrd="0" presId="urn:microsoft.com/office/officeart/2005/8/layout/cycle6"/>
    <dgm:cxn modelId="{A2FD305D-9A85-44D1-AC17-DBE8C14676B6}" type="presParOf" srcId="{8B1B267F-22FF-47D3-AD90-3D9FE0DD5EDC}" destId="{DEBB4E10-0EA9-424C-A37C-08235B973B5F}" srcOrd="1" destOrd="0" presId="urn:microsoft.com/office/officeart/2005/8/layout/cycle6"/>
    <dgm:cxn modelId="{777076B0-B72C-481C-9B09-ADC5B456E9FD}" type="presParOf" srcId="{8B1B267F-22FF-47D3-AD90-3D9FE0DD5EDC}" destId="{B2835787-D869-4F1A-B820-CF07C46BBBB9}" srcOrd="2" destOrd="0" presId="urn:microsoft.com/office/officeart/2005/8/layout/cycle6"/>
    <dgm:cxn modelId="{047707BD-844C-45F7-AD66-51B4442D40FB}" type="presParOf" srcId="{8B1B267F-22FF-47D3-AD90-3D9FE0DD5EDC}" destId="{FE6F3054-3B35-47ED-AEEB-80E758EE15CB}" srcOrd="3" destOrd="0" presId="urn:microsoft.com/office/officeart/2005/8/layout/cycle6"/>
    <dgm:cxn modelId="{89F704A8-15F8-48EA-9D6F-E2CE05CD98FE}" type="presParOf" srcId="{8B1B267F-22FF-47D3-AD90-3D9FE0DD5EDC}" destId="{050A93C9-9D15-49CE-ABE1-0BCC651DC119}" srcOrd="4" destOrd="0" presId="urn:microsoft.com/office/officeart/2005/8/layout/cycle6"/>
    <dgm:cxn modelId="{24A1718B-1D64-4E4D-B5D0-EB1912A884B9}" type="presParOf" srcId="{8B1B267F-22FF-47D3-AD90-3D9FE0DD5EDC}" destId="{1A36707F-67D1-40F9-A82C-2AB73398CBC3}" srcOrd="5" destOrd="0" presId="urn:microsoft.com/office/officeart/2005/8/layout/cycle6"/>
    <dgm:cxn modelId="{2D1C8830-5794-4A7B-A7EB-2E5B5C19FBF3}" type="presParOf" srcId="{8B1B267F-22FF-47D3-AD90-3D9FE0DD5EDC}" destId="{9FA4931F-93FB-4D54-99B6-9575756A07AD}" srcOrd="6" destOrd="0" presId="urn:microsoft.com/office/officeart/2005/8/layout/cycle6"/>
    <dgm:cxn modelId="{AA01B989-8FB1-426C-A0CE-6C29FCD00737}" type="presParOf" srcId="{8B1B267F-22FF-47D3-AD90-3D9FE0DD5EDC}" destId="{01D6DC2A-5DA7-4F8C-AF69-91A74AD520A7}" srcOrd="7" destOrd="0" presId="urn:microsoft.com/office/officeart/2005/8/layout/cycle6"/>
    <dgm:cxn modelId="{41659E95-8FC4-4424-8273-9AA096B150AC}" type="presParOf" srcId="{8B1B267F-22FF-47D3-AD90-3D9FE0DD5EDC}" destId="{551EC15A-64BD-4FA6-A790-99B673BAF42A}" srcOrd="8" destOrd="0" presId="urn:microsoft.com/office/officeart/2005/8/layout/cycle6"/>
    <dgm:cxn modelId="{6CD60F7A-0A3E-4320-A70C-01ED9D79375E}" type="presParOf" srcId="{8B1B267F-22FF-47D3-AD90-3D9FE0DD5EDC}" destId="{B0B6F9EA-72E0-4053-8A80-4CAF4C6EE214}" srcOrd="9" destOrd="0" presId="urn:microsoft.com/office/officeart/2005/8/layout/cycle6"/>
    <dgm:cxn modelId="{6BAD6FE7-1D44-4E3D-A778-E847BCA86F0B}" type="presParOf" srcId="{8B1B267F-22FF-47D3-AD90-3D9FE0DD5EDC}" destId="{8FF37F8F-61E5-45BF-A9FE-3050487D27EC}" srcOrd="10" destOrd="0" presId="urn:microsoft.com/office/officeart/2005/8/layout/cycle6"/>
    <dgm:cxn modelId="{A21F04D9-239B-4A1A-ADB9-C3E42AEC6A16}" type="presParOf" srcId="{8B1B267F-22FF-47D3-AD90-3D9FE0DD5EDC}" destId="{F853C565-6AF6-408C-85AB-F0F0EEA5B02A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231D5E-533D-43DF-8F57-8CCAA92A64F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D65143-B0F5-43DE-B824-B80196156312}">
      <dgm:prSet phldrT="[Texto]" custT="1"/>
      <dgm:spPr/>
      <dgm:t>
        <a:bodyPr/>
        <a:lstStyle/>
        <a:p>
          <a:pPr>
            <a:buClrTx/>
            <a:buFont typeface="+mj-lt"/>
            <a:buAutoNum type="arabicPeriod"/>
          </a:pPr>
          <a:r>
            <a:rPr lang="es-ES_tradn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 un equipo de fabricación francesa.</a:t>
          </a:r>
          <a:endParaRPr lang="en-US" sz="1600" dirty="0"/>
        </a:p>
      </dgm:t>
    </dgm:pt>
    <dgm:pt modelId="{54615AA7-7AD7-4B7F-83EF-22696E7EC594}" type="parTrans" cxnId="{FEF2E51E-1026-4E5A-85A2-B7864665C12E}">
      <dgm:prSet/>
      <dgm:spPr/>
      <dgm:t>
        <a:bodyPr/>
        <a:lstStyle/>
        <a:p>
          <a:endParaRPr lang="en-US" sz="1600"/>
        </a:p>
      </dgm:t>
    </dgm:pt>
    <dgm:pt modelId="{2A593426-FA52-444C-849F-8CAA982D8972}" type="sibTrans" cxnId="{FEF2E51E-1026-4E5A-85A2-B7864665C12E}">
      <dgm:prSet/>
      <dgm:spPr/>
      <dgm:t>
        <a:bodyPr/>
        <a:lstStyle/>
        <a:p>
          <a:endParaRPr lang="en-US" sz="1600"/>
        </a:p>
      </dgm:t>
    </dgm:pt>
    <dgm:pt modelId="{0BE174AB-34B3-403B-A53C-96395AB1862B}">
      <dgm:prSet phldrT="[Texto]" custT="1"/>
      <dgm:spPr/>
      <dgm:t>
        <a:bodyPr/>
        <a:lstStyle/>
        <a:p>
          <a:pPr>
            <a:buClrTx/>
            <a:buFont typeface="+mj-lt"/>
            <a:buAutoNum type="arabicPeriod"/>
          </a:pPr>
          <a:r>
            <a:rPr lang="es-ES_tradn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 parte de los transceptores modulares de 1.5W. con una misma unidad base como es el ER.-95-B.</a:t>
          </a:r>
          <a:endParaRPr lang="en-US" sz="1600" dirty="0"/>
        </a:p>
      </dgm:t>
    </dgm:pt>
    <dgm:pt modelId="{CDF9DBB5-AC61-4BA6-B3D5-FBB464F8881F}" type="parTrans" cxnId="{305912D1-75E9-4CDF-B4B0-91748DD76506}">
      <dgm:prSet/>
      <dgm:spPr/>
      <dgm:t>
        <a:bodyPr/>
        <a:lstStyle/>
        <a:p>
          <a:endParaRPr lang="en-US" sz="1600"/>
        </a:p>
      </dgm:t>
    </dgm:pt>
    <dgm:pt modelId="{7753D2E8-7328-4349-B25D-0887F581579E}" type="sibTrans" cxnId="{305912D1-75E9-4CDF-B4B0-91748DD76506}">
      <dgm:prSet/>
      <dgm:spPr/>
      <dgm:t>
        <a:bodyPr/>
        <a:lstStyle/>
        <a:p>
          <a:endParaRPr lang="en-US" sz="1600"/>
        </a:p>
      </dgm:t>
    </dgm:pt>
    <dgm:pt modelId="{36CDD00D-4EF4-40CA-A446-7E19835BB428}">
      <dgm:prSet phldrT="[Texto]" custT="1"/>
      <dgm:spPr/>
      <dgm:t>
        <a:bodyPr/>
        <a:lstStyle/>
        <a:p>
          <a:pPr>
            <a:buClrTx/>
            <a:buFont typeface="+mj-lt"/>
            <a:buAutoNum type="arabicPeriod"/>
          </a:pPr>
          <a:r>
            <a:rPr lang="es-ES_tradn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 consistente, impermeable a la inmersión y  de fácil operación.</a:t>
          </a:r>
          <a:endParaRPr lang="en-US" sz="1600" dirty="0"/>
        </a:p>
      </dgm:t>
    </dgm:pt>
    <dgm:pt modelId="{C8BDCBF4-F134-431F-99DA-7875639B0ABD}" type="parTrans" cxnId="{8BC47CF4-EB77-4B48-AAB5-16FDC5A54CBA}">
      <dgm:prSet/>
      <dgm:spPr/>
      <dgm:t>
        <a:bodyPr/>
        <a:lstStyle/>
        <a:p>
          <a:endParaRPr lang="en-US" sz="1600"/>
        </a:p>
      </dgm:t>
    </dgm:pt>
    <dgm:pt modelId="{AA8524DD-347D-4AED-9355-2331A7339F69}" type="sibTrans" cxnId="{8BC47CF4-EB77-4B48-AAB5-16FDC5A54CBA}">
      <dgm:prSet/>
      <dgm:spPr/>
      <dgm:t>
        <a:bodyPr/>
        <a:lstStyle/>
        <a:p>
          <a:endParaRPr lang="en-US" sz="1600"/>
        </a:p>
      </dgm:t>
    </dgm:pt>
    <dgm:pt modelId="{3ACDB703-6485-4243-9FAB-ACC6EE43B158}">
      <dgm:prSet phldrT="[Texto]" custT="1"/>
      <dgm:spPr/>
      <dgm:t>
        <a:bodyPr/>
        <a:lstStyle/>
        <a:p>
          <a:pPr>
            <a:buClrTx/>
            <a:buFont typeface="+mj-lt"/>
            <a:buAutoNum type="arabicPeriod"/>
          </a:pPr>
          <a:r>
            <a:rPr lang="es-ES_tradn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Trabaja en frecuencia modulada (F. M.). Las ondas se propagan en forma directa.</a:t>
          </a:r>
          <a:endParaRPr lang="en-US" sz="1600" dirty="0"/>
        </a:p>
      </dgm:t>
    </dgm:pt>
    <dgm:pt modelId="{E68B39AC-A77B-4877-8CA4-3DF2BD22F9F8}" type="parTrans" cxnId="{E987B24F-4822-4180-85DA-5FF438ECA4AB}">
      <dgm:prSet/>
      <dgm:spPr/>
      <dgm:t>
        <a:bodyPr/>
        <a:lstStyle/>
        <a:p>
          <a:endParaRPr lang="en-US" sz="1600"/>
        </a:p>
      </dgm:t>
    </dgm:pt>
    <dgm:pt modelId="{00B5A703-7426-4610-8484-6528F418AD79}" type="sibTrans" cxnId="{E987B24F-4822-4180-85DA-5FF438ECA4AB}">
      <dgm:prSet/>
      <dgm:spPr/>
      <dgm:t>
        <a:bodyPr/>
        <a:lstStyle/>
        <a:p>
          <a:endParaRPr lang="en-US" sz="1600"/>
        </a:p>
      </dgm:t>
    </dgm:pt>
    <dgm:pt modelId="{09F357C0-E2B8-4342-AF05-9F552BD1040C}">
      <dgm:prSet custT="1"/>
      <dgm:spPr/>
      <dgm:t>
        <a:bodyPr/>
        <a:lstStyle/>
        <a:p>
          <a:r>
            <a:rPr lang="es-ES_tradn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Dispone de una gama de frecuencia que permite una posición estable por lo tanto no necesita calibración.</a:t>
          </a:r>
          <a:endParaRPr lang="es-EC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BD1BCD-811D-44C3-BB46-2F3634BC7CF0}" type="parTrans" cxnId="{9B4AC537-ECD6-4BAA-BD6C-2D19556043E8}">
      <dgm:prSet/>
      <dgm:spPr/>
      <dgm:t>
        <a:bodyPr/>
        <a:lstStyle/>
        <a:p>
          <a:endParaRPr lang="en-US" sz="1600"/>
        </a:p>
      </dgm:t>
    </dgm:pt>
    <dgm:pt modelId="{024BA1B3-F7F1-4711-8905-0DB80495A972}" type="sibTrans" cxnId="{9B4AC537-ECD6-4BAA-BD6C-2D19556043E8}">
      <dgm:prSet/>
      <dgm:spPr/>
      <dgm:t>
        <a:bodyPr/>
        <a:lstStyle/>
        <a:p>
          <a:endParaRPr lang="en-US" sz="1600"/>
        </a:p>
      </dgm:t>
    </dgm:pt>
    <dgm:pt modelId="{2DD75779-7F97-42F5-8483-E1193DFD05C9}">
      <dgm:prSet custT="1"/>
      <dgm:spPr/>
      <dgm:t>
        <a:bodyPr/>
        <a:lstStyle/>
        <a:p>
          <a:r>
            <a:rPr lang="es-ES_tradnl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 dos  estaciones de radio podemos  utilizar como una                       repetidora.</a:t>
          </a:r>
          <a:endParaRPr lang="es-EC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EF5CB7-7898-4399-80A7-6488126B7DF9}" type="parTrans" cxnId="{AB0F40CA-1832-4489-9916-09AD332E6B1B}">
      <dgm:prSet/>
      <dgm:spPr/>
      <dgm:t>
        <a:bodyPr/>
        <a:lstStyle/>
        <a:p>
          <a:endParaRPr lang="en-US" sz="1600"/>
        </a:p>
      </dgm:t>
    </dgm:pt>
    <dgm:pt modelId="{97280E10-58BE-4EF6-AA01-F9C455F73C54}" type="sibTrans" cxnId="{AB0F40CA-1832-4489-9916-09AD332E6B1B}">
      <dgm:prSet/>
      <dgm:spPr/>
      <dgm:t>
        <a:bodyPr/>
        <a:lstStyle/>
        <a:p>
          <a:endParaRPr lang="en-US" sz="1600"/>
        </a:p>
      </dgm:t>
    </dgm:pt>
    <dgm:pt modelId="{D1BC45B5-3181-4E47-8B37-8D656A2AF824}">
      <dgm:prSet custT="1"/>
      <dgm:spPr/>
      <dgm:t>
        <a:bodyPr/>
        <a:lstStyle/>
        <a:p>
          <a:r>
            <a:rPr lang="es-ES_tradn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Escalón de empleo TRVP-13. </a:t>
          </a:r>
          <a:r>
            <a:rPr lang="es-ES_tradnl" sz="1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Esc</a:t>
          </a:r>
          <a:r>
            <a:rPr lang="es-ES_tradn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.,</a:t>
          </a:r>
          <a:r>
            <a:rPr lang="es-ES_tradnl" sz="1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Pel</a:t>
          </a:r>
          <a:r>
            <a:rPr lang="es-ES_tradn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., TRVP-213.Escuadrón Grupo.</a:t>
          </a:r>
          <a:endParaRPr lang="es-EC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2CE288-34B5-4A63-9996-2A46FB3CBC55}" type="parTrans" cxnId="{FE92AFE3-1983-4574-A8B0-DF4BC578B2B2}">
      <dgm:prSet/>
      <dgm:spPr/>
      <dgm:t>
        <a:bodyPr/>
        <a:lstStyle/>
        <a:p>
          <a:endParaRPr lang="en-US" sz="1600"/>
        </a:p>
      </dgm:t>
    </dgm:pt>
    <dgm:pt modelId="{D910C7BB-1F6D-4EF6-BE24-6A8036684283}" type="sibTrans" cxnId="{FE92AFE3-1983-4574-A8B0-DF4BC578B2B2}">
      <dgm:prSet/>
      <dgm:spPr/>
      <dgm:t>
        <a:bodyPr/>
        <a:lstStyle/>
        <a:p>
          <a:endParaRPr lang="en-US" sz="1600"/>
        </a:p>
      </dgm:t>
    </dgm:pt>
    <dgm:pt modelId="{33273C35-5F84-42AF-9F39-146FB0A749D3}" type="pres">
      <dgm:prSet presAssocID="{21231D5E-533D-43DF-8F57-8CCAA92A64F9}" presName="diagram" presStyleCnt="0">
        <dgm:presLayoutVars>
          <dgm:dir/>
          <dgm:resizeHandles val="exact"/>
        </dgm:presLayoutVars>
      </dgm:prSet>
      <dgm:spPr/>
    </dgm:pt>
    <dgm:pt modelId="{AB6E74C9-A9FB-4597-8159-C093F51968E2}" type="pres">
      <dgm:prSet presAssocID="{E5D65143-B0F5-43DE-B824-B80196156312}" presName="node" presStyleLbl="node1" presStyleIdx="0" presStyleCnt="7" custScaleX="2000000" custScaleY="2000000">
        <dgm:presLayoutVars>
          <dgm:bulletEnabled val="1"/>
        </dgm:presLayoutVars>
      </dgm:prSet>
      <dgm:spPr/>
    </dgm:pt>
    <dgm:pt modelId="{7ADA9C48-E3AC-4639-8C75-2D26DA49D14F}" type="pres">
      <dgm:prSet presAssocID="{2A593426-FA52-444C-849F-8CAA982D8972}" presName="sibTrans" presStyleCnt="0"/>
      <dgm:spPr/>
    </dgm:pt>
    <dgm:pt modelId="{CBF6D677-8A32-4A86-96C9-61154ED4F179}" type="pres">
      <dgm:prSet presAssocID="{0BE174AB-34B3-403B-A53C-96395AB1862B}" presName="node" presStyleLbl="node1" presStyleIdx="1" presStyleCnt="7" custScaleX="2000000" custScaleY="2000000">
        <dgm:presLayoutVars>
          <dgm:bulletEnabled val="1"/>
        </dgm:presLayoutVars>
      </dgm:prSet>
      <dgm:spPr/>
    </dgm:pt>
    <dgm:pt modelId="{55031F4E-F718-4BED-B147-E5AA02167039}" type="pres">
      <dgm:prSet presAssocID="{7753D2E8-7328-4349-B25D-0887F581579E}" presName="sibTrans" presStyleCnt="0"/>
      <dgm:spPr/>
    </dgm:pt>
    <dgm:pt modelId="{3F7F5376-56D4-4FFB-9167-E2EC8C5A39DB}" type="pres">
      <dgm:prSet presAssocID="{36CDD00D-4EF4-40CA-A446-7E19835BB428}" presName="node" presStyleLbl="node1" presStyleIdx="2" presStyleCnt="7" custScaleX="2000000" custScaleY="2000000">
        <dgm:presLayoutVars>
          <dgm:bulletEnabled val="1"/>
        </dgm:presLayoutVars>
      </dgm:prSet>
      <dgm:spPr/>
    </dgm:pt>
    <dgm:pt modelId="{77E47D32-DB0F-4952-9A9B-9022CB00C80B}" type="pres">
      <dgm:prSet presAssocID="{AA8524DD-347D-4AED-9355-2331A7339F69}" presName="sibTrans" presStyleCnt="0"/>
      <dgm:spPr/>
    </dgm:pt>
    <dgm:pt modelId="{4B9DFBF7-BB4C-4F61-B34F-73C5AF92CBE1}" type="pres">
      <dgm:prSet presAssocID="{09F357C0-E2B8-4342-AF05-9F552BD1040C}" presName="node" presStyleLbl="node1" presStyleIdx="3" presStyleCnt="7" custScaleX="2000000" custScaleY="2000000">
        <dgm:presLayoutVars>
          <dgm:bulletEnabled val="1"/>
        </dgm:presLayoutVars>
      </dgm:prSet>
      <dgm:spPr/>
    </dgm:pt>
    <dgm:pt modelId="{A190CE36-69FB-4101-A322-67843207EBD8}" type="pres">
      <dgm:prSet presAssocID="{024BA1B3-F7F1-4711-8905-0DB80495A972}" presName="sibTrans" presStyleCnt="0"/>
      <dgm:spPr/>
    </dgm:pt>
    <dgm:pt modelId="{3C3530A2-A0F9-46CF-9DAB-45D0FC780ABA}" type="pres">
      <dgm:prSet presAssocID="{3ACDB703-6485-4243-9FAB-ACC6EE43B158}" presName="node" presStyleLbl="node1" presStyleIdx="4" presStyleCnt="7" custScaleX="2000000" custScaleY="2000000">
        <dgm:presLayoutVars>
          <dgm:bulletEnabled val="1"/>
        </dgm:presLayoutVars>
      </dgm:prSet>
      <dgm:spPr/>
    </dgm:pt>
    <dgm:pt modelId="{D0571BBA-AA56-49AF-B27D-C9F9EF8591EE}" type="pres">
      <dgm:prSet presAssocID="{00B5A703-7426-4610-8484-6528F418AD79}" presName="sibTrans" presStyleCnt="0"/>
      <dgm:spPr/>
    </dgm:pt>
    <dgm:pt modelId="{D3B6F1C7-E442-4B2C-8A0D-18D6AD5EA36B}" type="pres">
      <dgm:prSet presAssocID="{D1BC45B5-3181-4E47-8B37-8D656A2AF824}" presName="node" presStyleLbl="node1" presStyleIdx="5" presStyleCnt="7" custScaleX="2000000" custScaleY="2000000">
        <dgm:presLayoutVars>
          <dgm:bulletEnabled val="1"/>
        </dgm:presLayoutVars>
      </dgm:prSet>
      <dgm:spPr/>
    </dgm:pt>
    <dgm:pt modelId="{70C5ED8B-1346-425A-B0D0-7BAC59F2EEEE}" type="pres">
      <dgm:prSet presAssocID="{D910C7BB-1F6D-4EF6-BE24-6A8036684283}" presName="sibTrans" presStyleCnt="0"/>
      <dgm:spPr/>
    </dgm:pt>
    <dgm:pt modelId="{6D1CAB05-54BA-4C62-981C-2467AC5D957A}" type="pres">
      <dgm:prSet presAssocID="{2DD75779-7F97-42F5-8483-E1193DFD05C9}" presName="node" presStyleLbl="node1" presStyleIdx="6" presStyleCnt="7" custScaleX="2000000" custScaleY="2000000">
        <dgm:presLayoutVars>
          <dgm:bulletEnabled val="1"/>
        </dgm:presLayoutVars>
      </dgm:prSet>
      <dgm:spPr/>
    </dgm:pt>
  </dgm:ptLst>
  <dgm:cxnLst>
    <dgm:cxn modelId="{E7911611-4F76-492E-9823-CE41425D757E}" type="presOf" srcId="{0BE174AB-34B3-403B-A53C-96395AB1862B}" destId="{CBF6D677-8A32-4A86-96C9-61154ED4F179}" srcOrd="0" destOrd="0" presId="urn:microsoft.com/office/officeart/2005/8/layout/default"/>
    <dgm:cxn modelId="{FEF2E51E-1026-4E5A-85A2-B7864665C12E}" srcId="{21231D5E-533D-43DF-8F57-8CCAA92A64F9}" destId="{E5D65143-B0F5-43DE-B824-B80196156312}" srcOrd="0" destOrd="0" parTransId="{54615AA7-7AD7-4B7F-83EF-22696E7EC594}" sibTransId="{2A593426-FA52-444C-849F-8CAA982D8972}"/>
    <dgm:cxn modelId="{97F57226-68C3-4DD8-81E7-5F2B44E3B5C2}" type="presOf" srcId="{21231D5E-533D-43DF-8F57-8CCAA92A64F9}" destId="{33273C35-5F84-42AF-9F39-146FB0A749D3}" srcOrd="0" destOrd="0" presId="urn:microsoft.com/office/officeart/2005/8/layout/default"/>
    <dgm:cxn modelId="{9B4AC537-ECD6-4BAA-BD6C-2D19556043E8}" srcId="{21231D5E-533D-43DF-8F57-8CCAA92A64F9}" destId="{09F357C0-E2B8-4342-AF05-9F552BD1040C}" srcOrd="3" destOrd="0" parTransId="{EDBD1BCD-811D-44C3-BB46-2F3634BC7CF0}" sibTransId="{024BA1B3-F7F1-4711-8905-0DB80495A972}"/>
    <dgm:cxn modelId="{E987B24F-4822-4180-85DA-5FF438ECA4AB}" srcId="{21231D5E-533D-43DF-8F57-8CCAA92A64F9}" destId="{3ACDB703-6485-4243-9FAB-ACC6EE43B158}" srcOrd="4" destOrd="0" parTransId="{E68B39AC-A77B-4877-8CA4-3DF2BD22F9F8}" sibTransId="{00B5A703-7426-4610-8484-6528F418AD79}"/>
    <dgm:cxn modelId="{0F1216AA-F422-4F48-8263-AF462B8F7D7C}" type="presOf" srcId="{09F357C0-E2B8-4342-AF05-9F552BD1040C}" destId="{4B9DFBF7-BB4C-4F61-B34F-73C5AF92CBE1}" srcOrd="0" destOrd="0" presId="urn:microsoft.com/office/officeart/2005/8/layout/default"/>
    <dgm:cxn modelId="{153CABB2-F5CD-41C6-A0C0-8295CBF1B937}" type="presOf" srcId="{D1BC45B5-3181-4E47-8B37-8D656A2AF824}" destId="{D3B6F1C7-E442-4B2C-8A0D-18D6AD5EA36B}" srcOrd="0" destOrd="0" presId="urn:microsoft.com/office/officeart/2005/8/layout/default"/>
    <dgm:cxn modelId="{AB0F40CA-1832-4489-9916-09AD332E6B1B}" srcId="{21231D5E-533D-43DF-8F57-8CCAA92A64F9}" destId="{2DD75779-7F97-42F5-8483-E1193DFD05C9}" srcOrd="6" destOrd="0" parTransId="{64EF5CB7-7898-4399-80A7-6488126B7DF9}" sibTransId="{97280E10-58BE-4EF6-AA01-F9C455F73C54}"/>
    <dgm:cxn modelId="{03B519D0-4937-49A1-B068-E1428674D7A3}" type="presOf" srcId="{3ACDB703-6485-4243-9FAB-ACC6EE43B158}" destId="{3C3530A2-A0F9-46CF-9DAB-45D0FC780ABA}" srcOrd="0" destOrd="0" presId="urn:microsoft.com/office/officeart/2005/8/layout/default"/>
    <dgm:cxn modelId="{305912D1-75E9-4CDF-B4B0-91748DD76506}" srcId="{21231D5E-533D-43DF-8F57-8CCAA92A64F9}" destId="{0BE174AB-34B3-403B-A53C-96395AB1862B}" srcOrd="1" destOrd="0" parTransId="{CDF9DBB5-AC61-4BA6-B3D5-FBB464F8881F}" sibTransId="{7753D2E8-7328-4349-B25D-0887F581579E}"/>
    <dgm:cxn modelId="{9758C6E0-FDFB-4852-BF5B-D9D148DA893C}" type="presOf" srcId="{36CDD00D-4EF4-40CA-A446-7E19835BB428}" destId="{3F7F5376-56D4-4FFB-9167-E2EC8C5A39DB}" srcOrd="0" destOrd="0" presId="urn:microsoft.com/office/officeart/2005/8/layout/default"/>
    <dgm:cxn modelId="{FE92AFE3-1983-4574-A8B0-DF4BC578B2B2}" srcId="{21231D5E-533D-43DF-8F57-8CCAA92A64F9}" destId="{D1BC45B5-3181-4E47-8B37-8D656A2AF824}" srcOrd="5" destOrd="0" parTransId="{632CE288-34B5-4A63-9996-2A46FB3CBC55}" sibTransId="{D910C7BB-1F6D-4EF6-BE24-6A8036684283}"/>
    <dgm:cxn modelId="{4FAAD9EE-FAA9-4918-87B8-2E5BA3B6B743}" type="presOf" srcId="{E5D65143-B0F5-43DE-B824-B80196156312}" destId="{AB6E74C9-A9FB-4597-8159-C093F51968E2}" srcOrd="0" destOrd="0" presId="urn:microsoft.com/office/officeart/2005/8/layout/default"/>
    <dgm:cxn modelId="{5E9F67F2-282B-4132-A6AE-AE387B82E13C}" type="presOf" srcId="{2DD75779-7F97-42F5-8483-E1193DFD05C9}" destId="{6D1CAB05-54BA-4C62-981C-2467AC5D957A}" srcOrd="0" destOrd="0" presId="urn:microsoft.com/office/officeart/2005/8/layout/default"/>
    <dgm:cxn modelId="{8BC47CF4-EB77-4B48-AAB5-16FDC5A54CBA}" srcId="{21231D5E-533D-43DF-8F57-8CCAA92A64F9}" destId="{36CDD00D-4EF4-40CA-A446-7E19835BB428}" srcOrd="2" destOrd="0" parTransId="{C8BDCBF4-F134-431F-99DA-7875639B0ABD}" sibTransId="{AA8524DD-347D-4AED-9355-2331A7339F69}"/>
    <dgm:cxn modelId="{CD31351B-A4F8-4FCF-82C9-64BF315A42CF}" type="presParOf" srcId="{33273C35-5F84-42AF-9F39-146FB0A749D3}" destId="{AB6E74C9-A9FB-4597-8159-C093F51968E2}" srcOrd="0" destOrd="0" presId="urn:microsoft.com/office/officeart/2005/8/layout/default"/>
    <dgm:cxn modelId="{E7DB1589-4704-4CDE-A781-1A2F7B4DECCA}" type="presParOf" srcId="{33273C35-5F84-42AF-9F39-146FB0A749D3}" destId="{7ADA9C48-E3AC-4639-8C75-2D26DA49D14F}" srcOrd="1" destOrd="0" presId="urn:microsoft.com/office/officeart/2005/8/layout/default"/>
    <dgm:cxn modelId="{E641A3D4-4506-4A0C-A8D3-0A0C8B99DD47}" type="presParOf" srcId="{33273C35-5F84-42AF-9F39-146FB0A749D3}" destId="{CBF6D677-8A32-4A86-96C9-61154ED4F179}" srcOrd="2" destOrd="0" presId="urn:microsoft.com/office/officeart/2005/8/layout/default"/>
    <dgm:cxn modelId="{E733D511-87BD-45EE-A280-E3E5AFF6B3BC}" type="presParOf" srcId="{33273C35-5F84-42AF-9F39-146FB0A749D3}" destId="{55031F4E-F718-4BED-B147-E5AA02167039}" srcOrd="3" destOrd="0" presId="urn:microsoft.com/office/officeart/2005/8/layout/default"/>
    <dgm:cxn modelId="{4E608A90-88CB-4E38-9949-7B8144791A7E}" type="presParOf" srcId="{33273C35-5F84-42AF-9F39-146FB0A749D3}" destId="{3F7F5376-56D4-4FFB-9167-E2EC8C5A39DB}" srcOrd="4" destOrd="0" presId="urn:microsoft.com/office/officeart/2005/8/layout/default"/>
    <dgm:cxn modelId="{64F269FE-4B3A-4C90-A49D-6027FC3208C0}" type="presParOf" srcId="{33273C35-5F84-42AF-9F39-146FB0A749D3}" destId="{77E47D32-DB0F-4952-9A9B-9022CB00C80B}" srcOrd="5" destOrd="0" presId="urn:microsoft.com/office/officeart/2005/8/layout/default"/>
    <dgm:cxn modelId="{00D0E67E-F4A8-4116-ABE1-EDD08AEABE96}" type="presParOf" srcId="{33273C35-5F84-42AF-9F39-146FB0A749D3}" destId="{4B9DFBF7-BB4C-4F61-B34F-73C5AF92CBE1}" srcOrd="6" destOrd="0" presId="urn:microsoft.com/office/officeart/2005/8/layout/default"/>
    <dgm:cxn modelId="{8ADA0278-5F09-47AA-A57E-B99DE6704F4B}" type="presParOf" srcId="{33273C35-5F84-42AF-9F39-146FB0A749D3}" destId="{A190CE36-69FB-4101-A322-67843207EBD8}" srcOrd="7" destOrd="0" presId="urn:microsoft.com/office/officeart/2005/8/layout/default"/>
    <dgm:cxn modelId="{6084487E-F7C6-496B-93EC-DF87A2605ACE}" type="presParOf" srcId="{33273C35-5F84-42AF-9F39-146FB0A749D3}" destId="{3C3530A2-A0F9-46CF-9DAB-45D0FC780ABA}" srcOrd="8" destOrd="0" presId="urn:microsoft.com/office/officeart/2005/8/layout/default"/>
    <dgm:cxn modelId="{3C9EAB1F-ABDE-4D8F-9D4C-313A5BFDF071}" type="presParOf" srcId="{33273C35-5F84-42AF-9F39-146FB0A749D3}" destId="{D0571BBA-AA56-49AF-B27D-C9F9EF8591EE}" srcOrd="9" destOrd="0" presId="urn:microsoft.com/office/officeart/2005/8/layout/default"/>
    <dgm:cxn modelId="{5E80A23A-9983-42DF-A8D9-935108BE4737}" type="presParOf" srcId="{33273C35-5F84-42AF-9F39-146FB0A749D3}" destId="{D3B6F1C7-E442-4B2C-8A0D-18D6AD5EA36B}" srcOrd="10" destOrd="0" presId="urn:microsoft.com/office/officeart/2005/8/layout/default"/>
    <dgm:cxn modelId="{46CC75D9-26D7-44DF-A0B5-B147788AD330}" type="presParOf" srcId="{33273C35-5F84-42AF-9F39-146FB0A749D3}" destId="{70C5ED8B-1346-425A-B0D0-7BAC59F2EEEE}" srcOrd="11" destOrd="0" presId="urn:microsoft.com/office/officeart/2005/8/layout/default"/>
    <dgm:cxn modelId="{46B6C60A-BA1D-4D09-BBD1-7E9435884E2F}" type="presParOf" srcId="{33273C35-5F84-42AF-9F39-146FB0A749D3}" destId="{6D1CAB05-54BA-4C62-981C-2467AC5D957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231D5E-533D-43DF-8F57-8CCAA92A64F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D65143-B0F5-43DE-B824-B80196156312}">
      <dgm:prSet phldrT="[Texto]" custT="1"/>
      <dgm:spPr/>
      <dgm:t>
        <a:bodyPr/>
        <a:lstStyle/>
        <a:p>
          <a:pPr algn="l">
            <a:buClrTx/>
            <a:buFont typeface="+mj-lt"/>
            <a:buAutoNum type="arabicPeriod"/>
          </a:pPr>
          <a:r>
            <a:rPr lang="es-ES_tradn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Dispone de dos sub gamas.</a:t>
          </a:r>
        </a:p>
        <a:p>
          <a:pPr algn="l">
            <a:buClrTx/>
            <a:buFont typeface="+mj-lt"/>
            <a:buAutoNum type="arabicPeriod"/>
          </a:pPr>
          <a:r>
            <a:rPr lang="es-ES" sz="1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Subgama</a:t>
          </a:r>
          <a:r>
            <a:rPr lang="es-ES_tradn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baja de 26 a  48,950 MHZ.</a:t>
          </a:r>
          <a:endParaRPr lang="es-EC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buClrTx/>
            <a:buFont typeface="+mj-lt"/>
            <a:buAutoNum type="arabicPeriod"/>
          </a:pPr>
          <a:r>
            <a:rPr lang="es-ES" sz="1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Subgama</a:t>
          </a:r>
          <a:r>
            <a:rPr lang="es-ES_tradn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alta de 49 a  71,950. MHZ</a:t>
          </a:r>
          <a:endParaRPr lang="en-US" sz="1600" dirty="0"/>
        </a:p>
      </dgm:t>
    </dgm:pt>
    <dgm:pt modelId="{54615AA7-7AD7-4B7F-83EF-22696E7EC594}" type="parTrans" cxnId="{FEF2E51E-1026-4E5A-85A2-B7864665C12E}">
      <dgm:prSet/>
      <dgm:spPr/>
      <dgm:t>
        <a:bodyPr/>
        <a:lstStyle/>
        <a:p>
          <a:endParaRPr lang="en-US" sz="1600"/>
        </a:p>
      </dgm:t>
    </dgm:pt>
    <dgm:pt modelId="{2A593426-FA52-444C-849F-8CAA982D8972}" type="sibTrans" cxnId="{FEF2E51E-1026-4E5A-85A2-B7864665C12E}">
      <dgm:prSet/>
      <dgm:spPr/>
      <dgm:t>
        <a:bodyPr/>
        <a:lstStyle/>
        <a:p>
          <a:endParaRPr lang="en-US" sz="1600"/>
        </a:p>
      </dgm:t>
    </dgm:pt>
    <dgm:pt modelId="{0BE174AB-34B3-403B-A53C-96395AB1862B}">
      <dgm:prSet phldrT="[Texto]" custT="1"/>
      <dgm:spPr/>
      <dgm:t>
        <a:bodyPr/>
        <a:lstStyle/>
        <a:p>
          <a:pPr>
            <a:buClrTx/>
            <a:buFont typeface="+mj-lt"/>
            <a:buAutoNum type="arabicPeriod"/>
          </a:pPr>
          <a:r>
            <a:rPr lang="es-ES_tradn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Gama total de frecuencia de 26 a 71,950 MHZ.</a:t>
          </a:r>
          <a:endParaRPr lang="en-US" sz="1600" dirty="0"/>
        </a:p>
      </dgm:t>
    </dgm:pt>
    <dgm:pt modelId="{CDF9DBB5-AC61-4BA6-B3D5-FBB464F8881F}" type="parTrans" cxnId="{305912D1-75E9-4CDF-B4B0-91748DD76506}">
      <dgm:prSet/>
      <dgm:spPr/>
      <dgm:t>
        <a:bodyPr/>
        <a:lstStyle/>
        <a:p>
          <a:endParaRPr lang="en-US" sz="1600"/>
        </a:p>
      </dgm:t>
    </dgm:pt>
    <dgm:pt modelId="{7753D2E8-7328-4349-B25D-0887F581579E}" type="sibTrans" cxnId="{305912D1-75E9-4CDF-B4B0-91748DD76506}">
      <dgm:prSet/>
      <dgm:spPr/>
      <dgm:t>
        <a:bodyPr/>
        <a:lstStyle/>
        <a:p>
          <a:endParaRPr lang="en-US" sz="1600"/>
        </a:p>
      </dgm:t>
    </dgm:pt>
    <dgm:pt modelId="{36CDD00D-4EF4-40CA-A446-7E19835BB428}">
      <dgm:prSet phldrT="[Texto]" custT="1"/>
      <dgm:spPr/>
      <dgm:t>
        <a:bodyPr/>
        <a:lstStyle/>
        <a:p>
          <a:pPr algn="ctr">
            <a:buClrTx/>
            <a:buFont typeface="+mj-lt"/>
            <a:buAutoNum type="arabicPeriod"/>
          </a:pPr>
          <a:r>
            <a:rPr lang="es-ES_tradn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Canales disponibles  920.</a:t>
          </a:r>
        </a:p>
        <a:p>
          <a:pPr algn="ctr">
            <a:buClrTx/>
            <a:buFont typeface="+mj-lt"/>
            <a:buAutoNum type="arabicPeriod"/>
          </a:pPr>
          <a:r>
            <a:rPr lang="es-ES_tradn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Soporta vibraciones producidas por  los vehículos blindados</a:t>
          </a:r>
          <a:endParaRPr lang="en-US" sz="1600" dirty="0"/>
        </a:p>
      </dgm:t>
    </dgm:pt>
    <dgm:pt modelId="{C8BDCBF4-F134-431F-99DA-7875639B0ABD}" type="parTrans" cxnId="{8BC47CF4-EB77-4B48-AAB5-16FDC5A54CBA}">
      <dgm:prSet/>
      <dgm:spPr/>
      <dgm:t>
        <a:bodyPr/>
        <a:lstStyle/>
        <a:p>
          <a:endParaRPr lang="en-US" sz="1600"/>
        </a:p>
      </dgm:t>
    </dgm:pt>
    <dgm:pt modelId="{AA8524DD-347D-4AED-9355-2331A7339F69}" type="sibTrans" cxnId="{8BC47CF4-EB77-4B48-AAB5-16FDC5A54CBA}">
      <dgm:prSet/>
      <dgm:spPr/>
      <dgm:t>
        <a:bodyPr/>
        <a:lstStyle/>
        <a:p>
          <a:endParaRPr lang="en-US" sz="1600"/>
        </a:p>
      </dgm:t>
    </dgm:pt>
    <dgm:pt modelId="{3ACDB703-6485-4243-9FAB-ACC6EE43B158}">
      <dgm:prSet phldrT="[Texto]" custT="1"/>
      <dgm:spPr/>
      <dgm:t>
        <a:bodyPr/>
        <a:lstStyle/>
        <a:p>
          <a:pPr>
            <a:buClrTx/>
            <a:buFont typeface="+mj-lt"/>
            <a:buAutoNum type="arabicPeriod"/>
          </a:pPr>
          <a:r>
            <a:rPr lang="es-ES_tradn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Modo de operación </a:t>
          </a:r>
          <a:r>
            <a:rPr lang="es-ES" sz="1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fonìa</a:t>
          </a:r>
          <a:r>
            <a:rPr lang="es-ES_tradn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600" dirty="0"/>
        </a:p>
      </dgm:t>
    </dgm:pt>
    <dgm:pt modelId="{E68B39AC-A77B-4877-8CA4-3DF2BD22F9F8}" type="parTrans" cxnId="{E987B24F-4822-4180-85DA-5FF438ECA4AB}">
      <dgm:prSet/>
      <dgm:spPr/>
      <dgm:t>
        <a:bodyPr/>
        <a:lstStyle/>
        <a:p>
          <a:endParaRPr lang="en-US" sz="1600"/>
        </a:p>
      </dgm:t>
    </dgm:pt>
    <dgm:pt modelId="{00B5A703-7426-4610-8484-6528F418AD79}" type="sibTrans" cxnId="{E987B24F-4822-4180-85DA-5FF438ECA4AB}">
      <dgm:prSet/>
      <dgm:spPr/>
      <dgm:t>
        <a:bodyPr/>
        <a:lstStyle/>
        <a:p>
          <a:endParaRPr lang="en-US" sz="1600"/>
        </a:p>
      </dgm:t>
    </dgm:pt>
    <dgm:pt modelId="{09F357C0-E2B8-4342-AF05-9F552BD1040C}">
      <dgm:prSet custT="1"/>
      <dgm:spPr/>
      <dgm:t>
        <a:bodyPr/>
        <a:lstStyle/>
        <a:p>
          <a:r>
            <a:rPr lang="es-ES_tradn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Espacio entre canal a canal 50 KHZ.</a:t>
          </a:r>
          <a:endParaRPr lang="es-EC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BD1BCD-811D-44C3-BB46-2F3634BC7CF0}" type="parTrans" cxnId="{9B4AC537-ECD6-4BAA-BD6C-2D19556043E8}">
      <dgm:prSet/>
      <dgm:spPr/>
      <dgm:t>
        <a:bodyPr/>
        <a:lstStyle/>
        <a:p>
          <a:endParaRPr lang="en-US" sz="1600"/>
        </a:p>
      </dgm:t>
    </dgm:pt>
    <dgm:pt modelId="{024BA1B3-F7F1-4711-8905-0DB80495A972}" type="sibTrans" cxnId="{9B4AC537-ECD6-4BAA-BD6C-2D19556043E8}">
      <dgm:prSet/>
      <dgm:spPr/>
      <dgm:t>
        <a:bodyPr/>
        <a:lstStyle/>
        <a:p>
          <a:endParaRPr lang="en-US" sz="1600"/>
        </a:p>
      </dgm:t>
    </dgm:pt>
    <dgm:pt modelId="{2DD75779-7F97-42F5-8483-E1193DFD05C9}">
      <dgm:prSet custT="1"/>
      <dgm:spPr/>
      <dgm:t>
        <a:bodyPr/>
        <a:lstStyle/>
        <a:p>
          <a:r>
            <a:rPr lang="es-ES_tradn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Modulación en (F. M.). propagación de ondas en forma directa.</a:t>
          </a:r>
          <a:endParaRPr lang="es-EC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EF5CB7-7898-4399-80A7-6488126B7DF9}" type="parTrans" cxnId="{AB0F40CA-1832-4489-9916-09AD332E6B1B}">
      <dgm:prSet/>
      <dgm:spPr/>
      <dgm:t>
        <a:bodyPr/>
        <a:lstStyle/>
        <a:p>
          <a:endParaRPr lang="en-US" sz="1600"/>
        </a:p>
      </dgm:t>
    </dgm:pt>
    <dgm:pt modelId="{97280E10-58BE-4EF6-AA01-F9C455F73C54}" type="sibTrans" cxnId="{AB0F40CA-1832-4489-9916-09AD332E6B1B}">
      <dgm:prSet/>
      <dgm:spPr/>
      <dgm:t>
        <a:bodyPr/>
        <a:lstStyle/>
        <a:p>
          <a:endParaRPr lang="en-US" sz="1600"/>
        </a:p>
      </dgm:t>
    </dgm:pt>
    <dgm:pt modelId="{D1BC45B5-3181-4E47-8B37-8D656A2AF824}">
      <dgm:prSet custT="1"/>
      <dgm:spPr/>
      <dgm:t>
        <a:bodyPr/>
        <a:lstStyle/>
        <a:p>
          <a:r>
            <a:rPr lang="es-ES_tradn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Alimentación de 22 a 30 V. D. C.</a:t>
          </a:r>
          <a:endParaRPr lang="es-EC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2CE288-34B5-4A63-9996-2A46FB3CBC55}" type="parTrans" cxnId="{FE92AFE3-1983-4574-A8B0-DF4BC578B2B2}">
      <dgm:prSet/>
      <dgm:spPr/>
      <dgm:t>
        <a:bodyPr/>
        <a:lstStyle/>
        <a:p>
          <a:endParaRPr lang="en-US" sz="1600"/>
        </a:p>
      </dgm:t>
    </dgm:pt>
    <dgm:pt modelId="{D910C7BB-1F6D-4EF6-BE24-6A8036684283}" type="sibTrans" cxnId="{FE92AFE3-1983-4574-A8B0-DF4BC578B2B2}">
      <dgm:prSet/>
      <dgm:spPr/>
      <dgm:t>
        <a:bodyPr/>
        <a:lstStyle/>
        <a:p>
          <a:endParaRPr lang="en-US" sz="1600"/>
        </a:p>
      </dgm:t>
    </dgm:pt>
    <dgm:pt modelId="{9D09BD5A-371E-414D-AF16-BD81A39C3C4E}">
      <dgm:prSet custT="1"/>
      <dgm:spPr/>
      <dgm:t>
        <a:bodyPr/>
        <a:lstStyle/>
        <a:p>
          <a:pPr algn="just"/>
          <a:r>
            <a:rPr lang="es-ES_tradn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Potencia de salida 1,5 W.(TRVP-13) y 15 W. (TRVP-213).</a:t>
          </a:r>
          <a:endParaRPr lang="es-EC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>
            <a:buClrTx/>
            <a:buFont typeface="+mj-lt"/>
            <a:buAutoNum type="arabicPeriod"/>
          </a:pPr>
          <a:r>
            <a:rPr lang="es-ES_tradn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Alcance 9 a 11 KM. (TRVP-13) Y 20 A 30 KM. (TRVP-213).</a:t>
          </a:r>
          <a:endParaRPr lang="es-EC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FFC3F5-9839-4D51-97B7-458443254407}" type="parTrans" cxnId="{45681D0E-B59A-4B08-944D-F17E5501B4F7}">
      <dgm:prSet/>
      <dgm:spPr/>
      <dgm:t>
        <a:bodyPr/>
        <a:lstStyle/>
        <a:p>
          <a:endParaRPr lang="en-US"/>
        </a:p>
      </dgm:t>
    </dgm:pt>
    <dgm:pt modelId="{2B0AC6FC-3547-4AAD-A91D-1001B818E4F5}" type="sibTrans" cxnId="{45681D0E-B59A-4B08-944D-F17E5501B4F7}">
      <dgm:prSet/>
      <dgm:spPr/>
      <dgm:t>
        <a:bodyPr/>
        <a:lstStyle/>
        <a:p>
          <a:endParaRPr lang="en-US"/>
        </a:p>
      </dgm:t>
    </dgm:pt>
    <dgm:pt modelId="{3F822B23-DF05-444F-91BA-4AEB64C3896C}">
      <dgm:prSet custT="1"/>
      <dgm:spPr/>
      <dgm:t>
        <a:bodyPr/>
        <a:lstStyle/>
        <a:p>
          <a:r>
            <a:rPr lang="es-ES_tradnl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Consumo de corriente 3,5 </a:t>
          </a:r>
          <a:r>
            <a:rPr lang="es-ES_tradnl" sz="1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Amp</a:t>
          </a:r>
          <a:r>
            <a:rPr lang="es-ES_tradnl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en   TX.  0.75 </a:t>
          </a:r>
          <a:r>
            <a:rPr lang="es-ES_tradnl" sz="1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Amp</a:t>
          </a:r>
          <a:r>
            <a:rPr lang="es-ES_tradnl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en  RX.</a:t>
          </a:r>
          <a:endParaRPr lang="es-EC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90AB9A-06D1-469E-B591-888E4DBA6B26}" type="parTrans" cxnId="{993F1252-F96A-4D6A-BD3E-23E8E16369E4}">
      <dgm:prSet/>
      <dgm:spPr/>
      <dgm:t>
        <a:bodyPr/>
        <a:lstStyle/>
        <a:p>
          <a:endParaRPr lang="en-US"/>
        </a:p>
      </dgm:t>
    </dgm:pt>
    <dgm:pt modelId="{77491325-B53D-43C3-892E-5CE2A68C0A9B}" type="sibTrans" cxnId="{993F1252-F96A-4D6A-BD3E-23E8E16369E4}">
      <dgm:prSet/>
      <dgm:spPr/>
      <dgm:t>
        <a:bodyPr/>
        <a:lstStyle/>
        <a:p>
          <a:endParaRPr lang="en-US"/>
        </a:p>
      </dgm:t>
    </dgm:pt>
    <dgm:pt modelId="{33273C35-5F84-42AF-9F39-146FB0A749D3}" type="pres">
      <dgm:prSet presAssocID="{21231D5E-533D-43DF-8F57-8CCAA92A64F9}" presName="diagram" presStyleCnt="0">
        <dgm:presLayoutVars>
          <dgm:dir/>
          <dgm:resizeHandles val="exact"/>
        </dgm:presLayoutVars>
      </dgm:prSet>
      <dgm:spPr/>
    </dgm:pt>
    <dgm:pt modelId="{AB6E74C9-A9FB-4597-8159-C093F51968E2}" type="pres">
      <dgm:prSet presAssocID="{E5D65143-B0F5-43DE-B824-B80196156312}" presName="node" presStyleLbl="node1" presStyleIdx="0" presStyleCnt="9" custScaleX="2000000" custScaleY="2000000">
        <dgm:presLayoutVars>
          <dgm:bulletEnabled val="1"/>
        </dgm:presLayoutVars>
      </dgm:prSet>
      <dgm:spPr/>
    </dgm:pt>
    <dgm:pt modelId="{7ADA9C48-E3AC-4639-8C75-2D26DA49D14F}" type="pres">
      <dgm:prSet presAssocID="{2A593426-FA52-444C-849F-8CAA982D8972}" presName="sibTrans" presStyleCnt="0"/>
      <dgm:spPr/>
    </dgm:pt>
    <dgm:pt modelId="{CBF6D677-8A32-4A86-96C9-61154ED4F179}" type="pres">
      <dgm:prSet presAssocID="{0BE174AB-34B3-403B-A53C-96395AB1862B}" presName="node" presStyleLbl="node1" presStyleIdx="1" presStyleCnt="9" custScaleX="2000000" custScaleY="2000000">
        <dgm:presLayoutVars>
          <dgm:bulletEnabled val="1"/>
        </dgm:presLayoutVars>
      </dgm:prSet>
      <dgm:spPr/>
    </dgm:pt>
    <dgm:pt modelId="{55031F4E-F718-4BED-B147-E5AA02167039}" type="pres">
      <dgm:prSet presAssocID="{7753D2E8-7328-4349-B25D-0887F581579E}" presName="sibTrans" presStyleCnt="0"/>
      <dgm:spPr/>
    </dgm:pt>
    <dgm:pt modelId="{3F7F5376-56D4-4FFB-9167-E2EC8C5A39DB}" type="pres">
      <dgm:prSet presAssocID="{36CDD00D-4EF4-40CA-A446-7E19835BB428}" presName="node" presStyleLbl="node1" presStyleIdx="2" presStyleCnt="9" custScaleX="2000000" custScaleY="1998878">
        <dgm:presLayoutVars>
          <dgm:bulletEnabled val="1"/>
        </dgm:presLayoutVars>
      </dgm:prSet>
      <dgm:spPr/>
    </dgm:pt>
    <dgm:pt modelId="{77E47D32-DB0F-4952-9A9B-9022CB00C80B}" type="pres">
      <dgm:prSet presAssocID="{AA8524DD-347D-4AED-9355-2331A7339F69}" presName="sibTrans" presStyleCnt="0"/>
      <dgm:spPr/>
    </dgm:pt>
    <dgm:pt modelId="{4B9DFBF7-BB4C-4F61-B34F-73C5AF92CBE1}" type="pres">
      <dgm:prSet presAssocID="{09F357C0-E2B8-4342-AF05-9F552BD1040C}" presName="node" presStyleLbl="node1" presStyleIdx="3" presStyleCnt="9" custScaleX="2000000" custScaleY="1361858">
        <dgm:presLayoutVars>
          <dgm:bulletEnabled val="1"/>
        </dgm:presLayoutVars>
      </dgm:prSet>
      <dgm:spPr/>
    </dgm:pt>
    <dgm:pt modelId="{A190CE36-69FB-4101-A322-67843207EBD8}" type="pres">
      <dgm:prSet presAssocID="{024BA1B3-F7F1-4711-8905-0DB80495A972}" presName="sibTrans" presStyleCnt="0"/>
      <dgm:spPr/>
    </dgm:pt>
    <dgm:pt modelId="{3C3530A2-A0F9-46CF-9DAB-45D0FC780ABA}" type="pres">
      <dgm:prSet presAssocID="{3ACDB703-6485-4243-9FAB-ACC6EE43B158}" presName="node" presStyleLbl="node1" presStyleIdx="4" presStyleCnt="9" custScaleX="2000000" custScaleY="1361858">
        <dgm:presLayoutVars>
          <dgm:bulletEnabled val="1"/>
        </dgm:presLayoutVars>
      </dgm:prSet>
      <dgm:spPr/>
    </dgm:pt>
    <dgm:pt modelId="{D0571BBA-AA56-49AF-B27D-C9F9EF8591EE}" type="pres">
      <dgm:prSet presAssocID="{00B5A703-7426-4610-8484-6528F418AD79}" presName="sibTrans" presStyleCnt="0"/>
      <dgm:spPr/>
    </dgm:pt>
    <dgm:pt modelId="{D3B6F1C7-E442-4B2C-8A0D-18D6AD5EA36B}" type="pres">
      <dgm:prSet presAssocID="{D1BC45B5-3181-4E47-8B37-8D656A2AF824}" presName="node" presStyleLbl="node1" presStyleIdx="5" presStyleCnt="9" custScaleX="2000000" custScaleY="1341444">
        <dgm:presLayoutVars>
          <dgm:bulletEnabled val="1"/>
        </dgm:presLayoutVars>
      </dgm:prSet>
      <dgm:spPr/>
    </dgm:pt>
    <dgm:pt modelId="{70C5ED8B-1346-425A-B0D0-7BAC59F2EEEE}" type="pres">
      <dgm:prSet presAssocID="{D910C7BB-1F6D-4EF6-BE24-6A8036684283}" presName="sibTrans" presStyleCnt="0"/>
      <dgm:spPr/>
    </dgm:pt>
    <dgm:pt modelId="{6D1CAB05-54BA-4C62-981C-2467AC5D957A}" type="pres">
      <dgm:prSet presAssocID="{2DD75779-7F97-42F5-8483-E1193DFD05C9}" presName="node" presStyleLbl="node1" presStyleIdx="6" presStyleCnt="9" custScaleX="2000000" custScaleY="2000000">
        <dgm:presLayoutVars>
          <dgm:bulletEnabled val="1"/>
        </dgm:presLayoutVars>
      </dgm:prSet>
      <dgm:spPr/>
    </dgm:pt>
    <dgm:pt modelId="{F8358D8A-5197-40A7-88DD-21E4E2F5BA65}" type="pres">
      <dgm:prSet presAssocID="{97280E10-58BE-4EF6-AA01-F9C455F73C54}" presName="sibTrans" presStyleCnt="0"/>
      <dgm:spPr/>
    </dgm:pt>
    <dgm:pt modelId="{CEABAB51-C505-480D-B4B9-D3A88F35162D}" type="pres">
      <dgm:prSet presAssocID="{3F822B23-DF05-444F-91BA-4AEB64C3896C}" presName="node" presStyleLbl="node1" presStyleIdx="7" presStyleCnt="9" custScaleX="2000000" custScaleY="2000000">
        <dgm:presLayoutVars>
          <dgm:bulletEnabled val="1"/>
        </dgm:presLayoutVars>
      </dgm:prSet>
      <dgm:spPr/>
    </dgm:pt>
    <dgm:pt modelId="{C755921B-E858-4620-97B4-96F64048FD9D}" type="pres">
      <dgm:prSet presAssocID="{77491325-B53D-43C3-892E-5CE2A68C0A9B}" presName="sibTrans" presStyleCnt="0"/>
      <dgm:spPr/>
    </dgm:pt>
    <dgm:pt modelId="{021618EE-6352-4B13-9B9D-1AEE511607E1}" type="pres">
      <dgm:prSet presAssocID="{9D09BD5A-371E-414D-AF16-BD81A39C3C4E}" presName="node" presStyleLbl="node1" presStyleIdx="8" presStyleCnt="9" custScaleX="2000000" custScaleY="2000000">
        <dgm:presLayoutVars>
          <dgm:bulletEnabled val="1"/>
        </dgm:presLayoutVars>
      </dgm:prSet>
      <dgm:spPr/>
    </dgm:pt>
  </dgm:ptLst>
  <dgm:cxnLst>
    <dgm:cxn modelId="{B745070D-EA53-4410-AA97-A3457F5F64D7}" type="presOf" srcId="{3F822B23-DF05-444F-91BA-4AEB64C3896C}" destId="{CEABAB51-C505-480D-B4B9-D3A88F35162D}" srcOrd="0" destOrd="0" presId="urn:microsoft.com/office/officeart/2005/8/layout/default"/>
    <dgm:cxn modelId="{45681D0E-B59A-4B08-944D-F17E5501B4F7}" srcId="{21231D5E-533D-43DF-8F57-8CCAA92A64F9}" destId="{9D09BD5A-371E-414D-AF16-BD81A39C3C4E}" srcOrd="8" destOrd="0" parTransId="{20FFC3F5-9839-4D51-97B7-458443254407}" sibTransId="{2B0AC6FC-3547-4AAD-A91D-1001B818E4F5}"/>
    <dgm:cxn modelId="{E7911611-4F76-492E-9823-CE41425D757E}" type="presOf" srcId="{0BE174AB-34B3-403B-A53C-96395AB1862B}" destId="{CBF6D677-8A32-4A86-96C9-61154ED4F179}" srcOrd="0" destOrd="0" presId="urn:microsoft.com/office/officeart/2005/8/layout/default"/>
    <dgm:cxn modelId="{FEF2E51E-1026-4E5A-85A2-B7864665C12E}" srcId="{21231D5E-533D-43DF-8F57-8CCAA92A64F9}" destId="{E5D65143-B0F5-43DE-B824-B80196156312}" srcOrd="0" destOrd="0" parTransId="{54615AA7-7AD7-4B7F-83EF-22696E7EC594}" sibTransId="{2A593426-FA52-444C-849F-8CAA982D8972}"/>
    <dgm:cxn modelId="{97F57226-68C3-4DD8-81E7-5F2B44E3B5C2}" type="presOf" srcId="{21231D5E-533D-43DF-8F57-8CCAA92A64F9}" destId="{33273C35-5F84-42AF-9F39-146FB0A749D3}" srcOrd="0" destOrd="0" presId="urn:microsoft.com/office/officeart/2005/8/layout/default"/>
    <dgm:cxn modelId="{9B4AC537-ECD6-4BAA-BD6C-2D19556043E8}" srcId="{21231D5E-533D-43DF-8F57-8CCAA92A64F9}" destId="{09F357C0-E2B8-4342-AF05-9F552BD1040C}" srcOrd="3" destOrd="0" parTransId="{EDBD1BCD-811D-44C3-BB46-2F3634BC7CF0}" sibTransId="{024BA1B3-F7F1-4711-8905-0DB80495A972}"/>
    <dgm:cxn modelId="{E987B24F-4822-4180-85DA-5FF438ECA4AB}" srcId="{21231D5E-533D-43DF-8F57-8CCAA92A64F9}" destId="{3ACDB703-6485-4243-9FAB-ACC6EE43B158}" srcOrd="4" destOrd="0" parTransId="{E68B39AC-A77B-4877-8CA4-3DF2BD22F9F8}" sibTransId="{00B5A703-7426-4610-8484-6528F418AD79}"/>
    <dgm:cxn modelId="{993F1252-F96A-4D6A-BD3E-23E8E16369E4}" srcId="{21231D5E-533D-43DF-8F57-8CCAA92A64F9}" destId="{3F822B23-DF05-444F-91BA-4AEB64C3896C}" srcOrd="7" destOrd="0" parTransId="{0890AB9A-06D1-469E-B591-888E4DBA6B26}" sibTransId="{77491325-B53D-43C3-892E-5CE2A68C0A9B}"/>
    <dgm:cxn modelId="{0F1216AA-F422-4F48-8263-AF462B8F7D7C}" type="presOf" srcId="{09F357C0-E2B8-4342-AF05-9F552BD1040C}" destId="{4B9DFBF7-BB4C-4F61-B34F-73C5AF92CBE1}" srcOrd="0" destOrd="0" presId="urn:microsoft.com/office/officeart/2005/8/layout/default"/>
    <dgm:cxn modelId="{153CABB2-F5CD-41C6-A0C0-8295CBF1B937}" type="presOf" srcId="{D1BC45B5-3181-4E47-8B37-8D656A2AF824}" destId="{D3B6F1C7-E442-4B2C-8A0D-18D6AD5EA36B}" srcOrd="0" destOrd="0" presId="urn:microsoft.com/office/officeart/2005/8/layout/default"/>
    <dgm:cxn modelId="{3A2F56BB-4F3B-448F-BD6C-C83CD2292EED}" type="presOf" srcId="{9D09BD5A-371E-414D-AF16-BD81A39C3C4E}" destId="{021618EE-6352-4B13-9B9D-1AEE511607E1}" srcOrd="0" destOrd="0" presId="urn:microsoft.com/office/officeart/2005/8/layout/default"/>
    <dgm:cxn modelId="{AB0F40CA-1832-4489-9916-09AD332E6B1B}" srcId="{21231D5E-533D-43DF-8F57-8CCAA92A64F9}" destId="{2DD75779-7F97-42F5-8483-E1193DFD05C9}" srcOrd="6" destOrd="0" parTransId="{64EF5CB7-7898-4399-80A7-6488126B7DF9}" sibTransId="{97280E10-58BE-4EF6-AA01-F9C455F73C54}"/>
    <dgm:cxn modelId="{03B519D0-4937-49A1-B068-E1428674D7A3}" type="presOf" srcId="{3ACDB703-6485-4243-9FAB-ACC6EE43B158}" destId="{3C3530A2-A0F9-46CF-9DAB-45D0FC780ABA}" srcOrd="0" destOrd="0" presId="urn:microsoft.com/office/officeart/2005/8/layout/default"/>
    <dgm:cxn modelId="{305912D1-75E9-4CDF-B4B0-91748DD76506}" srcId="{21231D5E-533D-43DF-8F57-8CCAA92A64F9}" destId="{0BE174AB-34B3-403B-A53C-96395AB1862B}" srcOrd="1" destOrd="0" parTransId="{CDF9DBB5-AC61-4BA6-B3D5-FBB464F8881F}" sibTransId="{7753D2E8-7328-4349-B25D-0887F581579E}"/>
    <dgm:cxn modelId="{9758C6E0-FDFB-4852-BF5B-D9D148DA893C}" type="presOf" srcId="{36CDD00D-4EF4-40CA-A446-7E19835BB428}" destId="{3F7F5376-56D4-4FFB-9167-E2EC8C5A39DB}" srcOrd="0" destOrd="0" presId="urn:microsoft.com/office/officeart/2005/8/layout/default"/>
    <dgm:cxn modelId="{FE92AFE3-1983-4574-A8B0-DF4BC578B2B2}" srcId="{21231D5E-533D-43DF-8F57-8CCAA92A64F9}" destId="{D1BC45B5-3181-4E47-8B37-8D656A2AF824}" srcOrd="5" destOrd="0" parTransId="{632CE288-34B5-4A63-9996-2A46FB3CBC55}" sibTransId="{D910C7BB-1F6D-4EF6-BE24-6A8036684283}"/>
    <dgm:cxn modelId="{4FAAD9EE-FAA9-4918-87B8-2E5BA3B6B743}" type="presOf" srcId="{E5D65143-B0F5-43DE-B824-B80196156312}" destId="{AB6E74C9-A9FB-4597-8159-C093F51968E2}" srcOrd="0" destOrd="0" presId="urn:microsoft.com/office/officeart/2005/8/layout/default"/>
    <dgm:cxn modelId="{5E9F67F2-282B-4132-A6AE-AE387B82E13C}" type="presOf" srcId="{2DD75779-7F97-42F5-8483-E1193DFD05C9}" destId="{6D1CAB05-54BA-4C62-981C-2467AC5D957A}" srcOrd="0" destOrd="0" presId="urn:microsoft.com/office/officeart/2005/8/layout/default"/>
    <dgm:cxn modelId="{8BC47CF4-EB77-4B48-AAB5-16FDC5A54CBA}" srcId="{21231D5E-533D-43DF-8F57-8CCAA92A64F9}" destId="{36CDD00D-4EF4-40CA-A446-7E19835BB428}" srcOrd="2" destOrd="0" parTransId="{C8BDCBF4-F134-431F-99DA-7875639B0ABD}" sibTransId="{AA8524DD-347D-4AED-9355-2331A7339F69}"/>
    <dgm:cxn modelId="{CD31351B-A4F8-4FCF-82C9-64BF315A42CF}" type="presParOf" srcId="{33273C35-5F84-42AF-9F39-146FB0A749D3}" destId="{AB6E74C9-A9FB-4597-8159-C093F51968E2}" srcOrd="0" destOrd="0" presId="urn:microsoft.com/office/officeart/2005/8/layout/default"/>
    <dgm:cxn modelId="{E7DB1589-4704-4CDE-A781-1A2F7B4DECCA}" type="presParOf" srcId="{33273C35-5F84-42AF-9F39-146FB0A749D3}" destId="{7ADA9C48-E3AC-4639-8C75-2D26DA49D14F}" srcOrd="1" destOrd="0" presId="urn:microsoft.com/office/officeart/2005/8/layout/default"/>
    <dgm:cxn modelId="{E641A3D4-4506-4A0C-A8D3-0A0C8B99DD47}" type="presParOf" srcId="{33273C35-5F84-42AF-9F39-146FB0A749D3}" destId="{CBF6D677-8A32-4A86-96C9-61154ED4F179}" srcOrd="2" destOrd="0" presId="urn:microsoft.com/office/officeart/2005/8/layout/default"/>
    <dgm:cxn modelId="{E733D511-87BD-45EE-A280-E3E5AFF6B3BC}" type="presParOf" srcId="{33273C35-5F84-42AF-9F39-146FB0A749D3}" destId="{55031F4E-F718-4BED-B147-E5AA02167039}" srcOrd="3" destOrd="0" presId="urn:microsoft.com/office/officeart/2005/8/layout/default"/>
    <dgm:cxn modelId="{4E608A90-88CB-4E38-9949-7B8144791A7E}" type="presParOf" srcId="{33273C35-5F84-42AF-9F39-146FB0A749D3}" destId="{3F7F5376-56D4-4FFB-9167-E2EC8C5A39DB}" srcOrd="4" destOrd="0" presId="urn:microsoft.com/office/officeart/2005/8/layout/default"/>
    <dgm:cxn modelId="{64F269FE-4B3A-4C90-A49D-6027FC3208C0}" type="presParOf" srcId="{33273C35-5F84-42AF-9F39-146FB0A749D3}" destId="{77E47D32-DB0F-4952-9A9B-9022CB00C80B}" srcOrd="5" destOrd="0" presId="urn:microsoft.com/office/officeart/2005/8/layout/default"/>
    <dgm:cxn modelId="{00D0E67E-F4A8-4116-ABE1-EDD08AEABE96}" type="presParOf" srcId="{33273C35-5F84-42AF-9F39-146FB0A749D3}" destId="{4B9DFBF7-BB4C-4F61-B34F-73C5AF92CBE1}" srcOrd="6" destOrd="0" presId="urn:microsoft.com/office/officeart/2005/8/layout/default"/>
    <dgm:cxn modelId="{8ADA0278-5F09-47AA-A57E-B99DE6704F4B}" type="presParOf" srcId="{33273C35-5F84-42AF-9F39-146FB0A749D3}" destId="{A190CE36-69FB-4101-A322-67843207EBD8}" srcOrd="7" destOrd="0" presId="urn:microsoft.com/office/officeart/2005/8/layout/default"/>
    <dgm:cxn modelId="{6084487E-F7C6-496B-93EC-DF87A2605ACE}" type="presParOf" srcId="{33273C35-5F84-42AF-9F39-146FB0A749D3}" destId="{3C3530A2-A0F9-46CF-9DAB-45D0FC780ABA}" srcOrd="8" destOrd="0" presId="urn:microsoft.com/office/officeart/2005/8/layout/default"/>
    <dgm:cxn modelId="{3C9EAB1F-ABDE-4D8F-9D4C-313A5BFDF071}" type="presParOf" srcId="{33273C35-5F84-42AF-9F39-146FB0A749D3}" destId="{D0571BBA-AA56-49AF-B27D-C9F9EF8591EE}" srcOrd="9" destOrd="0" presId="urn:microsoft.com/office/officeart/2005/8/layout/default"/>
    <dgm:cxn modelId="{5E80A23A-9983-42DF-A8D9-935108BE4737}" type="presParOf" srcId="{33273C35-5F84-42AF-9F39-146FB0A749D3}" destId="{D3B6F1C7-E442-4B2C-8A0D-18D6AD5EA36B}" srcOrd="10" destOrd="0" presId="urn:microsoft.com/office/officeart/2005/8/layout/default"/>
    <dgm:cxn modelId="{46CC75D9-26D7-44DF-A0B5-B147788AD330}" type="presParOf" srcId="{33273C35-5F84-42AF-9F39-146FB0A749D3}" destId="{70C5ED8B-1346-425A-B0D0-7BAC59F2EEEE}" srcOrd="11" destOrd="0" presId="urn:microsoft.com/office/officeart/2005/8/layout/default"/>
    <dgm:cxn modelId="{46B6C60A-BA1D-4D09-BBD1-7E9435884E2F}" type="presParOf" srcId="{33273C35-5F84-42AF-9F39-146FB0A749D3}" destId="{6D1CAB05-54BA-4C62-981C-2467AC5D957A}" srcOrd="12" destOrd="0" presId="urn:microsoft.com/office/officeart/2005/8/layout/default"/>
    <dgm:cxn modelId="{7B75D9C2-699B-43A0-BE09-0066992AB12A}" type="presParOf" srcId="{33273C35-5F84-42AF-9F39-146FB0A749D3}" destId="{F8358D8A-5197-40A7-88DD-21E4E2F5BA65}" srcOrd="13" destOrd="0" presId="urn:microsoft.com/office/officeart/2005/8/layout/default"/>
    <dgm:cxn modelId="{4E66BBBF-232A-43E0-A202-4B72C4FD458C}" type="presParOf" srcId="{33273C35-5F84-42AF-9F39-146FB0A749D3}" destId="{CEABAB51-C505-480D-B4B9-D3A88F35162D}" srcOrd="14" destOrd="0" presId="urn:microsoft.com/office/officeart/2005/8/layout/default"/>
    <dgm:cxn modelId="{776B3382-79E9-46B8-BBF2-7065E10A41AF}" type="presParOf" srcId="{33273C35-5F84-42AF-9F39-146FB0A749D3}" destId="{C755921B-E858-4620-97B4-96F64048FD9D}" srcOrd="15" destOrd="0" presId="urn:microsoft.com/office/officeart/2005/8/layout/default"/>
    <dgm:cxn modelId="{CE1C0A06-4410-4CBC-95F7-C18CEE29E6C2}" type="presParOf" srcId="{33273C35-5F84-42AF-9F39-146FB0A749D3}" destId="{021618EE-6352-4B13-9B9D-1AEE511607E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342B5C-6BE6-47EF-A52F-CD883E9065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305B45-F8FD-4DBD-B16B-BF2D37AEF7E9}">
      <dgm:prSet phldrT="[Texto]" custT="1"/>
      <dgm:spPr/>
      <dgm:t>
        <a:bodyPr/>
        <a:lstStyle/>
        <a:p>
          <a:pPr>
            <a:buNone/>
          </a:pPr>
          <a:r>
            <a:rPr lang="es-ES_tradnl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En la parte frontal tiene</a:t>
          </a:r>
          <a:r>
            <a:rPr lang="es-ES_tradnl" sz="2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en-US" sz="2800" dirty="0"/>
        </a:p>
      </dgm:t>
    </dgm:pt>
    <dgm:pt modelId="{4B28981D-D92E-435C-A3E3-01520D360402}" type="parTrans" cxnId="{6903B2D8-D59A-4893-B124-610663279CB6}">
      <dgm:prSet/>
      <dgm:spPr/>
      <dgm:t>
        <a:bodyPr/>
        <a:lstStyle/>
        <a:p>
          <a:endParaRPr lang="en-US"/>
        </a:p>
      </dgm:t>
    </dgm:pt>
    <dgm:pt modelId="{094AB8FE-53C5-4772-9084-7BE45B593380}" type="sibTrans" cxnId="{6903B2D8-D59A-4893-B124-610663279CB6}">
      <dgm:prSet/>
      <dgm:spPr/>
      <dgm:t>
        <a:bodyPr/>
        <a:lstStyle/>
        <a:p>
          <a:endParaRPr lang="en-US"/>
        </a:p>
      </dgm:t>
    </dgm:pt>
    <dgm:pt modelId="{9BA2E623-5499-49F1-BC86-2D76FBED9B9E}">
      <dgm:prSet phldrT="[Texto]" custT="1"/>
      <dgm:spPr/>
      <dgm:t>
        <a:bodyPr/>
        <a:lstStyle/>
        <a:p>
          <a:pPr>
            <a:buClrTx/>
            <a:buFont typeface="Wingdings" panose="05000000000000000000" pitchFamily="2" charset="2"/>
            <a:buChar char="ü"/>
          </a:pPr>
          <a:r>
            <a:rPr lang="es-ES_tradnl" sz="2000" b="1" dirty="0">
              <a:latin typeface="Arial" pitchFamily="34" charset="0"/>
              <a:cs typeface="Arial" pitchFamily="34" charset="0"/>
            </a:rPr>
            <a:t>Alta potencia 15 W.</a:t>
          </a:r>
          <a:endParaRPr lang="en-US" sz="2000" b="1" dirty="0"/>
        </a:p>
      </dgm:t>
    </dgm:pt>
    <dgm:pt modelId="{2E358091-C819-464F-9B9F-00523C92D6E4}" type="parTrans" cxnId="{38F27707-0F06-4E32-9112-226157DF75D5}">
      <dgm:prSet/>
      <dgm:spPr/>
      <dgm:t>
        <a:bodyPr/>
        <a:lstStyle/>
        <a:p>
          <a:endParaRPr lang="en-US"/>
        </a:p>
      </dgm:t>
    </dgm:pt>
    <dgm:pt modelId="{FE91214C-0484-4040-8A9A-73AD81818B80}" type="sibTrans" cxnId="{38F27707-0F06-4E32-9112-226157DF75D5}">
      <dgm:prSet/>
      <dgm:spPr/>
      <dgm:t>
        <a:bodyPr/>
        <a:lstStyle/>
        <a:p>
          <a:endParaRPr lang="en-US"/>
        </a:p>
      </dgm:t>
    </dgm:pt>
    <dgm:pt modelId="{B099D882-A29A-4090-A553-5623B43D8949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ES_tradnl" sz="2000" b="1" dirty="0">
              <a:latin typeface="Arial" pitchFamily="34" charset="0"/>
              <a:cs typeface="Arial" pitchFamily="34" charset="0"/>
            </a:rPr>
            <a:t>Baja  potencia 1.5.W</a:t>
          </a:r>
          <a:endParaRPr lang="es-EC" sz="2000" b="1" dirty="0">
            <a:latin typeface="Arial" pitchFamily="34" charset="0"/>
            <a:cs typeface="Arial" pitchFamily="34" charset="0"/>
          </a:endParaRPr>
        </a:p>
      </dgm:t>
    </dgm:pt>
    <dgm:pt modelId="{4B4FDA51-58F3-415F-B38A-40746538648B}" type="parTrans" cxnId="{43B75898-D9B6-4C30-BA53-D11A81BF35B6}">
      <dgm:prSet/>
      <dgm:spPr/>
      <dgm:t>
        <a:bodyPr/>
        <a:lstStyle/>
        <a:p>
          <a:endParaRPr lang="en-US"/>
        </a:p>
      </dgm:t>
    </dgm:pt>
    <dgm:pt modelId="{86D8F382-85D3-4D48-A168-7D92487BF5DF}" type="sibTrans" cxnId="{43B75898-D9B6-4C30-BA53-D11A81BF35B6}">
      <dgm:prSet/>
      <dgm:spPr/>
      <dgm:t>
        <a:bodyPr/>
        <a:lstStyle/>
        <a:p>
          <a:endParaRPr lang="en-US"/>
        </a:p>
      </dgm:t>
    </dgm:pt>
    <dgm:pt modelId="{CAB3A7C9-A5E8-4849-B402-E6FE7932956B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ES_tradnl" sz="2000" b="1" dirty="0">
              <a:latin typeface="Arial" pitchFamily="34" charset="0"/>
              <a:cs typeface="Arial" pitchFamily="34" charset="0"/>
            </a:rPr>
            <a:t>Toma de 50 ohmios para el cable puente de 10cm</a:t>
          </a:r>
          <a:r>
            <a:rPr lang="es-ES_tradnl" sz="2400" b="1" dirty="0">
              <a:latin typeface="Arial" pitchFamily="34" charset="0"/>
              <a:cs typeface="Arial" pitchFamily="34" charset="0"/>
            </a:rPr>
            <a:t>.</a:t>
          </a:r>
          <a:endParaRPr lang="es-EC" sz="2400" b="1" dirty="0">
            <a:latin typeface="Arial" pitchFamily="34" charset="0"/>
            <a:cs typeface="Arial" pitchFamily="34" charset="0"/>
          </a:endParaRPr>
        </a:p>
      </dgm:t>
    </dgm:pt>
    <dgm:pt modelId="{0AC94B29-B7A3-440E-9886-39A53B04ADDB}" type="parTrans" cxnId="{2D3C4485-A61C-4B7A-BE7D-DDA432EFE70F}">
      <dgm:prSet/>
      <dgm:spPr/>
      <dgm:t>
        <a:bodyPr/>
        <a:lstStyle/>
        <a:p>
          <a:endParaRPr lang="en-US"/>
        </a:p>
      </dgm:t>
    </dgm:pt>
    <dgm:pt modelId="{E69C2881-6C0A-4522-9BB0-FED05BA2C220}" type="sibTrans" cxnId="{2D3C4485-A61C-4B7A-BE7D-DDA432EFE70F}">
      <dgm:prSet/>
      <dgm:spPr/>
      <dgm:t>
        <a:bodyPr/>
        <a:lstStyle/>
        <a:p>
          <a:endParaRPr lang="en-US"/>
        </a:p>
      </dgm:t>
    </dgm:pt>
    <dgm:pt modelId="{EB5200B7-B08E-4535-9373-1AA4F265F9E6}" type="pres">
      <dgm:prSet presAssocID="{1F342B5C-6BE6-47EF-A52F-CD883E9065D2}" presName="linear" presStyleCnt="0">
        <dgm:presLayoutVars>
          <dgm:animLvl val="lvl"/>
          <dgm:resizeHandles val="exact"/>
        </dgm:presLayoutVars>
      </dgm:prSet>
      <dgm:spPr/>
    </dgm:pt>
    <dgm:pt modelId="{08AFEFAF-8DDE-43AB-BF3D-C18508BD257F}" type="pres">
      <dgm:prSet presAssocID="{6F305B45-F8FD-4DBD-B16B-BF2D37AEF7E9}" presName="parentText" presStyleLbl="node1" presStyleIdx="0" presStyleCnt="1" custScaleY="56617" custLinFactNeighborY="-62681">
        <dgm:presLayoutVars>
          <dgm:chMax val="0"/>
          <dgm:bulletEnabled val="1"/>
        </dgm:presLayoutVars>
      </dgm:prSet>
      <dgm:spPr/>
    </dgm:pt>
    <dgm:pt modelId="{D0CAC468-4FE1-43FE-B4CC-8D1437D7C7CB}" type="pres">
      <dgm:prSet presAssocID="{6F305B45-F8FD-4DBD-B16B-BF2D37AEF7E9}" presName="childText" presStyleLbl="revTx" presStyleIdx="0" presStyleCnt="1" custLinFactNeighborY="-46316">
        <dgm:presLayoutVars>
          <dgm:bulletEnabled val="1"/>
        </dgm:presLayoutVars>
      </dgm:prSet>
      <dgm:spPr/>
    </dgm:pt>
  </dgm:ptLst>
  <dgm:cxnLst>
    <dgm:cxn modelId="{38F27707-0F06-4E32-9112-226157DF75D5}" srcId="{6F305B45-F8FD-4DBD-B16B-BF2D37AEF7E9}" destId="{9BA2E623-5499-49F1-BC86-2D76FBED9B9E}" srcOrd="0" destOrd="0" parTransId="{2E358091-C819-464F-9B9F-00523C92D6E4}" sibTransId="{FE91214C-0484-4040-8A9A-73AD81818B80}"/>
    <dgm:cxn modelId="{75B86B0A-8804-4716-B2AE-5976F835018E}" type="presOf" srcId="{CAB3A7C9-A5E8-4849-B402-E6FE7932956B}" destId="{D0CAC468-4FE1-43FE-B4CC-8D1437D7C7CB}" srcOrd="0" destOrd="2" presId="urn:microsoft.com/office/officeart/2005/8/layout/vList2"/>
    <dgm:cxn modelId="{DD41C61E-C6C3-4D2E-A777-36A6FE8B5FD7}" type="presOf" srcId="{1F342B5C-6BE6-47EF-A52F-CD883E9065D2}" destId="{EB5200B7-B08E-4535-9373-1AA4F265F9E6}" srcOrd="0" destOrd="0" presId="urn:microsoft.com/office/officeart/2005/8/layout/vList2"/>
    <dgm:cxn modelId="{4C1C2167-EEC4-4C3B-936C-D7C0977F5CD0}" type="presOf" srcId="{9BA2E623-5499-49F1-BC86-2D76FBED9B9E}" destId="{D0CAC468-4FE1-43FE-B4CC-8D1437D7C7CB}" srcOrd="0" destOrd="0" presId="urn:microsoft.com/office/officeart/2005/8/layout/vList2"/>
    <dgm:cxn modelId="{FC40F259-8DF4-4985-84F3-A206828E5D86}" type="presOf" srcId="{6F305B45-F8FD-4DBD-B16B-BF2D37AEF7E9}" destId="{08AFEFAF-8DDE-43AB-BF3D-C18508BD257F}" srcOrd="0" destOrd="0" presId="urn:microsoft.com/office/officeart/2005/8/layout/vList2"/>
    <dgm:cxn modelId="{2D3C4485-A61C-4B7A-BE7D-DDA432EFE70F}" srcId="{6F305B45-F8FD-4DBD-B16B-BF2D37AEF7E9}" destId="{CAB3A7C9-A5E8-4849-B402-E6FE7932956B}" srcOrd="2" destOrd="0" parTransId="{0AC94B29-B7A3-440E-9886-39A53B04ADDB}" sibTransId="{E69C2881-6C0A-4522-9BB0-FED05BA2C220}"/>
    <dgm:cxn modelId="{43B75898-D9B6-4C30-BA53-D11A81BF35B6}" srcId="{6F305B45-F8FD-4DBD-B16B-BF2D37AEF7E9}" destId="{B099D882-A29A-4090-A553-5623B43D8949}" srcOrd="1" destOrd="0" parTransId="{4B4FDA51-58F3-415F-B38A-40746538648B}" sibTransId="{86D8F382-85D3-4D48-A168-7D92487BF5DF}"/>
    <dgm:cxn modelId="{9737DBBA-A099-4B84-9D55-D6487193F759}" type="presOf" srcId="{B099D882-A29A-4090-A553-5623B43D8949}" destId="{D0CAC468-4FE1-43FE-B4CC-8D1437D7C7CB}" srcOrd="0" destOrd="1" presId="urn:microsoft.com/office/officeart/2005/8/layout/vList2"/>
    <dgm:cxn modelId="{6903B2D8-D59A-4893-B124-610663279CB6}" srcId="{1F342B5C-6BE6-47EF-A52F-CD883E9065D2}" destId="{6F305B45-F8FD-4DBD-B16B-BF2D37AEF7E9}" srcOrd="0" destOrd="0" parTransId="{4B28981D-D92E-435C-A3E3-01520D360402}" sibTransId="{094AB8FE-53C5-4772-9084-7BE45B593380}"/>
    <dgm:cxn modelId="{37A75074-FC84-47ED-BF71-AC55402C6496}" type="presParOf" srcId="{EB5200B7-B08E-4535-9373-1AA4F265F9E6}" destId="{08AFEFAF-8DDE-43AB-BF3D-C18508BD257F}" srcOrd="0" destOrd="0" presId="urn:microsoft.com/office/officeart/2005/8/layout/vList2"/>
    <dgm:cxn modelId="{08E68A4B-28B6-4DA9-A26F-A7FE319CC0E5}" type="presParOf" srcId="{EB5200B7-B08E-4535-9373-1AA4F265F9E6}" destId="{D0CAC468-4FE1-43FE-B4CC-8D1437D7C7C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9D2F9-6938-4586-9244-3AD4D997B1DA}">
      <dsp:nvSpPr>
        <dsp:cNvPr id="0" name=""/>
        <dsp:cNvSpPr/>
      </dsp:nvSpPr>
      <dsp:spPr>
        <a:xfrm>
          <a:off x="2294056" y="-380500"/>
          <a:ext cx="3754612" cy="20464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chemeClr val="tx1"/>
              </a:solidFill>
              <a:latin typeface="Broadway" panose="04040905080B02020502" pitchFamily="82" charset="0"/>
              <a:cs typeface="Arial" pitchFamily="34" charset="0"/>
            </a:rPr>
            <a:t>COMUNICACIONES</a:t>
          </a:r>
          <a:endParaRPr lang="en-US" sz="2000" kern="1200" dirty="0">
            <a:solidFill>
              <a:schemeClr val="tx1"/>
            </a:solidFill>
            <a:latin typeface="Broadway" panose="04040905080B02020502" pitchFamily="82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 la materialización del enlace utilizando los diferentes sistemas de comunicaciones.</a:t>
          </a:r>
          <a:endParaRPr lang="en-US" sz="2000" kern="1200" dirty="0">
            <a:solidFill>
              <a:schemeClr val="tx1"/>
            </a:solidFill>
            <a:latin typeface="Broadway" panose="04040905080B02020502" pitchFamily="82" charset="0"/>
          </a:endParaRPr>
        </a:p>
      </dsp:txBody>
      <dsp:txXfrm>
        <a:off x="2393955" y="-280601"/>
        <a:ext cx="3554814" cy="1846643"/>
      </dsp:txXfrm>
    </dsp:sp>
    <dsp:sp modelId="{B2835787-D869-4F1A-B820-CF07C46BBBB9}">
      <dsp:nvSpPr>
        <dsp:cNvPr id="0" name=""/>
        <dsp:cNvSpPr/>
      </dsp:nvSpPr>
      <dsp:spPr>
        <a:xfrm>
          <a:off x="1556796" y="1073244"/>
          <a:ext cx="4307796" cy="4307796"/>
        </a:xfrm>
        <a:custGeom>
          <a:avLst/>
          <a:gdLst/>
          <a:ahLst/>
          <a:cxnLst/>
          <a:rect l="0" t="0" r="0" b="0"/>
          <a:pathLst>
            <a:path>
              <a:moveTo>
                <a:pt x="3638579" y="593449"/>
              </a:moveTo>
              <a:arcTo wR="2153898" hR="2153898" stAng="18814482" swAng="171036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F3054-3B35-47ED-AEEB-80E758EE15CB}">
      <dsp:nvSpPr>
        <dsp:cNvPr id="0" name=""/>
        <dsp:cNvSpPr/>
      </dsp:nvSpPr>
      <dsp:spPr>
        <a:xfrm>
          <a:off x="4393081" y="1743254"/>
          <a:ext cx="3864358" cy="21067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chemeClr val="tx1"/>
              </a:solidFill>
              <a:latin typeface="Broadway" panose="04040905080B02020502" pitchFamily="82" charset="0"/>
              <a:cs typeface="Arial" pitchFamily="34" charset="0"/>
            </a:rPr>
            <a:t>ENLACE</a:t>
          </a:r>
          <a:endParaRPr lang="en-US" sz="2000" kern="1200" dirty="0">
            <a:solidFill>
              <a:schemeClr val="tx1"/>
            </a:solidFill>
            <a:latin typeface="Broadway" panose="04040905080B02020502" pitchFamily="82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ES_tradnl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Acuerdo moral e intelectual entre dos o más personas para desarrollar una acción común.</a:t>
          </a:r>
          <a:endParaRPr lang="en-US" sz="2000" kern="1200" dirty="0">
            <a:solidFill>
              <a:schemeClr val="tx1"/>
            </a:solidFill>
            <a:latin typeface="Broadway" panose="04040905080B02020502" pitchFamily="82" charset="0"/>
          </a:endParaRPr>
        </a:p>
      </dsp:txBody>
      <dsp:txXfrm>
        <a:off x="4495923" y="1846096"/>
        <a:ext cx="3658674" cy="1901044"/>
      </dsp:txXfrm>
    </dsp:sp>
    <dsp:sp modelId="{1A36707F-67D1-40F9-A82C-2AB73398CBC3}">
      <dsp:nvSpPr>
        <dsp:cNvPr id="0" name=""/>
        <dsp:cNvSpPr/>
      </dsp:nvSpPr>
      <dsp:spPr>
        <a:xfrm>
          <a:off x="1569387" y="203009"/>
          <a:ext cx="4307796" cy="4307796"/>
        </a:xfrm>
        <a:custGeom>
          <a:avLst/>
          <a:gdLst/>
          <a:ahLst/>
          <a:cxnLst/>
          <a:rect l="0" t="0" r="0" b="0"/>
          <a:pathLst>
            <a:path>
              <a:moveTo>
                <a:pt x="3705788" y="3647522"/>
              </a:moveTo>
              <a:arcTo wR="2153898" hR="2153898" stAng="2634237" swAng="119076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4931F-93FB-4D54-99B6-9575756A07AD}">
      <dsp:nvSpPr>
        <dsp:cNvPr id="0" name=""/>
        <dsp:cNvSpPr/>
      </dsp:nvSpPr>
      <dsp:spPr>
        <a:xfrm>
          <a:off x="2237618" y="3903908"/>
          <a:ext cx="3883060" cy="20932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b="1" kern="1200" dirty="0">
              <a:solidFill>
                <a:schemeClr val="tx1"/>
              </a:solidFill>
              <a:latin typeface="Broadway" panose="04040905080B02020502" pitchFamily="82" charset="0"/>
              <a:cs typeface="Arial" pitchFamily="34" charset="0"/>
            </a:rPr>
            <a:t>IMPORTANCIA</a:t>
          </a:r>
          <a:endParaRPr lang="en-US" sz="2100" kern="1200" dirty="0">
            <a:solidFill>
              <a:schemeClr val="tx1"/>
            </a:solidFill>
            <a:latin typeface="Broadway" panose="04040905080B02020502" pitchFamily="82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Permite mantener el enlace durante el movimiento, así permitiendo el éxito de una acción común.</a:t>
          </a:r>
          <a:endParaRPr lang="en-US" sz="2100" kern="1200" dirty="0">
            <a:solidFill>
              <a:schemeClr val="tx1"/>
            </a:solidFill>
            <a:latin typeface="Broadway" panose="04040905080B02020502" pitchFamily="82" charset="0"/>
          </a:endParaRPr>
        </a:p>
      </dsp:txBody>
      <dsp:txXfrm>
        <a:off x="2339800" y="4006090"/>
        <a:ext cx="3678696" cy="1888851"/>
      </dsp:txXfrm>
    </dsp:sp>
    <dsp:sp modelId="{551EC15A-64BD-4FA6-A790-99B673BAF42A}">
      <dsp:nvSpPr>
        <dsp:cNvPr id="0" name=""/>
        <dsp:cNvSpPr/>
      </dsp:nvSpPr>
      <dsp:spPr>
        <a:xfrm>
          <a:off x="2448889" y="179497"/>
          <a:ext cx="4307796" cy="4307796"/>
        </a:xfrm>
        <a:custGeom>
          <a:avLst/>
          <a:gdLst/>
          <a:ahLst/>
          <a:cxnLst/>
          <a:rect l="0" t="0" r="0" b="0"/>
          <a:pathLst>
            <a:path>
              <a:moveTo>
                <a:pt x="678929" y="3723530"/>
              </a:moveTo>
              <a:arcTo wR="2153898" hR="2153898" stAng="7993147" swAng="201303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6F9EA-72E0-4053-8A80-4CAF4C6EE214}">
      <dsp:nvSpPr>
        <dsp:cNvPr id="0" name=""/>
        <dsp:cNvSpPr/>
      </dsp:nvSpPr>
      <dsp:spPr>
        <a:xfrm>
          <a:off x="104097" y="1780154"/>
          <a:ext cx="3826732" cy="20329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chemeClr val="tx1"/>
              </a:solidFill>
              <a:latin typeface="Broadway" panose="04040905080B02020502" pitchFamily="82" charset="0"/>
              <a:cs typeface="Arial" pitchFamily="34" charset="0"/>
            </a:rPr>
            <a:t>OBJETIVO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Permite que el personal esté en condiciones de instalar, explotar y mantener el sistema de comunicaciones instalado en los vehículos blindados. </a:t>
          </a:r>
          <a:endParaRPr lang="en-US" sz="1800" kern="1200" dirty="0">
            <a:solidFill>
              <a:schemeClr val="tx1"/>
            </a:solidFill>
            <a:latin typeface="Broadway" panose="04040905080B02020502" pitchFamily="82" charset="0"/>
          </a:endParaRPr>
        </a:p>
      </dsp:txBody>
      <dsp:txXfrm>
        <a:off x="203336" y="1879393"/>
        <a:ext cx="3628254" cy="1834450"/>
      </dsp:txXfrm>
    </dsp:sp>
    <dsp:sp modelId="{F853C565-6AF6-408C-85AB-F0F0EEA5B02A}">
      <dsp:nvSpPr>
        <dsp:cNvPr id="0" name=""/>
        <dsp:cNvSpPr/>
      </dsp:nvSpPr>
      <dsp:spPr>
        <a:xfrm>
          <a:off x="2459102" y="1091114"/>
          <a:ext cx="4307796" cy="4307796"/>
        </a:xfrm>
        <a:custGeom>
          <a:avLst/>
          <a:gdLst/>
          <a:ahLst/>
          <a:cxnLst/>
          <a:rect l="0" t="0" r="0" b="0"/>
          <a:pathLst>
            <a:path>
              <a:moveTo>
                <a:pt x="575925" y="687855"/>
              </a:moveTo>
              <a:arcTo wR="2153898" hR="2153898" stAng="13373649" swAng="252702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E74C9-A9FB-4597-8159-C093F51968E2}">
      <dsp:nvSpPr>
        <dsp:cNvPr id="0" name=""/>
        <dsp:cNvSpPr/>
      </dsp:nvSpPr>
      <dsp:spPr>
        <a:xfrm>
          <a:off x="2445" y="104572"/>
          <a:ext cx="2771208" cy="1662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+mj-lt"/>
            <a:buNone/>
          </a:pPr>
          <a:r>
            <a:rPr lang="es-ES_tradn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 un equipo de fabricación francesa.</a:t>
          </a:r>
          <a:endParaRPr lang="en-US" sz="1600" kern="1200" dirty="0"/>
        </a:p>
      </dsp:txBody>
      <dsp:txXfrm>
        <a:off x="2445" y="104572"/>
        <a:ext cx="2771208" cy="1662724"/>
      </dsp:txXfrm>
    </dsp:sp>
    <dsp:sp modelId="{CBF6D677-8A32-4A86-96C9-61154ED4F179}">
      <dsp:nvSpPr>
        <dsp:cNvPr id="0" name=""/>
        <dsp:cNvSpPr/>
      </dsp:nvSpPr>
      <dsp:spPr>
        <a:xfrm>
          <a:off x="2787509" y="104572"/>
          <a:ext cx="2771208" cy="1662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+mj-lt"/>
            <a:buNone/>
          </a:pPr>
          <a:r>
            <a:rPr lang="es-ES_tradn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 parte de los transceptores modulares de 1.5W. con una misma unidad base como es el ER.-95-B.</a:t>
          </a:r>
          <a:endParaRPr lang="en-US" sz="1600" kern="1200" dirty="0"/>
        </a:p>
      </dsp:txBody>
      <dsp:txXfrm>
        <a:off x="2787509" y="104572"/>
        <a:ext cx="2771208" cy="1662724"/>
      </dsp:txXfrm>
    </dsp:sp>
    <dsp:sp modelId="{3F7F5376-56D4-4FFB-9167-E2EC8C5A39DB}">
      <dsp:nvSpPr>
        <dsp:cNvPr id="0" name=""/>
        <dsp:cNvSpPr/>
      </dsp:nvSpPr>
      <dsp:spPr>
        <a:xfrm>
          <a:off x="5572573" y="104572"/>
          <a:ext cx="2771208" cy="1662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+mj-lt"/>
            <a:buNone/>
          </a:pPr>
          <a:r>
            <a:rPr lang="es-ES_tradn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 consistente, impermeable a la inmersión y  de fácil operación.</a:t>
          </a:r>
          <a:endParaRPr lang="en-US" sz="1600" kern="1200" dirty="0"/>
        </a:p>
      </dsp:txBody>
      <dsp:txXfrm>
        <a:off x="5572573" y="104572"/>
        <a:ext cx="2771208" cy="1662724"/>
      </dsp:txXfrm>
    </dsp:sp>
    <dsp:sp modelId="{4B9DFBF7-BB4C-4F61-B34F-73C5AF92CBE1}">
      <dsp:nvSpPr>
        <dsp:cNvPr id="0" name=""/>
        <dsp:cNvSpPr/>
      </dsp:nvSpPr>
      <dsp:spPr>
        <a:xfrm>
          <a:off x="2445" y="1781153"/>
          <a:ext cx="2771208" cy="1662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Dispone de una gama de frecuencia que permite una posición estable por lo tanto no necesita calibración.</a:t>
          </a:r>
          <a:endParaRPr lang="es-EC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5" y="1781153"/>
        <a:ext cx="2771208" cy="1662724"/>
      </dsp:txXfrm>
    </dsp:sp>
    <dsp:sp modelId="{3C3530A2-A0F9-46CF-9DAB-45D0FC780ABA}">
      <dsp:nvSpPr>
        <dsp:cNvPr id="0" name=""/>
        <dsp:cNvSpPr/>
      </dsp:nvSpPr>
      <dsp:spPr>
        <a:xfrm>
          <a:off x="2787509" y="1781153"/>
          <a:ext cx="2771208" cy="1662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+mj-lt"/>
            <a:buNone/>
          </a:pPr>
          <a:r>
            <a:rPr lang="es-ES_tradn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Trabaja en frecuencia modulada (F. M.). Las ondas se propagan en forma directa.</a:t>
          </a:r>
          <a:endParaRPr lang="en-US" sz="1600" kern="1200" dirty="0"/>
        </a:p>
      </dsp:txBody>
      <dsp:txXfrm>
        <a:off x="2787509" y="1781153"/>
        <a:ext cx="2771208" cy="1662724"/>
      </dsp:txXfrm>
    </dsp:sp>
    <dsp:sp modelId="{D3B6F1C7-E442-4B2C-8A0D-18D6AD5EA36B}">
      <dsp:nvSpPr>
        <dsp:cNvPr id="0" name=""/>
        <dsp:cNvSpPr/>
      </dsp:nvSpPr>
      <dsp:spPr>
        <a:xfrm>
          <a:off x="5572573" y="1781153"/>
          <a:ext cx="2771208" cy="1662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Escalón de empleo TRVP-13. </a:t>
          </a:r>
          <a:r>
            <a:rPr lang="es-ES_tradnl" sz="1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Esc</a:t>
          </a:r>
          <a:r>
            <a:rPr lang="es-ES_tradn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.,</a:t>
          </a:r>
          <a:r>
            <a:rPr lang="es-ES_tradnl" sz="1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Pel</a:t>
          </a:r>
          <a:r>
            <a:rPr lang="es-ES_tradn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., TRVP-213.Escuadrón Grupo.</a:t>
          </a:r>
          <a:endParaRPr lang="es-EC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2573" y="1781153"/>
        <a:ext cx="2771208" cy="1662724"/>
      </dsp:txXfrm>
    </dsp:sp>
    <dsp:sp modelId="{6D1CAB05-54BA-4C62-981C-2467AC5D957A}">
      <dsp:nvSpPr>
        <dsp:cNvPr id="0" name=""/>
        <dsp:cNvSpPr/>
      </dsp:nvSpPr>
      <dsp:spPr>
        <a:xfrm>
          <a:off x="2787509" y="3457734"/>
          <a:ext cx="2771208" cy="1662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 dos  estaciones de radio podemos  utilizar como una                       repetidora.</a:t>
          </a:r>
          <a:endParaRPr lang="es-EC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7509" y="3457734"/>
        <a:ext cx="2771208" cy="1662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E74C9-A9FB-4597-8159-C093F51968E2}">
      <dsp:nvSpPr>
        <dsp:cNvPr id="0" name=""/>
        <dsp:cNvSpPr/>
      </dsp:nvSpPr>
      <dsp:spPr>
        <a:xfrm>
          <a:off x="2445" y="369836"/>
          <a:ext cx="2771208" cy="1662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+mj-lt"/>
            <a:buNone/>
          </a:pPr>
          <a:r>
            <a:rPr lang="es-ES_tradn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Dispone de dos sub gamas.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+mj-lt"/>
            <a:buNone/>
          </a:pPr>
          <a:r>
            <a:rPr lang="es-ES" sz="1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Subgama</a:t>
          </a:r>
          <a:r>
            <a:rPr lang="es-ES_tradn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baja de 26 a  48,950 MHZ.</a:t>
          </a:r>
          <a:endParaRPr lang="es-EC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+mj-lt"/>
            <a:buNone/>
          </a:pPr>
          <a:r>
            <a:rPr lang="es-ES" sz="1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Subgama</a:t>
          </a:r>
          <a:r>
            <a:rPr lang="es-ES_tradn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alta de 49 a  71,950. MHZ</a:t>
          </a:r>
          <a:endParaRPr lang="en-US" sz="1600" kern="1200" dirty="0"/>
        </a:p>
      </dsp:txBody>
      <dsp:txXfrm>
        <a:off x="2445" y="369836"/>
        <a:ext cx="2771208" cy="1662724"/>
      </dsp:txXfrm>
    </dsp:sp>
    <dsp:sp modelId="{CBF6D677-8A32-4A86-96C9-61154ED4F179}">
      <dsp:nvSpPr>
        <dsp:cNvPr id="0" name=""/>
        <dsp:cNvSpPr/>
      </dsp:nvSpPr>
      <dsp:spPr>
        <a:xfrm>
          <a:off x="2787509" y="369836"/>
          <a:ext cx="2771208" cy="1662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+mj-lt"/>
            <a:buNone/>
          </a:pPr>
          <a:r>
            <a:rPr lang="es-ES_tradn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Gama total de frecuencia de 26 a 71,950 MHZ.</a:t>
          </a:r>
          <a:endParaRPr lang="en-US" sz="1600" kern="1200" dirty="0"/>
        </a:p>
      </dsp:txBody>
      <dsp:txXfrm>
        <a:off x="2787509" y="369836"/>
        <a:ext cx="2771208" cy="1662724"/>
      </dsp:txXfrm>
    </dsp:sp>
    <dsp:sp modelId="{3F7F5376-56D4-4FFB-9167-E2EC8C5A39DB}">
      <dsp:nvSpPr>
        <dsp:cNvPr id="0" name=""/>
        <dsp:cNvSpPr/>
      </dsp:nvSpPr>
      <dsp:spPr>
        <a:xfrm>
          <a:off x="5572573" y="370302"/>
          <a:ext cx="2771208" cy="1661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+mj-lt"/>
            <a:buNone/>
          </a:pPr>
          <a:r>
            <a:rPr lang="es-ES_tradn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Canales disponibles  920.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+mj-lt"/>
            <a:buNone/>
          </a:pPr>
          <a:r>
            <a:rPr lang="es-ES_tradn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Soporta vibraciones producidas por  los vehículos blindados</a:t>
          </a:r>
          <a:endParaRPr lang="en-US" sz="1600" kern="1200" dirty="0"/>
        </a:p>
      </dsp:txBody>
      <dsp:txXfrm>
        <a:off x="5572573" y="370302"/>
        <a:ext cx="2771208" cy="1661792"/>
      </dsp:txXfrm>
    </dsp:sp>
    <dsp:sp modelId="{4B9DFBF7-BB4C-4F61-B34F-73C5AF92CBE1}">
      <dsp:nvSpPr>
        <dsp:cNvPr id="0" name=""/>
        <dsp:cNvSpPr/>
      </dsp:nvSpPr>
      <dsp:spPr>
        <a:xfrm>
          <a:off x="2445" y="2046417"/>
          <a:ext cx="2771208" cy="1132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Espacio entre canal a canal 50 KHZ.</a:t>
          </a:r>
          <a:endParaRPr lang="es-EC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5" y="2046417"/>
        <a:ext cx="2771208" cy="1132197"/>
      </dsp:txXfrm>
    </dsp:sp>
    <dsp:sp modelId="{3C3530A2-A0F9-46CF-9DAB-45D0FC780ABA}">
      <dsp:nvSpPr>
        <dsp:cNvPr id="0" name=""/>
        <dsp:cNvSpPr/>
      </dsp:nvSpPr>
      <dsp:spPr>
        <a:xfrm>
          <a:off x="2787509" y="2046417"/>
          <a:ext cx="2771208" cy="1132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+mj-lt"/>
            <a:buNone/>
          </a:pPr>
          <a:r>
            <a:rPr lang="es-ES_tradn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Modo de operación </a:t>
          </a:r>
          <a:r>
            <a:rPr lang="es-ES" sz="1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fonìa</a:t>
          </a:r>
          <a:r>
            <a:rPr lang="es-ES_tradn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600" kern="1200" dirty="0"/>
        </a:p>
      </dsp:txBody>
      <dsp:txXfrm>
        <a:off x="2787509" y="2046417"/>
        <a:ext cx="2771208" cy="1132197"/>
      </dsp:txXfrm>
    </dsp:sp>
    <dsp:sp modelId="{D3B6F1C7-E442-4B2C-8A0D-18D6AD5EA36B}">
      <dsp:nvSpPr>
        <dsp:cNvPr id="0" name=""/>
        <dsp:cNvSpPr/>
      </dsp:nvSpPr>
      <dsp:spPr>
        <a:xfrm>
          <a:off x="5572573" y="2054902"/>
          <a:ext cx="2771208" cy="1115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Alimentación de 22 a 30 V. D. C.</a:t>
          </a:r>
          <a:endParaRPr lang="es-EC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2573" y="2054902"/>
        <a:ext cx="2771208" cy="1115226"/>
      </dsp:txXfrm>
    </dsp:sp>
    <dsp:sp modelId="{6D1CAB05-54BA-4C62-981C-2467AC5D957A}">
      <dsp:nvSpPr>
        <dsp:cNvPr id="0" name=""/>
        <dsp:cNvSpPr/>
      </dsp:nvSpPr>
      <dsp:spPr>
        <a:xfrm>
          <a:off x="2445" y="3192470"/>
          <a:ext cx="2771208" cy="1662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Modulación en (F. M.). propagación de ondas en forma directa.</a:t>
          </a:r>
          <a:endParaRPr lang="es-EC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5" y="3192470"/>
        <a:ext cx="2771208" cy="1662724"/>
      </dsp:txXfrm>
    </dsp:sp>
    <dsp:sp modelId="{CEABAB51-C505-480D-B4B9-D3A88F35162D}">
      <dsp:nvSpPr>
        <dsp:cNvPr id="0" name=""/>
        <dsp:cNvSpPr/>
      </dsp:nvSpPr>
      <dsp:spPr>
        <a:xfrm>
          <a:off x="2787509" y="3192470"/>
          <a:ext cx="2771208" cy="1662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Consumo de corriente 3,5 </a:t>
          </a:r>
          <a:r>
            <a:rPr lang="es-ES_tradnl" sz="1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Amp</a:t>
          </a:r>
          <a:r>
            <a:rPr lang="es-ES_tradnl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en   TX.  0.75 </a:t>
          </a:r>
          <a:r>
            <a:rPr lang="es-ES_tradnl" sz="1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Amp</a:t>
          </a:r>
          <a:r>
            <a:rPr lang="es-ES_tradnl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en  RX.</a:t>
          </a:r>
          <a:endParaRPr lang="es-EC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7509" y="3192470"/>
        <a:ext cx="2771208" cy="1662724"/>
      </dsp:txXfrm>
    </dsp:sp>
    <dsp:sp modelId="{021618EE-6352-4B13-9B9D-1AEE511607E1}">
      <dsp:nvSpPr>
        <dsp:cNvPr id="0" name=""/>
        <dsp:cNvSpPr/>
      </dsp:nvSpPr>
      <dsp:spPr>
        <a:xfrm>
          <a:off x="5572573" y="3192470"/>
          <a:ext cx="2771208" cy="1662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Potencia de salida 1,5 W.(TRVP-13) y 15 W. (TRVP-213).</a:t>
          </a:r>
          <a:endParaRPr lang="es-EC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+mj-lt"/>
            <a:buNone/>
          </a:pPr>
          <a:r>
            <a:rPr lang="es-ES_tradn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Alcance 9 a 11 KM. (TRVP-13) Y 20 A 30 KM. (TRVP-213).</a:t>
          </a:r>
          <a:endParaRPr lang="es-EC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2573" y="3192470"/>
        <a:ext cx="2771208" cy="16627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FEFAF-8DDE-43AB-BF3D-C18508BD257F}">
      <dsp:nvSpPr>
        <dsp:cNvPr id="0" name=""/>
        <dsp:cNvSpPr/>
      </dsp:nvSpPr>
      <dsp:spPr>
        <a:xfrm>
          <a:off x="0" y="734474"/>
          <a:ext cx="7992513" cy="688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En la parte frontal tiene</a:t>
          </a:r>
          <a:r>
            <a:rPr lang="es-ES_tradnl" sz="2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en-US" sz="2800" kern="1200" dirty="0"/>
        </a:p>
      </dsp:txBody>
      <dsp:txXfrm>
        <a:off x="33630" y="768104"/>
        <a:ext cx="7925253" cy="621655"/>
      </dsp:txXfrm>
    </dsp:sp>
    <dsp:sp modelId="{D0CAC468-4FE1-43FE-B4CC-8D1437D7C7CB}">
      <dsp:nvSpPr>
        <dsp:cNvPr id="0" name=""/>
        <dsp:cNvSpPr/>
      </dsp:nvSpPr>
      <dsp:spPr>
        <a:xfrm>
          <a:off x="0" y="1534515"/>
          <a:ext cx="799251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6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Font typeface="Wingdings" panose="05000000000000000000" pitchFamily="2" charset="2"/>
            <a:buChar char="ü"/>
          </a:pPr>
          <a:r>
            <a:rPr lang="es-ES_tradnl" sz="2000" b="1" kern="1200" dirty="0">
              <a:latin typeface="Arial" pitchFamily="34" charset="0"/>
              <a:cs typeface="Arial" pitchFamily="34" charset="0"/>
            </a:rPr>
            <a:t>Alta potencia 15 W.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s-ES_tradnl" sz="2000" b="1" kern="1200" dirty="0">
              <a:latin typeface="Arial" pitchFamily="34" charset="0"/>
              <a:cs typeface="Arial" pitchFamily="34" charset="0"/>
            </a:rPr>
            <a:t>Baja  potencia 1.5.W</a:t>
          </a:r>
          <a:endParaRPr lang="es-EC" sz="2000" b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s-ES_tradnl" sz="2000" b="1" kern="1200" dirty="0">
              <a:latin typeface="Arial" pitchFamily="34" charset="0"/>
              <a:cs typeface="Arial" pitchFamily="34" charset="0"/>
            </a:rPr>
            <a:t>Toma de 50 ohmios para el cable puente de 10cm</a:t>
          </a:r>
          <a:r>
            <a:rPr lang="es-ES_tradnl" sz="2400" b="1" kern="1200" dirty="0">
              <a:latin typeface="Arial" pitchFamily="34" charset="0"/>
              <a:cs typeface="Arial" pitchFamily="34" charset="0"/>
            </a:rPr>
            <a:t>.</a:t>
          </a:r>
          <a:endParaRPr lang="es-EC" sz="2400" b="1" kern="1200" dirty="0">
            <a:latin typeface="Arial" pitchFamily="34" charset="0"/>
            <a:cs typeface="Arial" pitchFamily="34" charset="0"/>
          </a:endParaRPr>
        </a:p>
      </dsp:txBody>
      <dsp:txXfrm>
        <a:off x="0" y="1534515"/>
        <a:ext cx="7992513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125-1516-4C89-85FE-7C8368BF80CE}" type="datetimeFigureOut">
              <a:rPr lang="es-EC" smtClean="0"/>
              <a:t>14/2/2020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3213E12-0143-4163-AC95-32D0FA2BAD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383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125-1516-4C89-85FE-7C8368BF80CE}" type="datetimeFigureOut">
              <a:rPr lang="es-EC" smtClean="0"/>
              <a:t>14/2/2020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3213E12-0143-4163-AC95-32D0FA2BAD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586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125-1516-4C89-85FE-7C8368BF80CE}" type="datetimeFigureOut">
              <a:rPr lang="es-EC" smtClean="0"/>
              <a:t>14/2/2020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3213E12-0143-4163-AC95-32D0FA2BAD27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562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125-1516-4C89-85FE-7C8368BF80CE}" type="datetimeFigureOut">
              <a:rPr lang="es-EC" smtClean="0"/>
              <a:t>14/2/2020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3213E12-0143-4163-AC95-32D0FA2BAD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625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125-1516-4C89-85FE-7C8368BF80CE}" type="datetimeFigureOut">
              <a:rPr lang="es-EC" smtClean="0"/>
              <a:t>14/2/2020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3213E12-0143-4163-AC95-32D0FA2BAD27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6495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125-1516-4C89-85FE-7C8368BF80CE}" type="datetimeFigureOut">
              <a:rPr lang="es-EC" smtClean="0"/>
              <a:t>14/2/2020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3213E12-0143-4163-AC95-32D0FA2BAD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8734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125-1516-4C89-85FE-7C8368BF80CE}" type="datetimeFigureOut">
              <a:rPr lang="es-EC" smtClean="0"/>
              <a:t>14/2/2020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3E12-0143-4163-AC95-32D0FA2BAD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6273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125-1516-4C89-85FE-7C8368BF80CE}" type="datetimeFigureOut">
              <a:rPr lang="es-EC" smtClean="0"/>
              <a:t>14/2/2020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3E12-0143-4163-AC95-32D0FA2BAD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353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125-1516-4C89-85FE-7C8368BF80CE}" type="datetimeFigureOut">
              <a:rPr lang="es-EC" smtClean="0"/>
              <a:t>14/2/2020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3E12-0143-4163-AC95-32D0FA2BAD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720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125-1516-4C89-85FE-7C8368BF80CE}" type="datetimeFigureOut">
              <a:rPr lang="es-EC" smtClean="0"/>
              <a:t>14/2/2020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3213E12-0143-4163-AC95-32D0FA2BAD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759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125-1516-4C89-85FE-7C8368BF80CE}" type="datetimeFigureOut">
              <a:rPr lang="es-EC" smtClean="0"/>
              <a:t>14/2/2020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3213E12-0143-4163-AC95-32D0FA2BAD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915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125-1516-4C89-85FE-7C8368BF80CE}" type="datetimeFigureOut">
              <a:rPr lang="es-EC" smtClean="0"/>
              <a:t>14/2/2020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3213E12-0143-4163-AC95-32D0FA2BAD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471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125-1516-4C89-85FE-7C8368BF80CE}" type="datetimeFigureOut">
              <a:rPr lang="es-EC" smtClean="0"/>
              <a:t>14/2/2020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3E12-0143-4163-AC95-32D0FA2BAD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495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125-1516-4C89-85FE-7C8368BF80CE}" type="datetimeFigureOut">
              <a:rPr lang="es-EC" smtClean="0"/>
              <a:t>14/2/2020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3E12-0143-4163-AC95-32D0FA2BAD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388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125-1516-4C89-85FE-7C8368BF80CE}" type="datetimeFigureOut">
              <a:rPr lang="es-EC" smtClean="0"/>
              <a:t>14/2/2020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3E12-0143-4163-AC95-32D0FA2BAD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336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125-1516-4C89-85FE-7C8368BF80CE}" type="datetimeFigureOut">
              <a:rPr lang="es-EC" smtClean="0"/>
              <a:t>14/2/2020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3213E12-0143-4163-AC95-32D0FA2BAD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166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5F125-1516-4C89-85FE-7C8368BF80CE}" type="datetimeFigureOut">
              <a:rPr lang="es-EC" smtClean="0"/>
              <a:t>14/2/2020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213E12-0143-4163-AC95-32D0FA2BAD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402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gif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audio" Target="../media/media1.m4a"/><Relationship Id="rId16" Type="http://schemas.openxmlformats.org/officeDocument/2006/relationships/image" Target="../media/image28.jpeg"/><Relationship Id="rId1" Type="http://schemas.microsoft.com/office/2007/relationships/media" Target="../media/media1.m4a"/><Relationship Id="rId6" Type="http://schemas.openxmlformats.org/officeDocument/2006/relationships/image" Target="../media/image16.jpeg"/><Relationship Id="rId11" Type="http://schemas.openxmlformats.org/officeDocument/2006/relationships/image" Target="../media/image23.jpeg"/><Relationship Id="rId5" Type="http://schemas.openxmlformats.org/officeDocument/2006/relationships/image" Target="../media/image6.pn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hyperlink" Target="http://sserial.es/662-cartel-en-vinilo-adhesivo-o-pvc-prohibido-fumar.html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jpeg"/><Relationship Id="rId5" Type="http://schemas.openxmlformats.org/officeDocument/2006/relationships/image" Target="../media/image8.jpeg"/><Relationship Id="rId10" Type="http://schemas.openxmlformats.org/officeDocument/2006/relationships/hyperlink" Target="MEDIDAS%20DE%20SEGURIDAD.docx" TargetMode="External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ANEXOS/PLAN%20DE%20CLASES%20%20DOCENCIA%20MILITAR.docx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4B1A0851-AFB1-4034-A25D-C5CCFF20280E}"/>
              </a:ext>
            </a:extLst>
          </p:cNvPr>
          <p:cNvGrpSpPr>
            <a:grpSpLocks/>
          </p:cNvGrpSpPr>
          <p:nvPr/>
        </p:nvGrpSpPr>
        <p:grpSpPr bwMode="auto">
          <a:xfrm>
            <a:off x="-34925" y="-44450"/>
            <a:ext cx="9287445" cy="6902450"/>
            <a:chOff x="-34926" y="0"/>
            <a:chExt cx="9178926" cy="6902450"/>
          </a:xfrm>
        </p:grpSpPr>
        <p:pic>
          <p:nvPicPr>
            <p:cNvPr id="9" name="Picture 4" descr="C:\Users\USER\Documents\EJERCITO ECUATORIANO1\Plantilla17.jpg">
              <a:extLst>
                <a:ext uri="{FF2B5EF4-FFF2-40B4-BE49-F238E27FC236}">
                  <a16:creationId xmlns:a16="http://schemas.microsoft.com/office/drawing/2014/main" id="{8DDB8858-24AF-43B5-8352-D0F884346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1E926AFF-CE8F-4A9D-AB8F-506073FD35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926" y="44450"/>
              <a:ext cx="749274" cy="6858000"/>
              <a:chOff x="1527" y="0"/>
              <a:chExt cx="517" cy="4320"/>
            </a:xfrm>
          </p:grpSpPr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6F47ABCC-F6BD-4F82-96F0-417661EE8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2" y="0"/>
                <a:ext cx="220" cy="4320"/>
              </a:xfrm>
              <a:prstGeom prst="rect">
                <a:avLst/>
              </a:prstGeom>
              <a:gradFill rotWithShape="0">
                <a:gsLst>
                  <a:gs pos="0">
                    <a:srgbClr val="FC0128">
                      <a:gamma/>
                      <a:shade val="29804"/>
                      <a:invGamma/>
                    </a:srgbClr>
                  </a:gs>
                  <a:gs pos="50000">
                    <a:srgbClr val="FC0128"/>
                  </a:gs>
                  <a:gs pos="100000">
                    <a:srgbClr val="FC0128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84B585A5-6D8B-44C6-BBD1-461A39512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" y="0"/>
                <a:ext cx="181" cy="2946"/>
              </a:xfrm>
              <a:prstGeom prst="rect">
                <a:avLst/>
              </a:prstGeom>
              <a:gradFill rotWithShape="0">
                <a:gsLst>
                  <a:gs pos="0">
                    <a:srgbClr val="3365FB">
                      <a:gamma/>
                      <a:shade val="80000"/>
                      <a:invGamma/>
                    </a:srgbClr>
                  </a:gs>
                  <a:gs pos="50000">
                    <a:srgbClr val="3365FB"/>
                  </a:gs>
                  <a:gs pos="100000">
                    <a:srgbClr val="3365FB">
                      <a:gamma/>
                      <a:shade val="80000"/>
                      <a:invGamma/>
                    </a:srgbClr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4C3B0658-2C49-49F2-96FD-7F03A7A07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1" y="241"/>
                <a:ext cx="148" cy="2451"/>
              </a:xfrm>
              <a:prstGeom prst="rect">
                <a:avLst/>
              </a:prstGeom>
              <a:gradFill rotWithShape="0">
                <a:gsLst>
                  <a:gs pos="0">
                    <a:srgbClr val="FAFD00">
                      <a:gamma/>
                      <a:shade val="29804"/>
                      <a:invGamma/>
                    </a:srgbClr>
                  </a:gs>
                  <a:gs pos="50000">
                    <a:srgbClr val="FAFD00"/>
                  </a:gs>
                  <a:gs pos="100000">
                    <a:srgbClr val="FAFD00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aphicFrame>
            <p:nvGraphicFramePr>
              <p:cNvPr id="14" name="Object 8">
                <a:extLst>
                  <a:ext uri="{FF2B5EF4-FFF2-40B4-BE49-F238E27FC236}">
                    <a16:creationId xmlns:a16="http://schemas.microsoft.com/office/drawing/2014/main" id="{BC3528D3-36E5-462A-A6B6-859CA7A28F2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527" y="144"/>
              <a:ext cx="517" cy="4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1" name="Imagen" r:id="rId4" imgW="5238095" imgH="4828571" progId="">
                      <p:embed/>
                    </p:oleObj>
                  </mc:Choice>
                  <mc:Fallback>
                    <p:oleObj name="Imagen" r:id="rId4" imgW="5238095" imgH="4828571" progId="">
                      <p:embed/>
                      <p:pic>
                        <p:nvPicPr>
                          <p:cNvPr id="1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12181" t="13708" r="15091" b="10553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7" y="144"/>
                            <a:ext cx="517" cy="4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5" name="AutoShape 7">
            <a:extLst>
              <a:ext uri="{FF2B5EF4-FFF2-40B4-BE49-F238E27FC236}">
                <a16:creationId xmlns:a16="http://schemas.microsoft.com/office/drawing/2014/main" id="{3875DAF5-05AE-4C51-AC22-52FDE1729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894738"/>
            <a:ext cx="7560840" cy="1328023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C" sz="36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ESCUELA DE CABALLERIA BLINDADA</a:t>
            </a: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34468BA5-9A2C-413A-B45F-E6F3E9907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72616" y="5234799"/>
            <a:ext cx="9144000" cy="783193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C" sz="40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COMUNICACIONES</a:t>
            </a: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D36E0BD3-34AD-4A14-B89C-59A4C3D2C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72" y="3296300"/>
            <a:ext cx="6946892" cy="1736646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C" sz="32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CURSO DE </a:t>
            </a:r>
          </a:p>
          <a:p>
            <a:pPr marL="0" lvl="1">
              <a:defRPr/>
            </a:pPr>
            <a:r>
              <a:rPr lang="es-EC" sz="32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PERFECCIONAMIENTO</a:t>
            </a:r>
          </a:p>
          <a:p>
            <a:pPr marL="0" lvl="1">
              <a:defRPr/>
            </a:pPr>
            <a:r>
              <a:rPr lang="es-EC" sz="32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DE SLDO A CBOS 2020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8CBAD06-7123-453B-B094-C3174B1717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3026216" y="330152"/>
            <a:ext cx="1596347" cy="159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54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>
            <a:extLst>
              <a:ext uri="{FF2B5EF4-FFF2-40B4-BE49-F238E27FC236}">
                <a16:creationId xmlns:a16="http://schemas.microsoft.com/office/drawing/2014/main" id="{3FEC3DB4-5148-414D-B402-573EEC23F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7" y="-8913"/>
            <a:ext cx="9144000" cy="685963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1AE2F3-89CB-4FEA-8354-3340ABB48B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16913" y="222685"/>
            <a:ext cx="37444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s-EC" sz="2800" b="1" spc="30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COMPONENTES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1786304" y="1134681"/>
            <a:ext cx="1921081" cy="936104"/>
            <a:chOff x="2290879" y="1916832"/>
            <a:chExt cx="1921081" cy="93610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9" t="18200" r="5113" b="24401"/>
            <a:stretch/>
          </p:blipFill>
          <p:spPr>
            <a:xfrm>
              <a:off x="2290879" y="2179810"/>
              <a:ext cx="1921081" cy="673126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/>
          </p:nvSpPr>
          <p:spPr>
            <a:xfrm>
              <a:off x="2290879" y="1916832"/>
              <a:ext cx="1921081" cy="262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b="1" dirty="0">
                  <a:solidFill>
                    <a:schemeClr val="tx1"/>
                  </a:solidFill>
                </a:rPr>
                <a:t>TRANSCEPTOR</a:t>
              </a:r>
              <a:endParaRPr lang="es-EC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226412" y="2385359"/>
            <a:ext cx="1921081" cy="1373624"/>
            <a:chOff x="1426783" y="2949998"/>
            <a:chExt cx="1921081" cy="137362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75" t="34600" r="34250" b="-400"/>
            <a:stretch/>
          </p:blipFill>
          <p:spPr>
            <a:xfrm>
              <a:off x="1714815" y="3288395"/>
              <a:ext cx="1440160" cy="1035227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/>
          </p:nvSpPr>
          <p:spPr>
            <a:xfrm>
              <a:off x="1426783" y="2949998"/>
              <a:ext cx="1921081" cy="262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400" b="1" dirty="0">
                  <a:solidFill>
                    <a:schemeClr val="tx1"/>
                  </a:solidFill>
                </a:rPr>
                <a:t>CAJA DISTRIBUCIÓN ELÉCTRICA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406431" y="4071083"/>
            <a:ext cx="1561041" cy="1382814"/>
            <a:chOff x="1991279" y="4509120"/>
            <a:chExt cx="1561041" cy="1382814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0" t="29000" r="28738" b="5201"/>
            <a:stretch/>
          </p:blipFill>
          <p:spPr>
            <a:xfrm>
              <a:off x="2123728" y="4859412"/>
              <a:ext cx="1296144" cy="1032522"/>
            </a:xfrm>
            <a:prstGeom prst="rect">
              <a:avLst/>
            </a:prstGeom>
          </p:spPr>
        </p:pic>
        <p:sp>
          <p:nvSpPr>
            <p:cNvPr id="17" name="Rectángulo 16"/>
            <p:cNvSpPr/>
            <p:nvPr/>
          </p:nvSpPr>
          <p:spPr>
            <a:xfrm>
              <a:off x="1991279" y="4509120"/>
              <a:ext cx="1561041" cy="240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b="1" dirty="0">
                  <a:solidFill>
                    <a:schemeClr val="tx1"/>
                  </a:solidFill>
                </a:rPr>
                <a:t>FILTRO ANTIPARÁSITO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3159898" y="2424298"/>
            <a:ext cx="1800200" cy="1357072"/>
            <a:chOff x="4355976" y="4629934"/>
            <a:chExt cx="1800200" cy="1357072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8" t="24800" r="34251" b="5201"/>
            <a:stretch/>
          </p:blipFill>
          <p:spPr>
            <a:xfrm>
              <a:off x="4697694" y="5012934"/>
              <a:ext cx="1080120" cy="974072"/>
            </a:xfrm>
            <a:prstGeom prst="rect">
              <a:avLst/>
            </a:prstGeom>
          </p:spPr>
        </p:pic>
        <p:sp>
          <p:nvSpPr>
            <p:cNvPr id="18" name="Rectángulo 17"/>
            <p:cNvSpPr/>
            <p:nvPr/>
          </p:nvSpPr>
          <p:spPr>
            <a:xfrm>
              <a:off x="4355976" y="4629934"/>
              <a:ext cx="1800200" cy="2061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b="1" dirty="0">
                  <a:solidFill>
                    <a:schemeClr val="tx1"/>
                  </a:solidFill>
                </a:rPr>
                <a:t>CAJA DE MANDO INTERFONO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302466" y="4132607"/>
            <a:ext cx="1705057" cy="1461666"/>
            <a:chOff x="4337389" y="2502644"/>
            <a:chExt cx="1705057" cy="1461666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62" t="19200" r="21651" b="13601"/>
            <a:stretch/>
          </p:blipFill>
          <p:spPr>
            <a:xfrm>
              <a:off x="4649857" y="2929083"/>
              <a:ext cx="1080120" cy="1035227"/>
            </a:xfrm>
            <a:prstGeom prst="rect">
              <a:avLst/>
            </a:prstGeom>
          </p:spPr>
        </p:pic>
        <p:sp>
          <p:nvSpPr>
            <p:cNvPr id="19" name="Rectángulo 18"/>
            <p:cNvSpPr/>
            <p:nvPr/>
          </p:nvSpPr>
          <p:spPr>
            <a:xfrm>
              <a:off x="4337389" y="2502644"/>
              <a:ext cx="1705057" cy="2782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b="1" dirty="0">
                  <a:solidFill>
                    <a:schemeClr val="tx1"/>
                  </a:solidFill>
                </a:rPr>
                <a:t>AMPLIFICADOR DE R.F</a:t>
              </a: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894315" y="5351184"/>
            <a:ext cx="1705057" cy="1237099"/>
            <a:chOff x="6107303" y="5094932"/>
            <a:chExt cx="1705057" cy="1237099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1" t="30400" r="25588" b="1000"/>
            <a:stretch/>
          </p:blipFill>
          <p:spPr>
            <a:xfrm>
              <a:off x="6404473" y="5467935"/>
              <a:ext cx="1110981" cy="864096"/>
            </a:xfrm>
            <a:prstGeom prst="rect">
              <a:avLst/>
            </a:prstGeom>
          </p:spPr>
        </p:pic>
        <p:sp>
          <p:nvSpPr>
            <p:cNvPr id="20" name="Rectángulo 19"/>
            <p:cNvSpPr/>
            <p:nvPr/>
          </p:nvSpPr>
          <p:spPr>
            <a:xfrm>
              <a:off x="6107303" y="5094932"/>
              <a:ext cx="1705057" cy="2782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b="1" dirty="0">
                  <a:solidFill>
                    <a:schemeClr val="tx1"/>
                  </a:solidFill>
                </a:rPr>
                <a:t>AMPLIF. DE INTERFONO</a:t>
              </a:r>
            </a:p>
          </p:txBody>
        </p:sp>
      </p:grpSp>
      <p:pic>
        <p:nvPicPr>
          <p:cNvPr id="27" name="Picture 5" descr="D:\Trabajos Curso de Perfeccionamiento de Cbop. a Sgos\Operaciones Pfensivas CD. Interactivo\Imagenes\linea_long5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24" y="760480"/>
            <a:ext cx="3509195" cy="14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upo 35"/>
          <p:cNvGrpSpPr/>
          <p:nvPr/>
        </p:nvGrpSpPr>
        <p:grpSpPr>
          <a:xfrm>
            <a:off x="5593301" y="2008404"/>
            <a:ext cx="1329582" cy="1472591"/>
            <a:chOff x="5978722" y="2276872"/>
            <a:chExt cx="1329582" cy="1472591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38" t="9400" r="35825" b="6601"/>
            <a:stretch/>
          </p:blipFill>
          <p:spPr>
            <a:xfrm>
              <a:off x="6228184" y="2669343"/>
              <a:ext cx="954106" cy="1080120"/>
            </a:xfrm>
            <a:prstGeom prst="rect">
              <a:avLst/>
            </a:prstGeom>
          </p:spPr>
        </p:pic>
        <p:sp>
          <p:nvSpPr>
            <p:cNvPr id="29" name="Rectángulo 28"/>
            <p:cNvSpPr/>
            <p:nvPr/>
          </p:nvSpPr>
          <p:spPr>
            <a:xfrm>
              <a:off x="5978722" y="2276872"/>
              <a:ext cx="1329582" cy="3178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b="1" dirty="0">
                  <a:solidFill>
                    <a:schemeClr val="tx1"/>
                  </a:solidFill>
                </a:rPr>
                <a:t>EQUIPO DE CABEZA</a:t>
              </a: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6342517" y="3813446"/>
            <a:ext cx="2005729" cy="1050463"/>
            <a:chOff x="6382695" y="4086843"/>
            <a:chExt cx="2005729" cy="1050463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75" t="39199" r="20463" b="18802"/>
            <a:stretch/>
          </p:blipFill>
          <p:spPr>
            <a:xfrm>
              <a:off x="6414501" y="4347737"/>
              <a:ext cx="1973923" cy="789569"/>
            </a:xfrm>
            <a:prstGeom prst="rect">
              <a:avLst/>
            </a:prstGeom>
          </p:spPr>
        </p:pic>
        <p:sp>
          <p:nvSpPr>
            <p:cNvPr id="31" name="Rectángulo 30"/>
            <p:cNvSpPr/>
            <p:nvPr/>
          </p:nvSpPr>
          <p:spPr>
            <a:xfrm>
              <a:off x="6382695" y="4086843"/>
              <a:ext cx="1978220" cy="2782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b="1" dirty="0">
                  <a:solidFill>
                    <a:schemeClr val="tx1"/>
                  </a:solidFill>
                </a:rPr>
                <a:t>EQUIPO DE PECHO</a:t>
              </a: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6342517" y="5241768"/>
            <a:ext cx="1840680" cy="1287075"/>
            <a:chOff x="6475736" y="5301208"/>
            <a:chExt cx="1840680" cy="1287075"/>
          </a:xfrm>
        </p:grpSpPr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63" t="36000" r="20075" b="8000"/>
            <a:stretch/>
          </p:blipFill>
          <p:spPr>
            <a:xfrm>
              <a:off x="6475736" y="5606587"/>
              <a:ext cx="1840680" cy="981696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/>
          </p:nvSpPr>
          <p:spPr>
            <a:xfrm>
              <a:off x="6521325" y="5301208"/>
              <a:ext cx="1762196" cy="3053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b="1" dirty="0">
                  <a:solidFill>
                    <a:schemeClr val="tx1"/>
                  </a:solidFill>
                </a:rPr>
                <a:t>MICROTELÉFONO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7499891" y="1990615"/>
            <a:ext cx="1329582" cy="1500352"/>
            <a:chOff x="7814418" y="2204864"/>
            <a:chExt cx="1329582" cy="1500352"/>
          </a:xfrm>
        </p:grpSpPr>
        <p:pic>
          <p:nvPicPr>
            <p:cNvPr id="34" name="Imagen 33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1" t="12200" r="29525" b="6601"/>
            <a:stretch/>
          </p:blipFill>
          <p:spPr>
            <a:xfrm>
              <a:off x="7987004" y="2622429"/>
              <a:ext cx="1008112" cy="1082787"/>
            </a:xfrm>
            <a:prstGeom prst="rect">
              <a:avLst/>
            </a:prstGeom>
          </p:spPr>
        </p:pic>
        <p:sp>
          <p:nvSpPr>
            <p:cNvPr id="35" name="Rectángulo 34"/>
            <p:cNvSpPr/>
            <p:nvPr/>
          </p:nvSpPr>
          <p:spPr>
            <a:xfrm>
              <a:off x="7814418" y="2204864"/>
              <a:ext cx="1329582" cy="3178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b="1" dirty="0">
                  <a:solidFill>
                    <a:schemeClr val="tx1"/>
                  </a:solidFill>
                </a:rPr>
                <a:t>ALTO PARLANTE</a:t>
              </a:r>
            </a:p>
          </p:txBody>
        </p:sp>
      </p:grpSp>
      <p:pic>
        <p:nvPicPr>
          <p:cNvPr id="41" name="Picture 5" descr="D:\Trabajos Curso de Perfeccionamiento de Cbop. a Sgos\Operaciones Pfensivas CD. Interactivo\Imagenes\linea_long5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212" y="712955"/>
            <a:ext cx="2900161" cy="16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589113" y="198662"/>
            <a:ext cx="3240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s-EC" sz="2800" b="1" spc="30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ACCESORIOS</a:t>
            </a: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917572" y="377160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EBBBD52-23E7-4543-94D6-44EAC64CD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02280" y="3525442"/>
            <a:ext cx="81394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Este transceptor es </a:t>
            </a:r>
            <a:r>
              <a:rPr lang="es-EC" sz="2400" b="1" dirty="0">
                <a:latin typeface="Arial" pitchFamily="34" charset="0"/>
                <a:cs typeface="Arial" pitchFamily="34" charset="0"/>
              </a:rPr>
              <a:t>un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radio emisor-receptor que permite la </a:t>
            </a:r>
            <a:r>
              <a:rPr lang="es-EC" sz="2400" b="1" dirty="0">
                <a:latin typeface="Arial" pitchFamily="34" charset="0"/>
                <a:cs typeface="Arial" pitchFamily="34" charset="0"/>
              </a:rPr>
              <a:t>comunicación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a una determinada distancia  mediante ondas de radio en </a:t>
            </a:r>
            <a:r>
              <a:rPr lang="es-EC" sz="2400" b="1" dirty="0">
                <a:latin typeface="Arial" pitchFamily="34" charset="0"/>
                <a:cs typeface="Arial" pitchFamily="34" charset="0"/>
              </a:rPr>
              <a:t>función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es-EC" sz="2400" b="1" dirty="0">
                <a:latin typeface="Arial" pitchFamily="34" charset="0"/>
                <a:cs typeface="Arial" pitchFamily="34" charset="0"/>
              </a:rPr>
              <a:t>transmisión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y recepción.</a:t>
            </a:r>
            <a:endParaRPr lang="es-EC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C476AB30-CA0F-4C20-BBA0-C35A28C70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05" y="1307422"/>
            <a:ext cx="8567187" cy="1328023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36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TRANSCEPTOR ER-95-B (PARTE FRONTAL)</a:t>
            </a:r>
            <a:endParaRPr lang="es-EC" sz="36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3D37550-518F-4301-803F-6A7B562E03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3425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A7442802-3692-4549-BDCA-B67121B57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1131" y="3022725"/>
            <a:ext cx="5495238" cy="20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 rot="17370510">
            <a:off x="299546" y="1806822"/>
            <a:ext cx="1892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 Base de antena 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 rot="17527540">
            <a:off x="1108603" y="1461410"/>
            <a:ext cx="2242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Arial" pitchFamily="34" charset="0"/>
                <a:cs typeface="Arial" pitchFamily="34" charset="0"/>
              </a:rPr>
              <a:t>Conector marcado 50 ohmios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rot="17553884">
            <a:off x="1858470" y="1640320"/>
            <a:ext cx="2185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_tradnl" dirty="0"/>
              <a:t>Control de volumen 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 rot="17751409">
            <a:off x="3137140" y="1648268"/>
            <a:ext cx="202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Ventanilla indicadora de  Mhz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 rot="17844654">
            <a:off x="4009057" y="1501820"/>
            <a:ext cx="2259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/>
              <a:t>Alojamiento para bombillo de luz</a:t>
            </a:r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 rot="17911219">
            <a:off x="4777777" y="1622753"/>
            <a:ext cx="2249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/>
              <a:t>Ventanilla indicadora de Khz.</a:t>
            </a:r>
            <a:endParaRPr lang="es-EC" dirty="0"/>
          </a:p>
        </p:txBody>
      </p:sp>
      <p:sp>
        <p:nvSpPr>
          <p:cNvPr id="11" name="10 Rectángulo"/>
          <p:cNvSpPr/>
          <p:nvPr/>
        </p:nvSpPr>
        <p:spPr>
          <a:xfrm rot="17943451">
            <a:off x="5820958" y="1909171"/>
            <a:ext cx="2028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Control del silencio</a:t>
            </a:r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 rot="17920006">
            <a:off x="6721477" y="1365185"/>
            <a:ext cx="2541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Dos zócalos de audio para la instalación  del microteléfono.</a:t>
            </a:r>
            <a:endParaRPr lang="es-EC" dirty="0"/>
          </a:p>
        </p:txBody>
      </p:sp>
      <p:sp>
        <p:nvSpPr>
          <p:cNvPr id="13" name="12 Rectángulo"/>
          <p:cNvSpPr/>
          <p:nvPr/>
        </p:nvSpPr>
        <p:spPr>
          <a:xfrm rot="17035149">
            <a:off x="-326572" y="5720238"/>
            <a:ext cx="1872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Conexión a tierra</a:t>
            </a:r>
            <a:endParaRPr lang="es-EC" dirty="0"/>
          </a:p>
        </p:txBody>
      </p:sp>
      <p:sp>
        <p:nvSpPr>
          <p:cNvPr id="14" name="13 Rectángulo"/>
          <p:cNvSpPr/>
          <p:nvPr/>
        </p:nvSpPr>
        <p:spPr>
          <a:xfrm rot="17326408">
            <a:off x="1201860" y="5430147"/>
            <a:ext cx="16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Perilla para la inversión de las subgamas</a:t>
            </a:r>
            <a:endParaRPr lang="es-EC" dirty="0"/>
          </a:p>
        </p:txBody>
      </p:sp>
      <p:sp>
        <p:nvSpPr>
          <p:cNvPr id="15" name="14 Rectángulo"/>
          <p:cNvSpPr/>
          <p:nvPr/>
        </p:nvSpPr>
        <p:spPr>
          <a:xfrm rot="17297185">
            <a:off x="2122795" y="5549266"/>
            <a:ext cx="1914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Perrilla selectora de los Mhz</a:t>
            </a:r>
            <a:endParaRPr lang="es-EC" dirty="0"/>
          </a:p>
        </p:txBody>
      </p:sp>
      <p:sp>
        <p:nvSpPr>
          <p:cNvPr id="16" name="15 Rectángulo"/>
          <p:cNvSpPr/>
          <p:nvPr/>
        </p:nvSpPr>
        <p:spPr>
          <a:xfrm rot="17242048">
            <a:off x="3113991" y="5441194"/>
            <a:ext cx="1559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Placa de identificación</a:t>
            </a:r>
            <a:endParaRPr lang="es-EC" dirty="0"/>
          </a:p>
        </p:txBody>
      </p:sp>
      <p:sp>
        <p:nvSpPr>
          <p:cNvPr id="17" name="16 Rectángulo"/>
          <p:cNvSpPr/>
          <p:nvPr/>
        </p:nvSpPr>
        <p:spPr>
          <a:xfrm rot="17261259">
            <a:off x="3801510" y="5623103"/>
            <a:ext cx="1881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Perrilla selectora de los Khz.</a:t>
            </a:r>
            <a:endParaRPr lang="es-EC" dirty="0"/>
          </a:p>
        </p:txBody>
      </p:sp>
      <p:sp>
        <p:nvSpPr>
          <p:cNvPr id="18" name="17 Rectángulo"/>
          <p:cNvSpPr/>
          <p:nvPr/>
        </p:nvSpPr>
        <p:spPr>
          <a:xfrm>
            <a:off x="4929810" y="5207604"/>
            <a:ext cx="4235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            1) ARRET       =  APAGADO</a:t>
            </a:r>
            <a:endParaRPr lang="es-EC" dirty="0"/>
          </a:p>
          <a:p>
            <a:r>
              <a:rPr lang="es-ES_tradnl" dirty="0"/>
              <a:t>            2) TELECOM =  CONTROL REMOTO</a:t>
            </a:r>
            <a:endParaRPr lang="es-EC" dirty="0"/>
          </a:p>
          <a:p>
            <a:r>
              <a:rPr lang="es-ES_tradnl" dirty="0"/>
              <a:t>            3) MARCHE   =  ENCENDIDO</a:t>
            </a:r>
            <a:endParaRPr lang="es-EC" dirty="0"/>
          </a:p>
          <a:p>
            <a:r>
              <a:rPr lang="es-ES_tradnl" dirty="0"/>
              <a:t>            4) RELAIS      =  REPETIDORA </a:t>
            </a:r>
            <a:endParaRPr lang="es-EC" dirty="0"/>
          </a:p>
          <a:p>
            <a:r>
              <a:rPr lang="es-ES_tradnl" dirty="0"/>
              <a:t>            5) ECLAIR      =  ILUMINACION    </a:t>
            </a:r>
            <a:endParaRPr lang="es-EC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A44A36CF-3259-4CF9-A0D2-B948BE4D25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7234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0B735D-7C1C-478B-A24E-05F82D701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611560" y="364502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b="1" dirty="0">
                <a:latin typeface="Arial" pitchFamily="34" charset="0"/>
                <a:cs typeface="Arial" pitchFamily="34" charset="0"/>
              </a:rPr>
              <a:t>Alimenta al </a:t>
            </a:r>
            <a:r>
              <a:rPr lang="es-EC" sz="2400" b="1" dirty="0">
                <a:latin typeface="Arial" pitchFamily="34" charset="0"/>
                <a:cs typeface="Arial" pitchFamily="34" charset="0"/>
              </a:rPr>
              <a:t>transceptor</a:t>
            </a:r>
            <a:r>
              <a:rPr lang="es-ES_tradnl" sz="2400" b="1" dirty="0">
                <a:latin typeface="Arial" pitchFamily="34" charset="0"/>
                <a:cs typeface="Arial" pitchFamily="34" charset="0"/>
              </a:rPr>
              <a:t> y a la sección de la caja de acoplamiento de antena la BX-33-A también alimenta al amplificador AM-215 mediante el cable en Y.</a:t>
            </a:r>
            <a:endParaRPr lang="es-EC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4FC5030-27BB-407D-885C-09B3C304D9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AutoShape 7">
            <a:extLst>
              <a:ext uri="{FF2B5EF4-FFF2-40B4-BE49-F238E27FC236}">
                <a16:creationId xmlns:a16="http://schemas.microsoft.com/office/drawing/2014/main" id="{D4C7EF57-3FB8-4B54-B39F-E444F30C7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59" y="1844878"/>
            <a:ext cx="8676081" cy="1464231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40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CAJA DE ALIMENTACIÓN BA-301-A</a:t>
            </a:r>
            <a:endParaRPr lang="es-EC" sz="40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AF8C796F-417A-4E1F-8DE3-B8E06AF72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006" y="3928143"/>
            <a:ext cx="5472608" cy="2470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 rot="18097967">
            <a:off x="1133900" y="2143835"/>
            <a:ext cx="3090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/>
              <a:t>Cuatro sócalos  para acoplar a los postes del Transceptor</a:t>
            </a:r>
            <a:endParaRPr lang="es-EC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H="1">
            <a:off x="1907704" y="3759430"/>
            <a:ext cx="72008" cy="5308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2591020" y="3759430"/>
            <a:ext cx="254000" cy="8951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6 Rectángulo"/>
          <p:cNvSpPr/>
          <p:nvPr/>
        </p:nvSpPr>
        <p:spPr>
          <a:xfrm rot="18170441">
            <a:off x="2109427" y="2202404"/>
            <a:ext cx="3151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/>
              <a:t>Conector múltiple de empalme al Transceptor ER-95 B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 rot="18061855">
            <a:off x="3265742" y="2352566"/>
            <a:ext cx="2630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Un capuchón de plástico 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3607754" y="3645024"/>
            <a:ext cx="316173" cy="140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165209" y="3759430"/>
            <a:ext cx="792089" cy="6868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12 Rectángulo"/>
          <p:cNvSpPr/>
          <p:nvPr/>
        </p:nvSpPr>
        <p:spPr>
          <a:xfrm rot="18089136">
            <a:off x="307964" y="1979905"/>
            <a:ext cx="2858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Dos fusibles, uno para protección del equipo y otro de reserva</a:t>
            </a:r>
            <a:endParaRPr lang="es-EC" dirty="0"/>
          </a:p>
        </p:txBody>
      </p:sp>
      <p:sp>
        <p:nvSpPr>
          <p:cNvPr id="14" name="13 Rectángulo"/>
          <p:cNvSpPr/>
          <p:nvPr/>
        </p:nvSpPr>
        <p:spPr>
          <a:xfrm rot="18027564">
            <a:off x="4227963" y="2338907"/>
            <a:ext cx="2561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/>
              <a:t>zócalo  de entrada de alimentación</a:t>
            </a:r>
            <a:endParaRPr lang="es-EC" dirty="0"/>
          </a:p>
        </p:txBody>
      </p:sp>
      <p:sp>
        <p:nvSpPr>
          <p:cNvPr id="15" name="14 Rectángulo"/>
          <p:cNvSpPr/>
          <p:nvPr/>
        </p:nvSpPr>
        <p:spPr>
          <a:xfrm rot="18005270">
            <a:off x="4985517" y="2266094"/>
            <a:ext cx="297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zócalo para la instalación al cable telemando</a:t>
            </a:r>
            <a:endParaRPr lang="es-EC" dirty="0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4932040" y="3759430"/>
            <a:ext cx="1216967" cy="16206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5796135" y="3759432"/>
            <a:ext cx="711489" cy="18388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8" name="17 Rectángulo"/>
          <p:cNvSpPr/>
          <p:nvPr/>
        </p:nvSpPr>
        <p:spPr>
          <a:xfrm rot="18167798">
            <a:off x="6314538" y="2136186"/>
            <a:ext cx="3008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/>
              <a:t>Dos ganchos para sujeción de las aldabas del Transceptor ER-95-B.</a:t>
            </a:r>
            <a:endParaRPr lang="es-EC" dirty="0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804248" y="3759432"/>
            <a:ext cx="214312" cy="24268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A4B4629-DAF5-4A47-A48D-9CDEA900DF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7267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/>
      <p:bldP spid="7" grpId="1"/>
      <p:bldP spid="8" grpId="0"/>
      <p:bldP spid="8" grpId="1"/>
      <p:bldP spid="13" grpId="0"/>
      <p:bldP spid="13" grpId="1"/>
      <p:bldP spid="14" grpId="0"/>
      <p:bldP spid="14" grpId="1"/>
      <p:bldP spid="15" grpId="0"/>
      <p:bldP spid="15" grpId="1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FB7152-7242-4244-8949-BEC174CF8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95536" y="337341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b="1" dirty="0">
                <a:latin typeface="Arial" pitchFamily="34" charset="0"/>
                <a:cs typeface="Arial" pitchFamily="34" charset="0"/>
              </a:rPr>
              <a:t>Sirve para eliminar el ruido, estabilizar el voltaje, filtrar y limitar la corriente para alimentar los circuitos del transceptor ER-95-B a través de la fuente de alimentación BA-301-A .</a:t>
            </a:r>
            <a:endParaRPr lang="es-EC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3F27E94-7D16-4760-BCAF-D9D921347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AutoShape 7">
            <a:extLst>
              <a:ext uri="{FF2B5EF4-FFF2-40B4-BE49-F238E27FC236}">
                <a16:creationId xmlns:a16="http://schemas.microsoft.com/office/drawing/2014/main" id="{BCF95231-D926-4602-AD91-649943CE7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96" y="1306589"/>
            <a:ext cx="8676081" cy="1328023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36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FILTRO ANTIPARASITARIO FI-301-A</a:t>
            </a:r>
            <a:endParaRPr lang="es-EC" sz="36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0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61498F0-871B-43EE-B122-1FBFDCBDB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859630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5616624" cy="30243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 rot="17520160">
            <a:off x="2211473" y="1813675"/>
            <a:ext cx="2277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/>
              <a:t>Smith de Encendido y      Apagado( MARCH , ARRET)</a:t>
            </a:r>
            <a:endParaRPr lang="es-EC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2987824" y="3284984"/>
            <a:ext cx="1224136" cy="19442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5 Rectángulo"/>
          <p:cNvSpPr/>
          <p:nvPr/>
        </p:nvSpPr>
        <p:spPr>
          <a:xfrm rot="17404886">
            <a:off x="3750564" y="1563762"/>
            <a:ext cx="2464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Cuatro zócalos con 6 pines para la instalación de la estaciones.</a:t>
            </a:r>
            <a:endParaRPr lang="es-EC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4572000" y="3284984"/>
            <a:ext cx="134972" cy="273630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7 Rectángulo"/>
          <p:cNvSpPr/>
          <p:nvPr/>
        </p:nvSpPr>
        <p:spPr>
          <a:xfrm rot="17634191">
            <a:off x="5535447" y="1854540"/>
            <a:ext cx="2452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Un zócalo de 6 pines de entrada de 24  VDC</a:t>
            </a:r>
            <a:endParaRPr lang="es-EC" dirty="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6300192" y="3284984"/>
            <a:ext cx="288032" cy="10801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9A5FD01-9F73-4EC7-A0DA-9DFB9B8C0B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364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8D6B6EA-F098-485F-A6A2-926D3C2A5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59531" y="3140967"/>
            <a:ext cx="84249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Es la encargada de recibir  24 VDC. de las baterias para distribuir a la caja de interconexiones BJ-234-A y al filtro antiparasitario FI-90-A.</a:t>
            </a:r>
          </a:p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Dispone de un disyuntor reenganchable que nos sirve tanto para el encendido y apagado, como tambien para la seguridad, además tambien tenemos fusibles de proteccion para la misma.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s-EC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F65828C-123F-4B97-9F3B-88741C5756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AutoShape 7">
            <a:extLst>
              <a:ext uri="{FF2B5EF4-FFF2-40B4-BE49-F238E27FC236}">
                <a16:creationId xmlns:a16="http://schemas.microsoft.com/office/drawing/2014/main" id="{365A9FAA-0EEE-482D-9CA5-121DD5B64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58" y="1023649"/>
            <a:ext cx="8676081" cy="1940957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36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CAJA DE DISTRIBUCIÓN ELECTRICA </a:t>
            </a:r>
          </a:p>
          <a:p>
            <a:pPr marL="0" lvl="1" algn="ctr">
              <a:defRPr/>
            </a:pPr>
            <a:r>
              <a:rPr lang="es-ES_tradnl" sz="36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BJ-235-A</a:t>
            </a:r>
            <a:endParaRPr lang="es-EC" sz="36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9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1BE62924-797D-4CBA-AF7D-70E61439C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4824536" cy="25737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 rot="17756132">
            <a:off x="5827085" y="2109784"/>
            <a:ext cx="2566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Conector de entrada de alimentación.24 VDC</a:t>
            </a:r>
            <a:endParaRPr lang="es-EC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2627784" y="3573016"/>
            <a:ext cx="1296144" cy="72007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5161556" y="3573015"/>
            <a:ext cx="346548" cy="57606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5076054" y="3573016"/>
            <a:ext cx="1440161" cy="23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3923928" y="3573016"/>
            <a:ext cx="648072" cy="22332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563888" y="3573016"/>
            <a:ext cx="648072" cy="72007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10 Rectángulo"/>
          <p:cNvSpPr/>
          <p:nvPr/>
        </p:nvSpPr>
        <p:spPr>
          <a:xfrm rot="17694743">
            <a:off x="3802077" y="2024879"/>
            <a:ext cx="2474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Tres conectores de salida de alimentación</a:t>
            </a:r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 rot="17642232">
            <a:off x="2681058" y="2189109"/>
            <a:ext cx="2773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Tres fusibles de protección</a:t>
            </a:r>
            <a:endParaRPr lang="es-EC" dirty="0"/>
          </a:p>
        </p:txBody>
      </p:sp>
      <p:sp>
        <p:nvSpPr>
          <p:cNvPr id="13" name="12 Rectángulo"/>
          <p:cNvSpPr/>
          <p:nvPr/>
        </p:nvSpPr>
        <p:spPr>
          <a:xfrm rot="17614044">
            <a:off x="1536128" y="1590656"/>
            <a:ext cx="2831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Un disyuntor </a:t>
            </a:r>
            <a:r>
              <a:rPr lang="es-EC" dirty="0"/>
              <a:t>reenganchable</a:t>
            </a:r>
            <a:r>
              <a:rPr lang="es-ES_tradnl" dirty="0"/>
              <a:t> para el encendido y apagado de la caja.</a:t>
            </a:r>
            <a:endParaRPr lang="es-EC" dirty="0"/>
          </a:p>
        </p:txBody>
      </p:sp>
      <p:sp>
        <p:nvSpPr>
          <p:cNvPr id="14" name="13 Rectángulo"/>
          <p:cNvSpPr/>
          <p:nvPr/>
        </p:nvSpPr>
        <p:spPr>
          <a:xfrm rot="17704485">
            <a:off x="4866832" y="2132305"/>
            <a:ext cx="2464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/>
              <a:t>Zócalo  con fusibles de reserva </a:t>
            </a:r>
            <a:endParaRPr lang="es-EC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416FEB6-409F-4F68-BBD8-4A01898DAC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8893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480FCF2-5EC9-4353-AABE-AD4854232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11288" y="2902204"/>
            <a:ext cx="849694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Es el principal componente del circuito interfono, sin el mismo no tendriamos la comunicación entre la tripulación.</a:t>
            </a:r>
          </a:p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El AM-84-C es un amplificador de 1 W de salida mas que suficiente para tener la comunicacion interna en un tanque, su alimentación e información fluye atravéz de la caja de interconexiones BJ-234-A.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7CF0B41-12CC-4721-806B-D83CA10779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AutoShape 7">
            <a:extLst>
              <a:ext uri="{FF2B5EF4-FFF2-40B4-BE49-F238E27FC236}">
                <a16:creationId xmlns:a16="http://schemas.microsoft.com/office/drawing/2014/main" id="{50576BAC-F473-4F64-8CED-973978EF0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151" y="1003269"/>
            <a:ext cx="8676081" cy="1464231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40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AMPLIFICADOR DE INTERFONO AM-84-C</a:t>
            </a:r>
            <a:endParaRPr lang="es-EC" sz="40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7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3BA79C9-64DB-4389-964A-235B2E38F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7">
            <a:extLst>
              <a:ext uri="{FF2B5EF4-FFF2-40B4-BE49-F238E27FC236}">
                <a16:creationId xmlns:a16="http://schemas.microsoft.com/office/drawing/2014/main" id="{FA5A878A-6E65-4C04-93C7-45C7BAFDF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78921" y="145660"/>
            <a:ext cx="9144000" cy="783193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C" sz="40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DOCENTE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F8F5208-F428-4785-AEF0-73F3FFE4D5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53" t="38892" r="23263" b="40195"/>
          <a:stretch/>
        </p:blipFill>
        <p:spPr>
          <a:xfrm>
            <a:off x="2887851" y="903538"/>
            <a:ext cx="1410456" cy="16445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2 Subtítulo">
            <a:extLst>
              <a:ext uri="{FF2B5EF4-FFF2-40B4-BE49-F238E27FC236}">
                <a16:creationId xmlns:a16="http://schemas.microsoft.com/office/drawing/2014/main" id="{74A15663-07F9-41D8-BB7D-234BA2FCADFA}"/>
              </a:ext>
            </a:extLst>
          </p:cNvPr>
          <p:cNvSpPr txBox="1">
            <a:spLocks/>
          </p:cNvSpPr>
          <p:nvPr/>
        </p:nvSpPr>
        <p:spPr>
          <a:xfrm>
            <a:off x="-374406" y="2593796"/>
            <a:ext cx="7934971" cy="920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9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CBOS DE C.B.</a:t>
            </a:r>
          </a:p>
          <a:p>
            <a:pPr marL="0" indent="0" algn="ctr">
              <a:buNone/>
            </a:pPr>
            <a:r>
              <a:rPr lang="es-EC" sz="9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VARGAS DIAZ BYRON ISAAC </a:t>
            </a:r>
          </a:p>
          <a:p>
            <a:pPr algn="ctr"/>
            <a:endParaRPr lang="es-EC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1515B4D-C6EB-435C-B33E-76DD093C5B34}"/>
              </a:ext>
            </a:extLst>
          </p:cNvPr>
          <p:cNvSpPr/>
          <p:nvPr/>
        </p:nvSpPr>
        <p:spPr>
          <a:xfrm>
            <a:off x="1259632" y="3615189"/>
            <a:ext cx="777686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s-EC" sz="36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CURSOS REALIZADOS: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2300" dirty="0">
                <a:latin typeface="Arial Rounded MT Bold" panose="020F0704030504030204" pitchFamily="34" charset="0"/>
              </a:rPr>
              <a:t>SELVA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2300" dirty="0">
                <a:latin typeface="Arial Rounded MT Bold" panose="020F0704030504030204" pitchFamily="34" charset="0"/>
              </a:rPr>
              <a:t>CONDUTORES DE TANQUE AMX 13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2300" dirty="0">
                <a:latin typeface="Arial Rounded MT Bold" panose="020F0704030504030204" pitchFamily="34" charset="0"/>
              </a:rPr>
              <a:t>ARTILLERO 105 mm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2300" dirty="0">
                <a:latin typeface="Arial Rounded MT Bold" panose="020F0704030504030204" pitchFamily="34" charset="0"/>
              </a:rPr>
              <a:t>EMPLEO DE LA SECCION RECON HIPOMOVIL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2300" dirty="0">
                <a:latin typeface="Arial Rounded MT Bold" panose="020F0704030504030204" pitchFamily="34" charset="0"/>
              </a:rPr>
              <a:t>CURSO AVANZADO DE LIDERAZGO PARA SUBOCFICLES (WHINSEC-EEUU)</a:t>
            </a:r>
          </a:p>
        </p:txBody>
      </p:sp>
    </p:spTree>
    <p:extLst>
      <p:ext uri="{BB962C8B-B14F-4D97-AF65-F5344CB8AC3E}">
        <p14:creationId xmlns:p14="http://schemas.microsoft.com/office/powerpoint/2010/main" val="341188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6705C6E9-D0D2-49A1-8BD0-A8E69C80D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17032"/>
            <a:ext cx="5688632" cy="2819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5980062" y="3573016"/>
            <a:ext cx="968202" cy="14253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835696" y="3429000"/>
            <a:ext cx="1397380" cy="15333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915816" y="3429000"/>
            <a:ext cx="503206" cy="201195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848100" y="3429000"/>
            <a:ext cx="259353" cy="15057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939854" y="3429000"/>
            <a:ext cx="0" cy="21813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5230502" y="3429000"/>
            <a:ext cx="925674" cy="16843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2 Rectángulo"/>
          <p:cNvSpPr/>
          <p:nvPr/>
        </p:nvSpPr>
        <p:spPr>
          <a:xfrm rot="17606256">
            <a:off x="986494" y="1779535"/>
            <a:ext cx="2608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Un fusible de 0,63 Amperios y porta fusibles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 rot="17730394">
            <a:off x="2271916" y="2374536"/>
            <a:ext cx="2070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Control de volumen</a:t>
            </a:r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 rot="17741475">
            <a:off x="3132392" y="2092703"/>
            <a:ext cx="2364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/>
              <a:t>Alojamiento para tres fusible de repuesto</a:t>
            </a:r>
            <a:endParaRPr lang="es-EC" dirty="0"/>
          </a:p>
        </p:txBody>
      </p:sp>
      <p:sp>
        <p:nvSpPr>
          <p:cNvPr id="13" name="12 Rectángulo"/>
          <p:cNvSpPr/>
          <p:nvPr/>
        </p:nvSpPr>
        <p:spPr>
          <a:xfrm rot="17823567">
            <a:off x="4190854" y="1943158"/>
            <a:ext cx="271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Interruptor de encendido (M) y apagado (A</a:t>
            </a:r>
            <a:endParaRPr lang="es-EC" dirty="0"/>
          </a:p>
        </p:txBody>
      </p:sp>
      <p:sp>
        <p:nvSpPr>
          <p:cNvPr id="14" name="13 Rectángulo"/>
          <p:cNvSpPr/>
          <p:nvPr/>
        </p:nvSpPr>
        <p:spPr>
          <a:xfrm rot="17796840">
            <a:off x="5502230" y="1985649"/>
            <a:ext cx="2372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/>
              <a:t>Lámpara de aviso de encendido del equipo</a:t>
            </a:r>
            <a:endParaRPr lang="es-EC" dirty="0"/>
          </a:p>
        </p:txBody>
      </p:sp>
      <p:sp>
        <p:nvSpPr>
          <p:cNvPr id="16" name="15 Rectángulo"/>
          <p:cNvSpPr/>
          <p:nvPr/>
        </p:nvSpPr>
        <p:spPr>
          <a:xfrm rot="17762506">
            <a:off x="6458072" y="2009720"/>
            <a:ext cx="2713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Zócalo para alimentación e información</a:t>
            </a:r>
            <a:endParaRPr lang="es-EC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E5A2007-C080-444F-80FD-8EFB6C1B82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9254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8B7347B-34CB-49D0-B7A3-B6303FBAB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952" y="2261900"/>
            <a:ext cx="8884096" cy="4263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s-EC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s-EC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_tradn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s-ES_tradnl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_tradnl" dirty="0">
                <a:latin typeface="Arial" pitchFamily="34" charset="0"/>
                <a:cs typeface="Arial" pitchFamily="34" charset="0"/>
              </a:rPr>
              <a:t> </a:t>
            </a:r>
            <a:endParaRPr lang="es-EC" dirty="0"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A8ED5E-CE4C-442B-89E8-7C311232F6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AutoShape 7">
            <a:extLst>
              <a:ext uri="{FF2B5EF4-FFF2-40B4-BE49-F238E27FC236}">
                <a16:creationId xmlns:a16="http://schemas.microsoft.com/office/drawing/2014/main" id="{69443563-6852-4DE8-9FF9-E3A03C05B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59" y="320942"/>
            <a:ext cx="8676081" cy="1736646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32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AMPLIFICADOR DE RADIOFRECUENCIA</a:t>
            </a:r>
          </a:p>
          <a:p>
            <a:pPr marL="0" lvl="1" algn="ctr">
              <a:defRPr/>
            </a:pPr>
            <a:r>
              <a:rPr lang="es-ES_tradnl" sz="32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AM-215-A</a:t>
            </a:r>
            <a:endParaRPr lang="es-EC" sz="32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D0CE2A33-5616-493C-AB3D-0677F2967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634541"/>
              </p:ext>
            </p:extLst>
          </p:nvPr>
        </p:nvGraphicFramePr>
        <p:xfrm>
          <a:off x="755576" y="1251740"/>
          <a:ext cx="7992513" cy="4583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81CC0F2D-D5BB-463A-B396-3AC9560C3D29}"/>
              </a:ext>
            </a:extLst>
          </p:cNvPr>
          <p:cNvGrpSpPr/>
          <p:nvPr/>
        </p:nvGrpSpPr>
        <p:grpSpPr>
          <a:xfrm>
            <a:off x="754832" y="3860073"/>
            <a:ext cx="7992513" cy="533549"/>
            <a:chOff x="0" y="2322880"/>
            <a:chExt cx="7992513" cy="1123200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78613183-1F73-4EDB-BD3F-612911324082}"/>
                </a:ext>
              </a:extLst>
            </p:cNvPr>
            <p:cNvSpPr/>
            <p:nvPr/>
          </p:nvSpPr>
          <p:spPr>
            <a:xfrm>
              <a:off x="0" y="2322880"/>
              <a:ext cx="7992513" cy="1123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5854485A-BED4-4786-A99C-C617BA22BAC9}"/>
                </a:ext>
              </a:extLst>
            </p:cNvPr>
            <p:cNvSpPr txBox="1"/>
            <p:nvPr/>
          </p:nvSpPr>
          <p:spPr>
            <a:xfrm>
              <a:off x="54830" y="2377710"/>
              <a:ext cx="7882853" cy="10135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2800" b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En la parte posterior.</a:t>
              </a:r>
              <a:endParaRPr lang="en-US" sz="2800" kern="1200" dirty="0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0862B1F-9349-4C9B-8783-5D3E4305B6CE}"/>
              </a:ext>
            </a:extLst>
          </p:cNvPr>
          <p:cNvGrpSpPr/>
          <p:nvPr/>
        </p:nvGrpSpPr>
        <p:grpSpPr>
          <a:xfrm>
            <a:off x="756320" y="4597934"/>
            <a:ext cx="7992513" cy="1386971"/>
            <a:chOff x="0" y="3176909"/>
            <a:chExt cx="7992513" cy="1386971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840F0428-955F-4D25-B3BE-D89C54DBE459}"/>
                </a:ext>
              </a:extLst>
            </p:cNvPr>
            <p:cNvSpPr/>
            <p:nvPr/>
          </p:nvSpPr>
          <p:spPr>
            <a:xfrm>
              <a:off x="0" y="3446080"/>
              <a:ext cx="7992513" cy="11178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EDE6605-7951-4A1F-9C95-A5FD750CC157}"/>
                </a:ext>
              </a:extLst>
            </p:cNvPr>
            <p:cNvSpPr txBox="1"/>
            <p:nvPr/>
          </p:nvSpPr>
          <p:spPr>
            <a:xfrm>
              <a:off x="0" y="3176909"/>
              <a:ext cx="7992513" cy="1386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762" tIns="30480" rIns="170688" bIns="30480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lrTx/>
                <a:buFont typeface="Wingdings" panose="05000000000000000000" pitchFamily="2" charset="2"/>
                <a:buChar char="ü"/>
              </a:pPr>
              <a:r>
                <a:rPr lang="es-ES_tradnl" sz="2000" b="1" kern="1200" dirty="0">
                  <a:latin typeface="Arial" pitchFamily="34" charset="0"/>
                  <a:cs typeface="Arial" pitchFamily="34" charset="0"/>
                </a:rPr>
                <a:t>Toma para el cable Y de entrada y salida de información.</a:t>
              </a:r>
              <a:endParaRPr lang="en-US" sz="2000" b="1" kern="1200" dirty="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 typeface="Wingdings" panose="05000000000000000000" pitchFamily="2" charset="2"/>
                <a:buChar char="ü"/>
              </a:pPr>
              <a:r>
                <a:rPr lang="es-ES_tradnl" sz="2000" b="1" kern="1200" dirty="0">
                  <a:latin typeface="Arial" pitchFamily="34" charset="0"/>
                  <a:cs typeface="Arial" pitchFamily="34" charset="0"/>
                </a:rPr>
                <a:t>Toma de 50 ohmios entradas y salidas de R.F.</a:t>
              </a:r>
              <a:endParaRPr lang="es-EC" sz="2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74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8B7347B-34CB-49D0-B7A3-B6303FBAB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86" y="-27384"/>
            <a:ext cx="9144000" cy="685963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952" y="2261900"/>
            <a:ext cx="8884096" cy="4263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s-EC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s-EC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_tradn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s-ES_tradnl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_tradnl" dirty="0">
                <a:latin typeface="Arial" pitchFamily="34" charset="0"/>
                <a:cs typeface="Arial" pitchFamily="34" charset="0"/>
              </a:rPr>
              <a:t> </a:t>
            </a:r>
            <a:endParaRPr lang="es-EC" dirty="0"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A8ED5E-CE4C-442B-89E8-7C311232F6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F6DAAB6-74E4-4C60-B714-29644A4DE1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00" t="38795" r="32675" b="14983"/>
          <a:stretch/>
        </p:blipFill>
        <p:spPr>
          <a:xfrm>
            <a:off x="718332" y="2345961"/>
            <a:ext cx="4032448" cy="2892843"/>
          </a:xfrm>
          <a:prstGeom prst="rect">
            <a:avLst/>
          </a:prstGeom>
        </p:spPr>
      </p:pic>
      <p:sp>
        <p:nvSpPr>
          <p:cNvPr id="15" name="Line 4">
            <a:extLst>
              <a:ext uri="{FF2B5EF4-FFF2-40B4-BE49-F238E27FC236}">
                <a16:creationId xmlns:a16="http://schemas.microsoft.com/office/drawing/2014/main" id="{DEF376F9-9199-40E5-B596-C6F9F313F9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63888" y="3068960"/>
            <a:ext cx="1656184" cy="28803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2E74CA15-9699-4E3D-AB4C-06EB53939B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24784" y="4468814"/>
            <a:ext cx="111437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7" name="Line 4">
            <a:extLst>
              <a:ext uri="{FF2B5EF4-FFF2-40B4-BE49-F238E27FC236}">
                <a16:creationId xmlns:a16="http://schemas.microsoft.com/office/drawing/2014/main" id="{5473E78E-3CD2-414C-9770-47CC981B22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91980" y="3645024"/>
            <a:ext cx="64807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9" name="4 Rectángulo">
            <a:extLst>
              <a:ext uri="{FF2B5EF4-FFF2-40B4-BE49-F238E27FC236}">
                <a16:creationId xmlns:a16="http://schemas.microsoft.com/office/drawing/2014/main" id="{C919B53D-3D28-47F1-8A18-67CFBA16993F}"/>
              </a:ext>
            </a:extLst>
          </p:cNvPr>
          <p:cNvSpPr/>
          <p:nvPr/>
        </p:nvSpPr>
        <p:spPr>
          <a:xfrm rot="20912717">
            <a:off x="5158714" y="2542274"/>
            <a:ext cx="2712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s-ES_tradnl" sz="2000" b="1" dirty="0">
                <a:latin typeface="Arial" pitchFamily="34" charset="0"/>
                <a:cs typeface="Arial" pitchFamily="34" charset="0"/>
              </a:rPr>
              <a:t>Alta potencia 15 W.</a:t>
            </a:r>
            <a:endParaRPr lang="en-US" sz="2000" b="1" dirty="0"/>
          </a:p>
        </p:txBody>
      </p:sp>
      <p:sp>
        <p:nvSpPr>
          <p:cNvPr id="20" name="4 Rectángulo">
            <a:extLst>
              <a:ext uri="{FF2B5EF4-FFF2-40B4-BE49-F238E27FC236}">
                <a16:creationId xmlns:a16="http://schemas.microsoft.com/office/drawing/2014/main" id="{E54C4711-9F55-4320-8064-432B99C30F53}"/>
              </a:ext>
            </a:extLst>
          </p:cNvPr>
          <p:cNvSpPr/>
          <p:nvPr/>
        </p:nvSpPr>
        <p:spPr>
          <a:xfrm rot="21414142">
            <a:off x="5090619" y="3388930"/>
            <a:ext cx="2712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s-ES_tradnl" sz="2000" b="1" dirty="0">
                <a:latin typeface="Arial" pitchFamily="34" charset="0"/>
                <a:cs typeface="Arial" pitchFamily="34" charset="0"/>
              </a:rPr>
              <a:t>Baja potencia 15 W.</a:t>
            </a:r>
            <a:endParaRPr lang="en-US" sz="2000" b="1" dirty="0"/>
          </a:p>
        </p:txBody>
      </p:sp>
      <p:sp>
        <p:nvSpPr>
          <p:cNvPr id="21" name="4 Rectángulo">
            <a:extLst>
              <a:ext uri="{FF2B5EF4-FFF2-40B4-BE49-F238E27FC236}">
                <a16:creationId xmlns:a16="http://schemas.microsoft.com/office/drawing/2014/main" id="{5E83909A-09EC-4FC3-AF5A-413294B82653}"/>
              </a:ext>
            </a:extLst>
          </p:cNvPr>
          <p:cNvSpPr/>
          <p:nvPr/>
        </p:nvSpPr>
        <p:spPr>
          <a:xfrm>
            <a:off x="5383628" y="4097123"/>
            <a:ext cx="3913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>
                <a:latin typeface="Arial" pitchFamily="34" charset="0"/>
                <a:cs typeface="Arial" pitchFamily="34" charset="0"/>
              </a:rPr>
              <a:t>Toma de 50 ohmios para el cable puente de 10cm</a:t>
            </a:r>
            <a:r>
              <a:rPr lang="es-ES_tradnl" sz="2400" b="1" dirty="0">
                <a:latin typeface="Arial" pitchFamily="34" charset="0"/>
                <a:cs typeface="Arial" pitchFamily="34" charset="0"/>
              </a:rPr>
              <a:t>.</a:t>
            </a:r>
            <a:endParaRPr lang="es-EC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CE09194-554C-4DA3-B2D0-2605609E9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2 Rectángulo"/>
          <p:cNvSpPr/>
          <p:nvPr/>
        </p:nvSpPr>
        <p:spPr>
          <a:xfrm>
            <a:off x="608726" y="3415747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El jefe de tanque y el artillero disponen de esta caja de mando, en esta nosotros  conectamos el equipo de casco y pecho.</a:t>
            </a:r>
          </a:p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Su función especifica es la salida de señal de radio e interfono, tomando en cuenta las tres posiciones antes indicadas.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04FDD9-F5BC-4EF1-9A75-E6B0241E73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AutoShape 7">
            <a:extLst>
              <a:ext uri="{FF2B5EF4-FFF2-40B4-BE49-F238E27FC236}">
                <a16:creationId xmlns:a16="http://schemas.microsoft.com/office/drawing/2014/main" id="{E90AD587-DF70-4041-9EE0-D35D898F1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45" y="1373808"/>
            <a:ext cx="8676081" cy="1464231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40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CAJA DE MANDO INTERFONO BC-320-A</a:t>
            </a:r>
            <a:endParaRPr lang="es-EC" sz="40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D5AA56E7-E443-4609-94E3-283FA46F5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3672407" cy="29032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427985" y="3432153"/>
            <a:ext cx="2351927" cy="7889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H="1">
            <a:off x="5220067" y="2636912"/>
            <a:ext cx="947489" cy="15841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355974" y="2770113"/>
            <a:ext cx="103070" cy="34671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5364088" y="5157192"/>
            <a:ext cx="1368152" cy="22851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835696" y="5157192"/>
            <a:ext cx="1944216" cy="2244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6012160" y="3733013"/>
            <a:ext cx="753346" cy="7040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228187" y="2508823"/>
            <a:ext cx="2399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dirty="0"/>
              <a:t>Un indicador luminoso de color naranja para aviso de llamada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099654" y="1766247"/>
            <a:ext cx="2550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dirty="0"/>
              <a:t>Zócalo de audio de 10 contactos para el acoplamiento de casco y pecho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574" y="4557027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dirty="0"/>
              <a:t>Perilla tres posiciones</a:t>
            </a:r>
          </a:p>
          <a:p>
            <a:pPr lvl="0"/>
            <a:r>
              <a:rPr lang="es-EC" dirty="0"/>
              <a:t>“I”       Interfono</a:t>
            </a:r>
          </a:p>
          <a:p>
            <a:pPr lvl="0"/>
            <a:r>
              <a:rPr lang="es-EC" dirty="0"/>
              <a:t>“IR”     Interfono radio</a:t>
            </a:r>
          </a:p>
          <a:p>
            <a:pPr lvl="0"/>
            <a:r>
              <a:rPr lang="es-EC" dirty="0"/>
              <a:t>“R”      Radio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732240" y="4834026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Perilla de tres y cuatro posiciones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765506" y="3409848"/>
            <a:ext cx="2264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Zócalo para entrada de </a:t>
            </a:r>
            <a:r>
              <a:rPr lang="es-EC" dirty="0" err="1"/>
              <a:t>inf</a:t>
            </a:r>
            <a:r>
              <a:rPr lang="es-EC" dirty="0"/>
              <a:t>. y alimentación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167557" y="2043246"/>
            <a:ext cx="2862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dirty="0"/>
              <a:t>Perilla de volumen regula el audio del equipo de casco y pecho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0E0A10E-CA57-45DD-8FA6-1245523FA3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0605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BBDBB0E-81A1-4FCD-922F-146E8B5DB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30"/>
            <a:ext cx="9144000" cy="685963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596" y="2716068"/>
            <a:ext cx="8758808" cy="2917139"/>
          </a:xfrm>
        </p:spPr>
        <p:txBody>
          <a:bodyPr>
            <a:noAutofit/>
          </a:bodyPr>
          <a:lstStyle/>
          <a:p>
            <a:pPr lvl="0">
              <a:buClrTx/>
              <a:buFont typeface="Wingdings" pitchFamily="2" charset="2"/>
              <a:buChar char="Ø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 de antena flexible.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Aislador de porcelana.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Empaque de caucho.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Arandela metálica con un cable trenzado de conexión a tierra.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Toma coaxial de 50 ohmios.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Toma de 10 contactos para el cable telemando.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Tornillo para conexión del cable trenzado.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EBC966-6B25-46FC-A05A-87FF31EB7E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AutoShape 7">
            <a:extLst>
              <a:ext uri="{FF2B5EF4-FFF2-40B4-BE49-F238E27FC236}">
                <a16:creationId xmlns:a16="http://schemas.microsoft.com/office/drawing/2014/main" id="{758FA88D-74A2-41D8-8E8E-666FB1E11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73" y="779676"/>
            <a:ext cx="8676081" cy="2145268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40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CAJA DE ACOPLAMIENTO DE ANTENA</a:t>
            </a:r>
          </a:p>
          <a:p>
            <a:pPr marL="0" lvl="1" algn="ctr">
              <a:defRPr/>
            </a:pPr>
            <a:r>
              <a:rPr lang="es-ES_tradnl" sz="40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BX-33-A</a:t>
            </a:r>
            <a:endParaRPr lang="es-EC" sz="40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5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BBDBB0E-81A1-4FCD-922F-146E8B5DB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30"/>
            <a:ext cx="9144000" cy="68596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5EBC966-6B25-46FC-A05A-87FF31EB7E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326C01D-2374-412F-9253-AD050B50BB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95" t="25677" r="34238" b="21098"/>
          <a:stretch/>
        </p:blipFill>
        <p:spPr>
          <a:xfrm>
            <a:off x="1331640" y="836803"/>
            <a:ext cx="5328592" cy="438500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32D0F1B-65EE-4B5B-8BD0-D42796A28BB6}"/>
              </a:ext>
            </a:extLst>
          </p:cNvPr>
          <p:cNvSpPr/>
          <p:nvPr/>
        </p:nvSpPr>
        <p:spPr>
          <a:xfrm>
            <a:off x="6138105" y="1552683"/>
            <a:ext cx="2983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  <a:buFont typeface="Wingdings" pitchFamily="2" charset="2"/>
              <a:buChar char="Ø"/>
            </a:pPr>
            <a:r>
              <a:rPr lang="es-ES_tradnl" b="1" dirty="0">
                <a:latin typeface="Arial" pitchFamily="34" charset="0"/>
                <a:cs typeface="Arial" pitchFamily="34" charset="0"/>
              </a:rPr>
              <a:t>Base de antena flexible.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72475F4-04DF-4034-A6A6-A263F5FC684E}"/>
              </a:ext>
            </a:extLst>
          </p:cNvPr>
          <p:cNvSpPr/>
          <p:nvPr/>
        </p:nvSpPr>
        <p:spPr>
          <a:xfrm>
            <a:off x="6338067" y="2195572"/>
            <a:ext cx="2842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  <a:buFont typeface="Wingdings" pitchFamily="2" charset="2"/>
              <a:buChar char="Ø"/>
            </a:pPr>
            <a:r>
              <a:rPr lang="es-ES_tradnl" b="1" dirty="0">
                <a:latin typeface="Arial" pitchFamily="34" charset="0"/>
                <a:cs typeface="Arial" pitchFamily="34" charset="0"/>
              </a:rPr>
              <a:t>Aislador de porcelana.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2DF6A9B-F916-4C97-9062-57BCD612BC34}"/>
              </a:ext>
            </a:extLst>
          </p:cNvPr>
          <p:cNvSpPr/>
          <p:nvPr/>
        </p:nvSpPr>
        <p:spPr>
          <a:xfrm>
            <a:off x="6360764" y="2780928"/>
            <a:ext cx="2675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  <a:buFont typeface="Wingdings" pitchFamily="2" charset="2"/>
              <a:buChar char="Ø"/>
            </a:pPr>
            <a:r>
              <a:rPr lang="es-ES_tradnl" b="1" dirty="0">
                <a:latin typeface="Arial" pitchFamily="34" charset="0"/>
                <a:cs typeface="Arial" pitchFamily="34" charset="0"/>
              </a:rPr>
              <a:t>Empaque de caucho.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012716-E728-420D-AA19-DB64B824C48A}"/>
              </a:ext>
            </a:extLst>
          </p:cNvPr>
          <p:cNvSpPr/>
          <p:nvPr/>
        </p:nvSpPr>
        <p:spPr>
          <a:xfrm>
            <a:off x="6045426" y="3212976"/>
            <a:ext cx="3351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buFont typeface="Wingdings" pitchFamily="2" charset="2"/>
              <a:buChar char="Ø"/>
            </a:pPr>
            <a:r>
              <a:rPr lang="es-ES_tradnl" b="1" dirty="0">
                <a:latin typeface="Arial" pitchFamily="34" charset="0"/>
                <a:cs typeface="Arial" pitchFamily="34" charset="0"/>
              </a:rPr>
              <a:t>Arandela metálica con un cable trenzado de conexión a tierra.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1B9EF3C-FC81-4453-9B1A-D4A8554FE823}"/>
              </a:ext>
            </a:extLst>
          </p:cNvPr>
          <p:cNvSpPr/>
          <p:nvPr/>
        </p:nvSpPr>
        <p:spPr>
          <a:xfrm>
            <a:off x="5870472" y="4149080"/>
            <a:ext cx="3351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  <a:buFont typeface="Wingdings" pitchFamily="2" charset="2"/>
              <a:buChar char="Ø"/>
            </a:pPr>
            <a:r>
              <a:rPr lang="es-ES_tradnl" b="1" dirty="0">
                <a:latin typeface="Arial" pitchFamily="34" charset="0"/>
                <a:cs typeface="Arial" pitchFamily="34" charset="0"/>
              </a:rPr>
              <a:t>Toma coaxial de 50 ohmios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83FE051-66D1-4D04-94AC-1067C7CBE086}"/>
              </a:ext>
            </a:extLst>
          </p:cNvPr>
          <p:cNvSpPr/>
          <p:nvPr/>
        </p:nvSpPr>
        <p:spPr>
          <a:xfrm>
            <a:off x="5870472" y="5150268"/>
            <a:ext cx="3046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buFont typeface="Wingdings" pitchFamily="2" charset="2"/>
              <a:buChar char="Ø"/>
            </a:pPr>
            <a:r>
              <a:rPr lang="es-ES_tradnl" b="1" dirty="0">
                <a:latin typeface="Arial" pitchFamily="34" charset="0"/>
                <a:cs typeface="Arial" pitchFamily="34" charset="0"/>
              </a:rPr>
              <a:t>Toma de 10 contactos para el cable telemando.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CD89E54-7030-4F26-A1C7-61D257B21AAD}"/>
              </a:ext>
            </a:extLst>
          </p:cNvPr>
          <p:cNvSpPr/>
          <p:nvPr/>
        </p:nvSpPr>
        <p:spPr>
          <a:xfrm>
            <a:off x="85469" y="2807044"/>
            <a:ext cx="13901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buFont typeface="Wingdings" pitchFamily="2" charset="2"/>
              <a:buChar char="Ø"/>
            </a:pPr>
            <a:r>
              <a:rPr lang="es-ES_tradnl" b="1" dirty="0">
                <a:latin typeface="Arial" pitchFamily="34" charset="0"/>
                <a:cs typeface="Arial" pitchFamily="34" charset="0"/>
              </a:rPr>
              <a:t>Tornillo para conexión del cable trenzado.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1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BBDBB0E-81A1-4FCD-922F-146E8B5DB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30"/>
            <a:ext cx="9144000" cy="68596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5EBC966-6B25-46FC-A05A-87FF31EB7E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5E346F5-B8B1-46F1-81A0-1EE5007F9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7">
            <a:extLst>
              <a:ext uri="{FF2B5EF4-FFF2-40B4-BE49-F238E27FC236}">
                <a16:creationId xmlns:a16="http://schemas.microsoft.com/office/drawing/2014/main" id="{2D7F262B-635A-4CF6-8568-01E52E539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405" y="4797152"/>
            <a:ext cx="8567187" cy="1021556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54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ACCESORIOS</a:t>
            </a:r>
            <a:endParaRPr lang="es-EC" sz="54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F92E985-29B7-4CF5-82ED-43F31DEC85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8" b="25850"/>
          <a:stretch/>
        </p:blipFill>
        <p:spPr>
          <a:xfrm>
            <a:off x="1619672" y="908720"/>
            <a:ext cx="3419572" cy="281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86DA70-2C03-4CC8-9771-437697864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3284984"/>
            <a:ext cx="8686800" cy="2304256"/>
          </a:xfrm>
        </p:spPr>
        <p:txBody>
          <a:bodyPr>
            <a:normAutofit lnSpcReduction="10000"/>
          </a:bodyPr>
          <a:lstStyle/>
          <a:p>
            <a:pPr lvl="0">
              <a:buClrTx/>
              <a:buFont typeface="Wingdings" pitchFamily="2" charset="2"/>
              <a:buChar char="Ø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Cápsula micro fónica.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Cápsula auricular.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Interruptor de transmisión.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Cable de extensión.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Conector de audio.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39E92F-2F6D-4551-ACCF-AC320C8330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AutoShape 7">
            <a:extLst>
              <a:ext uri="{FF2B5EF4-FFF2-40B4-BE49-F238E27FC236}">
                <a16:creationId xmlns:a16="http://schemas.microsoft.com/office/drawing/2014/main" id="{0823AE0C-551E-4423-BA9C-370369E2C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59" y="1199072"/>
            <a:ext cx="8676081" cy="1464231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40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MICROTELÉFONO</a:t>
            </a:r>
          </a:p>
          <a:p>
            <a:pPr marL="0" lvl="1" algn="ctr">
              <a:defRPr/>
            </a:pPr>
            <a:r>
              <a:rPr lang="es-ES_tradnl" sz="40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H-33-P/T</a:t>
            </a:r>
            <a:endParaRPr lang="es-EC" sz="40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E651565-5CD2-41EE-BBAA-1FAEBA6132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3" t="21987" r="47637" b="24788"/>
          <a:stretch/>
        </p:blipFill>
        <p:spPr>
          <a:xfrm>
            <a:off x="5004048" y="3070801"/>
            <a:ext cx="3240360" cy="25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B6780890-305C-4AA8-904C-EF443311D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4692885" y="3389056"/>
            <a:ext cx="466490" cy="3921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2" name="Picture 4" descr="C:\Users\Milton\Pictures\Image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1160"/>
            <a:ext cx="4104456" cy="238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 rot="17526281">
            <a:off x="4330433" y="1755967"/>
            <a:ext cx="2529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/>
              <a:t>Dos conectores rectangulares que sirven para la unión con el equipo de cabeza.</a:t>
            </a:r>
            <a:endParaRPr lang="es-EC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419871" y="3389056"/>
            <a:ext cx="726951" cy="5788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12 Rectángulo"/>
          <p:cNvSpPr/>
          <p:nvPr/>
        </p:nvSpPr>
        <p:spPr>
          <a:xfrm rot="17492043">
            <a:off x="2610149" y="1643261"/>
            <a:ext cx="2571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/>
              <a:t>Interruptor  pulsador marcado radio  que permite la comunicación externa</a:t>
            </a:r>
            <a:endParaRPr lang="es-EC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195735" y="3389056"/>
            <a:ext cx="1885319" cy="95801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4" name="13 Rectángulo"/>
          <p:cNvSpPr/>
          <p:nvPr/>
        </p:nvSpPr>
        <p:spPr>
          <a:xfrm rot="17538184">
            <a:off x="834408" y="1643261"/>
            <a:ext cx="2464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Interruptor pulsador marcado interfono que sirve para la comunicación interna.</a:t>
            </a:r>
            <a:endParaRPr lang="es-EC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5783263" y="3781161"/>
            <a:ext cx="1165002" cy="9439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14 Rectángulo"/>
          <p:cNvSpPr/>
          <p:nvPr/>
        </p:nvSpPr>
        <p:spPr>
          <a:xfrm rot="17537948">
            <a:off x="6128604" y="1882477"/>
            <a:ext cx="2802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/>
              <a:t>Dos correas con las correspondientes hebillas para sujetar el equipo de pecho al operador.</a:t>
            </a:r>
            <a:endParaRPr lang="es-EC" dirty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835696" y="4607123"/>
            <a:ext cx="2716845" cy="1719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6" name="15 Rectángulo"/>
          <p:cNvSpPr/>
          <p:nvPr/>
        </p:nvSpPr>
        <p:spPr>
          <a:xfrm>
            <a:off x="30750" y="4006958"/>
            <a:ext cx="2195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Un conector múltiple con cable de unión y enchufe de 10 contactos</a:t>
            </a:r>
            <a:endParaRPr lang="es-EC" dirty="0"/>
          </a:p>
        </p:txBody>
      </p:sp>
      <p:sp>
        <p:nvSpPr>
          <p:cNvPr id="18" name="AutoShape 7">
            <a:extLst>
              <a:ext uri="{FF2B5EF4-FFF2-40B4-BE49-F238E27FC236}">
                <a16:creationId xmlns:a16="http://schemas.microsoft.com/office/drawing/2014/main" id="{06ED67C4-D83C-4B5E-856B-44EF50E8C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500" y="-141616"/>
            <a:ext cx="8676081" cy="1464231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40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EQUIPO DE PECHO</a:t>
            </a:r>
          </a:p>
          <a:p>
            <a:pPr marL="0" lvl="1" algn="ctr">
              <a:defRPr/>
            </a:pPr>
            <a:r>
              <a:rPr lang="es-ES_tradnl" sz="40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AN-GSA-6</a:t>
            </a:r>
            <a:endParaRPr lang="es-EC" sz="40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77D90B8-2DC3-4950-A506-AA737CCA4C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9966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/>
      <p:bldP spid="12" grpId="1"/>
      <p:bldP spid="6" grpId="0" animBg="1"/>
      <p:bldP spid="6" grpId="1" animBg="1"/>
      <p:bldP spid="13" grpId="0"/>
      <p:bldP spid="13" grpId="1"/>
      <p:bldP spid="7" grpId="0" animBg="1"/>
      <p:bldP spid="7" grpId="1" animBg="1"/>
      <p:bldP spid="14" grpId="0"/>
      <p:bldP spid="14" grpId="1"/>
      <p:bldP spid="8" grpId="0" animBg="1"/>
      <p:bldP spid="8" grpId="1" animBg="1"/>
      <p:bldP spid="15" grpId="0"/>
      <p:bldP spid="15" grpId="1"/>
      <p:bldP spid="9" grpId="0" animBg="1"/>
      <p:bldP spid="9" grpId="1" animBg="1"/>
      <p:bldP spid="16" grpId="0"/>
      <p:bldP spid="16" grpId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F84A2C1-4496-4ED5-B935-B46A18912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sp>
        <p:nvSpPr>
          <p:cNvPr id="6" name="13 Rectángulo">
            <a:extLst>
              <a:ext uri="{FF2B5EF4-FFF2-40B4-BE49-F238E27FC236}">
                <a16:creationId xmlns:a16="http://schemas.microsoft.com/office/drawing/2014/main" id="{00072B01-D06D-4EDC-A0DA-108EE687C578}"/>
              </a:ext>
            </a:extLst>
          </p:cNvPr>
          <p:cNvSpPr/>
          <p:nvPr/>
        </p:nvSpPr>
        <p:spPr>
          <a:xfrm>
            <a:off x="1412489" y="306960"/>
            <a:ext cx="5977487" cy="830997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C" sz="24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COMPORTAMIENTO Y SEGURIDAD </a:t>
            </a:r>
          </a:p>
          <a:p>
            <a:pPr marL="0" lvl="1" algn="ctr">
              <a:defRPr/>
            </a:pPr>
            <a:r>
              <a:rPr lang="es-EC" sz="24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EN EL AULA</a:t>
            </a:r>
          </a:p>
        </p:txBody>
      </p:sp>
      <p:pic>
        <p:nvPicPr>
          <p:cNvPr id="7" name="5 Imagen" descr="C:\Documents and Settings\SEPRACSOO\Mis documentos\Mis imágenes\SELLOS222\SEPRACSO.jpg">
            <a:extLst>
              <a:ext uri="{FF2B5EF4-FFF2-40B4-BE49-F238E27FC236}">
                <a16:creationId xmlns:a16="http://schemas.microsoft.com/office/drawing/2014/main" id="{624EA261-D53A-4B5F-A322-3D2A34E39965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06" l="0" r="9681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2438"/>
            <a:ext cx="1193463" cy="128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t2.gstatic.com/images?q=tbn:ANd9GcRXmcJ8yplk74q1JSA7ghqTp7KO9hmQCoqsbiKEfrIavJ5yaxGb">
            <a:extLst>
              <a:ext uri="{FF2B5EF4-FFF2-40B4-BE49-F238E27FC236}">
                <a16:creationId xmlns:a16="http://schemas.microsoft.com/office/drawing/2014/main" id="{2AA3AF8E-D784-42BD-8A8E-1C3B8A475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9" t="5241" r="14488" b="6299"/>
          <a:stretch>
            <a:fillRect/>
          </a:stretch>
        </p:blipFill>
        <p:spPr bwMode="auto">
          <a:xfrm>
            <a:off x="253368" y="1439411"/>
            <a:ext cx="1137042" cy="173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1 Rectángulo">
            <a:extLst>
              <a:ext uri="{FF2B5EF4-FFF2-40B4-BE49-F238E27FC236}">
                <a16:creationId xmlns:a16="http://schemas.microsoft.com/office/drawing/2014/main" id="{7C56382A-5BD7-4AE4-BB02-0771DC447D02}"/>
              </a:ext>
            </a:extLst>
          </p:cNvPr>
          <p:cNvSpPr/>
          <p:nvPr/>
        </p:nvSpPr>
        <p:spPr>
          <a:xfrm>
            <a:off x="275447" y="3336934"/>
            <a:ext cx="1137042" cy="1497403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</p:sp>
      <p:pic>
        <p:nvPicPr>
          <p:cNvPr id="10" name="5 Imagen" descr="C:\Documents and Settings\SEPRACSOO\Mis documentos\Mis imágenes\SELLOS222\SEPRACSO.jpg">
            <a:extLst>
              <a:ext uri="{FF2B5EF4-FFF2-40B4-BE49-F238E27FC236}">
                <a16:creationId xmlns:a16="http://schemas.microsoft.com/office/drawing/2014/main" id="{DF203C4D-DAD4-43E0-8172-04C9928F0B07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06" l="0" r="9681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69179" y="39655"/>
            <a:ext cx="1193463" cy="128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8" descr="http://sserial.es/662-1170-thickbox/cartel-en-vinilo-adhesivo-o-pvc-prohibido-fumar.jpg">
            <a:hlinkClick r:id="rId7"/>
            <a:extLst>
              <a:ext uri="{FF2B5EF4-FFF2-40B4-BE49-F238E27FC236}">
                <a16:creationId xmlns:a16="http://schemas.microsoft.com/office/drawing/2014/main" id="{3A93530F-967E-463E-8F09-66DE301FF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7" r="20255" b="4765"/>
          <a:stretch>
            <a:fillRect/>
          </a:stretch>
        </p:blipFill>
        <p:spPr bwMode="auto">
          <a:xfrm>
            <a:off x="253368" y="5152506"/>
            <a:ext cx="1133700" cy="149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A0DD2756-B4A5-4E49-8763-52EE28270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14138" y="1415049"/>
            <a:ext cx="2655343" cy="225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E158D0F7-7870-4BEA-85ED-A74ACB71DC16}"/>
              </a:ext>
            </a:extLst>
          </p:cNvPr>
          <p:cNvGrpSpPr/>
          <p:nvPr/>
        </p:nvGrpSpPr>
        <p:grpSpPr>
          <a:xfrm>
            <a:off x="4932040" y="1708900"/>
            <a:ext cx="3570737" cy="2577964"/>
            <a:chOff x="1644615" y="2276872"/>
            <a:chExt cx="4871601" cy="3090693"/>
          </a:xfrm>
        </p:grpSpPr>
        <p:sp>
          <p:nvSpPr>
            <p:cNvPr id="14" name="3 Rectángulo">
              <a:extLst>
                <a:ext uri="{FF2B5EF4-FFF2-40B4-BE49-F238E27FC236}">
                  <a16:creationId xmlns:a16="http://schemas.microsoft.com/office/drawing/2014/main" id="{52089391-1812-48F8-BCDB-5E7289174960}"/>
                </a:ext>
              </a:extLst>
            </p:cNvPr>
            <p:cNvSpPr/>
            <p:nvPr/>
          </p:nvSpPr>
          <p:spPr>
            <a:xfrm>
              <a:off x="3710699" y="2919293"/>
              <a:ext cx="504056" cy="5040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5" name="4 Rectángulo">
              <a:extLst>
                <a:ext uri="{FF2B5EF4-FFF2-40B4-BE49-F238E27FC236}">
                  <a16:creationId xmlns:a16="http://schemas.microsoft.com/office/drawing/2014/main" id="{E1E75191-BC26-447F-AC28-72A3AE073990}"/>
                </a:ext>
              </a:extLst>
            </p:cNvPr>
            <p:cNvSpPr/>
            <p:nvPr/>
          </p:nvSpPr>
          <p:spPr>
            <a:xfrm>
              <a:off x="3710699" y="3582348"/>
              <a:ext cx="504056" cy="5040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6" name="5 Rectángulo">
              <a:extLst>
                <a:ext uri="{FF2B5EF4-FFF2-40B4-BE49-F238E27FC236}">
                  <a16:creationId xmlns:a16="http://schemas.microsoft.com/office/drawing/2014/main" id="{62817A96-537D-40DA-BFB1-E89042998348}"/>
                </a:ext>
              </a:extLst>
            </p:cNvPr>
            <p:cNvSpPr/>
            <p:nvPr/>
          </p:nvSpPr>
          <p:spPr>
            <a:xfrm>
              <a:off x="3710699" y="4215437"/>
              <a:ext cx="504056" cy="5040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7" name="6 Rectángulo">
              <a:extLst>
                <a:ext uri="{FF2B5EF4-FFF2-40B4-BE49-F238E27FC236}">
                  <a16:creationId xmlns:a16="http://schemas.microsoft.com/office/drawing/2014/main" id="{BD7308E5-CFC1-449D-A7AB-B8F9D9F1A2AB}"/>
                </a:ext>
              </a:extLst>
            </p:cNvPr>
            <p:cNvSpPr/>
            <p:nvPr/>
          </p:nvSpPr>
          <p:spPr>
            <a:xfrm>
              <a:off x="3710699" y="4863509"/>
              <a:ext cx="504056" cy="5040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8" name="7 Rectángulo">
              <a:extLst>
                <a:ext uri="{FF2B5EF4-FFF2-40B4-BE49-F238E27FC236}">
                  <a16:creationId xmlns:a16="http://schemas.microsoft.com/office/drawing/2014/main" id="{508BBBE9-9E6F-4281-88E5-EF1CB3B866D9}"/>
                </a:ext>
              </a:extLst>
            </p:cNvPr>
            <p:cNvSpPr/>
            <p:nvPr/>
          </p:nvSpPr>
          <p:spPr>
            <a:xfrm>
              <a:off x="4881917" y="2924944"/>
              <a:ext cx="504056" cy="5040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9" name="8 Rectángulo">
              <a:extLst>
                <a:ext uri="{FF2B5EF4-FFF2-40B4-BE49-F238E27FC236}">
                  <a16:creationId xmlns:a16="http://schemas.microsoft.com/office/drawing/2014/main" id="{12160D5F-DBC6-4DE1-A075-634605EC3635}"/>
                </a:ext>
              </a:extLst>
            </p:cNvPr>
            <p:cNvSpPr/>
            <p:nvPr/>
          </p:nvSpPr>
          <p:spPr>
            <a:xfrm>
              <a:off x="4881917" y="3531706"/>
              <a:ext cx="504056" cy="5040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20" name="9 Rectángulo">
              <a:extLst>
                <a:ext uri="{FF2B5EF4-FFF2-40B4-BE49-F238E27FC236}">
                  <a16:creationId xmlns:a16="http://schemas.microsoft.com/office/drawing/2014/main" id="{5D4CC81E-0B00-4634-B016-4E99F4BED42B}"/>
                </a:ext>
              </a:extLst>
            </p:cNvPr>
            <p:cNvSpPr/>
            <p:nvPr/>
          </p:nvSpPr>
          <p:spPr>
            <a:xfrm>
              <a:off x="4860031" y="4179778"/>
              <a:ext cx="504056" cy="5040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21" name="14 Rectángulo">
              <a:extLst>
                <a:ext uri="{FF2B5EF4-FFF2-40B4-BE49-F238E27FC236}">
                  <a16:creationId xmlns:a16="http://schemas.microsoft.com/office/drawing/2014/main" id="{66DB1437-F373-4397-9B5B-3B85F586C327}"/>
                </a:ext>
              </a:extLst>
            </p:cNvPr>
            <p:cNvSpPr/>
            <p:nvPr/>
          </p:nvSpPr>
          <p:spPr>
            <a:xfrm>
              <a:off x="1644615" y="2341603"/>
              <a:ext cx="1659878" cy="49729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b="1" dirty="0">
                  <a:solidFill>
                    <a:schemeClr val="tx1"/>
                  </a:solidFill>
                </a:rPr>
                <a:t>SALIDA</a:t>
              </a:r>
            </a:p>
          </p:txBody>
        </p:sp>
        <p:sp>
          <p:nvSpPr>
            <p:cNvPr id="22" name="15 Elipse">
              <a:extLst>
                <a:ext uri="{FF2B5EF4-FFF2-40B4-BE49-F238E27FC236}">
                  <a16:creationId xmlns:a16="http://schemas.microsoft.com/office/drawing/2014/main" id="{27D27A2A-6D58-47BE-ACE7-5139AD942B7B}"/>
                </a:ext>
              </a:extLst>
            </p:cNvPr>
            <p:cNvSpPr/>
            <p:nvPr/>
          </p:nvSpPr>
          <p:spPr>
            <a:xfrm>
              <a:off x="3307289" y="3027305"/>
              <a:ext cx="288032" cy="252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23" name="17 Elipse">
              <a:extLst>
                <a:ext uri="{FF2B5EF4-FFF2-40B4-BE49-F238E27FC236}">
                  <a16:creationId xmlns:a16="http://schemas.microsoft.com/office/drawing/2014/main" id="{B7C696C4-67A7-4438-9DB5-9B460A7F4BF1}"/>
                </a:ext>
              </a:extLst>
            </p:cNvPr>
            <p:cNvSpPr/>
            <p:nvPr/>
          </p:nvSpPr>
          <p:spPr>
            <a:xfrm>
              <a:off x="3307289" y="3708362"/>
              <a:ext cx="288032" cy="252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24" name="18 Elipse">
              <a:extLst>
                <a:ext uri="{FF2B5EF4-FFF2-40B4-BE49-F238E27FC236}">
                  <a16:creationId xmlns:a16="http://schemas.microsoft.com/office/drawing/2014/main" id="{19D7CC27-C815-40A1-BC45-5D0805FFF5E1}"/>
                </a:ext>
              </a:extLst>
            </p:cNvPr>
            <p:cNvSpPr/>
            <p:nvPr/>
          </p:nvSpPr>
          <p:spPr>
            <a:xfrm>
              <a:off x="3307289" y="4341451"/>
              <a:ext cx="288032" cy="252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25" name="19 Elipse">
              <a:extLst>
                <a:ext uri="{FF2B5EF4-FFF2-40B4-BE49-F238E27FC236}">
                  <a16:creationId xmlns:a16="http://schemas.microsoft.com/office/drawing/2014/main" id="{F049FE89-A6F9-47BC-923F-6D633CE6A737}"/>
                </a:ext>
              </a:extLst>
            </p:cNvPr>
            <p:cNvSpPr/>
            <p:nvPr/>
          </p:nvSpPr>
          <p:spPr>
            <a:xfrm>
              <a:off x="3307289" y="4989523"/>
              <a:ext cx="288032" cy="252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26" name="24 Flecha abajo">
              <a:extLst>
                <a:ext uri="{FF2B5EF4-FFF2-40B4-BE49-F238E27FC236}">
                  <a16:creationId xmlns:a16="http://schemas.microsoft.com/office/drawing/2014/main" id="{897EB440-D444-4D0D-AF7C-103FD2086157}"/>
                </a:ext>
              </a:extLst>
            </p:cNvPr>
            <p:cNvSpPr/>
            <p:nvPr/>
          </p:nvSpPr>
          <p:spPr>
            <a:xfrm rot="10800000">
              <a:off x="2774595" y="2991301"/>
              <a:ext cx="432048" cy="2124236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27" name="26 Flecha abajo">
              <a:extLst>
                <a:ext uri="{FF2B5EF4-FFF2-40B4-BE49-F238E27FC236}">
                  <a16:creationId xmlns:a16="http://schemas.microsoft.com/office/drawing/2014/main" id="{C6E9CD57-1E38-4445-A1A4-52A02B4CC32F}"/>
                </a:ext>
              </a:extLst>
            </p:cNvPr>
            <p:cNvSpPr/>
            <p:nvPr/>
          </p:nvSpPr>
          <p:spPr>
            <a:xfrm rot="10800000">
              <a:off x="6084168" y="3104964"/>
              <a:ext cx="432048" cy="2124236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28" name="27 Flecha abajo">
              <a:extLst>
                <a:ext uri="{FF2B5EF4-FFF2-40B4-BE49-F238E27FC236}">
                  <a16:creationId xmlns:a16="http://schemas.microsoft.com/office/drawing/2014/main" id="{5F81E2F6-FACE-4E5B-BE87-AE560181A261}"/>
                </a:ext>
              </a:extLst>
            </p:cNvPr>
            <p:cNvSpPr/>
            <p:nvPr/>
          </p:nvSpPr>
          <p:spPr>
            <a:xfrm rot="5400000">
              <a:off x="3901759" y="2083016"/>
              <a:ext cx="432048" cy="81976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29" name="9 Rectángulo">
              <a:extLst>
                <a:ext uri="{FF2B5EF4-FFF2-40B4-BE49-F238E27FC236}">
                  <a16:creationId xmlns:a16="http://schemas.microsoft.com/office/drawing/2014/main" id="{B5AABFE7-B345-4461-AD04-BB127D59FB0F}"/>
                </a:ext>
              </a:extLst>
            </p:cNvPr>
            <p:cNvSpPr/>
            <p:nvPr/>
          </p:nvSpPr>
          <p:spPr>
            <a:xfrm>
              <a:off x="4860031" y="4827850"/>
              <a:ext cx="504056" cy="5040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30" name="20 Elipse">
              <a:extLst>
                <a:ext uri="{FF2B5EF4-FFF2-40B4-BE49-F238E27FC236}">
                  <a16:creationId xmlns:a16="http://schemas.microsoft.com/office/drawing/2014/main" id="{745973F4-82BE-4190-8A08-BED5CED82CB3}"/>
                </a:ext>
              </a:extLst>
            </p:cNvPr>
            <p:cNvSpPr/>
            <p:nvPr/>
          </p:nvSpPr>
          <p:spPr>
            <a:xfrm>
              <a:off x="5558224" y="3099658"/>
              <a:ext cx="288032" cy="252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31" name="21 Elipse">
              <a:extLst>
                <a:ext uri="{FF2B5EF4-FFF2-40B4-BE49-F238E27FC236}">
                  <a16:creationId xmlns:a16="http://schemas.microsoft.com/office/drawing/2014/main" id="{B43B112E-CEFE-4C12-9612-F9173FB25A49}"/>
                </a:ext>
              </a:extLst>
            </p:cNvPr>
            <p:cNvSpPr/>
            <p:nvPr/>
          </p:nvSpPr>
          <p:spPr>
            <a:xfrm>
              <a:off x="5558224" y="3647287"/>
              <a:ext cx="288032" cy="252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32" name="21 Elipse">
              <a:extLst>
                <a:ext uri="{FF2B5EF4-FFF2-40B4-BE49-F238E27FC236}">
                  <a16:creationId xmlns:a16="http://schemas.microsoft.com/office/drawing/2014/main" id="{22DED5BD-23D1-4210-9B6C-F7DAFA93C33E}"/>
                </a:ext>
              </a:extLst>
            </p:cNvPr>
            <p:cNvSpPr/>
            <p:nvPr/>
          </p:nvSpPr>
          <p:spPr>
            <a:xfrm>
              <a:off x="5536337" y="4323794"/>
              <a:ext cx="288032" cy="252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33" name="21 Elipse">
              <a:extLst>
                <a:ext uri="{FF2B5EF4-FFF2-40B4-BE49-F238E27FC236}">
                  <a16:creationId xmlns:a16="http://schemas.microsoft.com/office/drawing/2014/main" id="{AF989CD0-46B2-4825-88DC-A47E879BC908}"/>
                </a:ext>
              </a:extLst>
            </p:cNvPr>
            <p:cNvSpPr/>
            <p:nvPr/>
          </p:nvSpPr>
          <p:spPr>
            <a:xfrm>
              <a:off x="5558224" y="5000301"/>
              <a:ext cx="288032" cy="252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34" name="27 Flecha abajo">
              <a:extLst>
                <a:ext uri="{FF2B5EF4-FFF2-40B4-BE49-F238E27FC236}">
                  <a16:creationId xmlns:a16="http://schemas.microsoft.com/office/drawing/2014/main" id="{7191BE0E-AF61-4ED2-BCD2-7091C3F94567}"/>
                </a:ext>
              </a:extLst>
            </p:cNvPr>
            <p:cNvSpPr/>
            <p:nvPr/>
          </p:nvSpPr>
          <p:spPr>
            <a:xfrm rot="5400000">
              <a:off x="5413927" y="2083016"/>
              <a:ext cx="432048" cy="81976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  <p:sp>
        <p:nvSpPr>
          <p:cNvPr id="35" name="24 Rectángulo">
            <a:extLst>
              <a:ext uri="{FF2B5EF4-FFF2-40B4-BE49-F238E27FC236}">
                <a16:creationId xmlns:a16="http://schemas.microsoft.com/office/drawing/2014/main" id="{2ABBF694-C7B7-40F7-849A-8BF6E55B8EA5}"/>
              </a:ext>
            </a:extLst>
          </p:cNvPr>
          <p:cNvSpPr/>
          <p:nvPr/>
        </p:nvSpPr>
        <p:spPr bwMode="auto">
          <a:xfrm>
            <a:off x="2280261" y="3820355"/>
            <a:ext cx="1692819" cy="367864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>
              <a:rot lat="0" lon="0" rev="7500000"/>
            </a:lightRig>
          </a:scene3d>
          <a:sp3d z="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7150" tIns="57150" rIns="57150" bIns="57150" spcCol="1270" anchor="ctr"/>
          <a:lstStyle/>
          <a:p>
            <a:pPr algn="ctr" defTabSz="666668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200" b="1" dirty="0">
                <a:solidFill>
                  <a:schemeClr val="bg1"/>
                </a:solidFill>
              </a:rPr>
              <a:t>MANTENER LA CALMA</a:t>
            </a:r>
            <a:endParaRPr lang="es-EC" sz="1200" b="1" dirty="0">
              <a:solidFill>
                <a:schemeClr val="bg1"/>
              </a:solidFill>
            </a:endParaRPr>
          </a:p>
        </p:txBody>
      </p:sp>
      <p:grpSp>
        <p:nvGrpSpPr>
          <p:cNvPr id="36" name="3 Grupo">
            <a:extLst>
              <a:ext uri="{FF2B5EF4-FFF2-40B4-BE49-F238E27FC236}">
                <a16:creationId xmlns:a16="http://schemas.microsoft.com/office/drawing/2014/main" id="{3D342A04-F729-4493-8E02-2FA916395950}"/>
              </a:ext>
            </a:extLst>
          </p:cNvPr>
          <p:cNvGrpSpPr>
            <a:grpSpLocks/>
          </p:cNvGrpSpPr>
          <p:nvPr/>
        </p:nvGrpSpPr>
        <p:grpSpPr bwMode="auto">
          <a:xfrm>
            <a:off x="2992405" y="4548934"/>
            <a:ext cx="3823470" cy="2203078"/>
            <a:chOff x="5334000" y="4114801"/>
            <a:chExt cx="2881976" cy="2209799"/>
          </a:xfrm>
        </p:grpSpPr>
        <p:pic>
          <p:nvPicPr>
            <p:cNvPr id="37" name="Picture 2" descr="http://static2.bigstockphoto.com/thumbs/3/5/2/large2/25369724.jpg">
              <a:hlinkClick r:id="rId10" action="ppaction://hlinkfile"/>
              <a:extLst>
                <a:ext uri="{FF2B5EF4-FFF2-40B4-BE49-F238E27FC236}">
                  <a16:creationId xmlns:a16="http://schemas.microsoft.com/office/drawing/2014/main" id="{1082FAB7-A297-41FB-A758-881012381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12" b="9616"/>
            <a:stretch>
              <a:fillRect/>
            </a:stretch>
          </p:blipFill>
          <p:spPr bwMode="auto">
            <a:xfrm>
              <a:off x="5334001" y="4114801"/>
              <a:ext cx="2881975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1 Rectángulo">
              <a:extLst>
                <a:ext uri="{FF2B5EF4-FFF2-40B4-BE49-F238E27FC236}">
                  <a16:creationId xmlns:a16="http://schemas.microsoft.com/office/drawing/2014/main" id="{8E338D7A-72A5-412F-B1C2-4626238F4BBB}"/>
                </a:ext>
              </a:extLst>
            </p:cNvPr>
            <p:cNvSpPr/>
            <p:nvPr/>
          </p:nvSpPr>
          <p:spPr>
            <a:xfrm>
              <a:off x="5334000" y="5715000"/>
              <a:ext cx="2881975" cy="609600"/>
            </a:xfrm>
            <a:prstGeom prst="rect">
              <a:avLst/>
            </a:prstGeom>
            <a:solidFill>
              <a:srgbClr val="FF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0" tIns="57150" rIns="57150" bIns="57150" spcCol="1270" anchor="ctr"/>
            <a:lstStyle/>
            <a:p>
              <a:pPr algn="ctr" defTabSz="66666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200" b="1" dirty="0">
                  <a:solidFill>
                    <a:schemeClr val="bg1"/>
                  </a:solidFill>
                </a:rPr>
                <a:t>CONCENTRARSE EN EL PATIO DE FORMACION DEL CDMTE</a:t>
              </a:r>
              <a:endParaRPr lang="es-EC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9" name="Imagen 38">
            <a:extLst>
              <a:ext uri="{FF2B5EF4-FFF2-40B4-BE49-F238E27FC236}">
                <a16:creationId xmlns:a16="http://schemas.microsoft.com/office/drawing/2014/main" id="{37DFCF34-11BD-40D3-91DF-5267C31D776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38126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73976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9DC3FA9-1818-4455-B156-3921BF5D2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53491" y="321297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Arial" pitchFamily="34" charset="0"/>
                <a:cs typeface="Arial" pitchFamily="34" charset="0"/>
              </a:rPr>
              <a:t>Este equipo se conecta a la BC-320-A, sirve para la transmisión y recepción del audio. Debemos tener cuidado con la toma múltiple que tiene una guía, de igual manera con el funcionamiento de las cápsulas micro fónica y auriculares.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8E3845-822D-40E2-A71F-7033E0FC52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AutoShape 7">
            <a:extLst>
              <a:ext uri="{FF2B5EF4-FFF2-40B4-BE49-F238E27FC236}">
                <a16:creationId xmlns:a16="http://schemas.microsoft.com/office/drawing/2014/main" id="{8712F84B-2A5C-45F3-9D9E-2ED83754D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4" y="1066805"/>
            <a:ext cx="8676081" cy="1464231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40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EQUIPO DE CABEZA</a:t>
            </a:r>
          </a:p>
          <a:p>
            <a:pPr marL="0" lvl="1" algn="ctr">
              <a:defRPr/>
            </a:pPr>
            <a:r>
              <a:rPr lang="es-ES_tradnl" sz="40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H-63-U</a:t>
            </a:r>
            <a:endParaRPr lang="es-EC" sz="40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0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05F7837D-6378-46E4-B3C6-C70F7650A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pic>
        <p:nvPicPr>
          <p:cNvPr id="1029" name="Picture 5" descr="C:\Users\Milton\Pictures\Imagen1 - co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4680520" cy="30707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696993" y="1988840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_tradnl" dirty="0">
                <a:latin typeface="Arial" pitchFamily="34" charset="0"/>
                <a:cs typeface="Arial" pitchFamily="34" charset="0"/>
              </a:rPr>
              <a:t>Casco de fibra</a:t>
            </a:r>
            <a:r>
              <a:rPr lang="es-ES_tradnl" dirty="0"/>
              <a:t>.</a:t>
            </a:r>
            <a:endParaRPr lang="es-EC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419871" y="2358172"/>
            <a:ext cx="150888" cy="83677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259632" y="4747243"/>
            <a:ext cx="1283100" cy="57777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5340351" y="2420888"/>
            <a:ext cx="311769" cy="20162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403648" y="2954561"/>
            <a:ext cx="2016223" cy="19866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5652120" y="3212976"/>
            <a:ext cx="1368152" cy="21120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4771109" y="1988840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_tradnl" dirty="0">
                <a:latin typeface="Arial" pitchFamily="34" charset="0"/>
                <a:cs typeface="Arial" pitchFamily="34" charset="0"/>
              </a:rPr>
              <a:t>Dos auriculares</a:t>
            </a:r>
            <a:r>
              <a:rPr lang="es-ES_tradnl" dirty="0"/>
              <a:t>.</a:t>
            </a:r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>
            <a:off x="95354" y="2031231"/>
            <a:ext cx="2105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Arial" pitchFamily="34" charset="0"/>
                <a:cs typeface="Arial" pitchFamily="34" charset="0"/>
              </a:rPr>
              <a:t>Micrófono sujeto al doble vástago  metálico regulable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853" y="3823913"/>
            <a:ext cx="2105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>
                <a:latin typeface="Arial" pitchFamily="34" charset="0"/>
                <a:cs typeface="Arial" pitchFamily="34" charset="0"/>
              </a:rPr>
              <a:t>Dos cables conectores que van al equipo de pecho.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020272" y="2852936"/>
            <a:ext cx="2016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Arial" pitchFamily="34" charset="0"/>
                <a:cs typeface="Arial" pitchFamily="34" charset="0"/>
              </a:rPr>
              <a:t>Correa  con hebilla para fijar el equipo de cabeza al operador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08B96C8-4FF5-47A9-8DDE-2E8184F1FE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8332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DB0B9EF-28A7-476F-B0AC-7F12BB6BE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3" y="0"/>
            <a:ext cx="9144000" cy="685963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47864" y="3068960"/>
            <a:ext cx="3475112" cy="3659237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es-ES_tradnl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MS-116-A.</a:t>
            </a:r>
            <a:endParaRPr lang="es-EC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s-ES_tradnl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MS-117-A.</a:t>
            </a:r>
            <a:endParaRPr lang="es-EC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_tradnl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AB-24-GR.</a:t>
            </a:r>
            <a:endParaRPr lang="es-EC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3C066F0A-D3AB-43D8-8BCE-0BB355DF1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26" y="1124744"/>
            <a:ext cx="8676081" cy="1464231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40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ANTENA LÁTIGO DE TRES TRAMOS</a:t>
            </a:r>
            <a:endParaRPr lang="es-EC" sz="40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A3CE6F3-15F3-4960-946B-8A83A7451E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6212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DB0B9EF-28A7-476F-B0AC-7F12BB6BE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3" y="0"/>
            <a:ext cx="9144000" cy="685963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3959" y="2097009"/>
            <a:ext cx="4338041" cy="3659237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CAJA METÁLICA DONDE ESTÁ ALOJADA EL PARLANTE.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PERNO CON TUERCA Y MARIPOSA PARA ASEGURAR EL PARLANTE.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C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PERILLA DE TRES POSICIONES.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3C066F0A-D3AB-43D8-8BCE-0BB355DF1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59" y="369638"/>
            <a:ext cx="8676081" cy="1464231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40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ALTOPARLANTE</a:t>
            </a:r>
          </a:p>
          <a:p>
            <a:pPr marL="0" lvl="1" algn="ctr">
              <a:defRPr/>
            </a:pPr>
            <a:r>
              <a:rPr lang="es-ES_tradnl" sz="40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HP-52-A</a:t>
            </a:r>
            <a:endParaRPr lang="es-EC" sz="40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A3CE6F3-15F3-4960-946B-8A83A7451E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123D41-A5B4-45FC-807F-0D45488B00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08" t="23386" r="4771" b="10782"/>
          <a:stretch/>
        </p:blipFill>
        <p:spPr>
          <a:xfrm>
            <a:off x="5079366" y="2097009"/>
            <a:ext cx="3650444" cy="33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8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97A74E9-C62D-4FE1-A698-E68BC1882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30"/>
            <a:ext cx="9144000" cy="685963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2884977"/>
            <a:ext cx="8686800" cy="4163293"/>
          </a:xfrm>
        </p:spPr>
        <p:txBody>
          <a:bodyPr/>
          <a:lstStyle/>
          <a:p>
            <a:pPr marL="0" indent="0" algn="just">
              <a:buNone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 una estación de radio conformada por dos radios TRVP-213 y un cable RELAY, para evadir obstáculos de esta manera podremos obtener mayor alcance y nitidez en la  comunicación.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09895823-9BA8-409A-A1FB-575C30AC6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79" y="1268760"/>
            <a:ext cx="8676081" cy="783193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40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REPETIDORA</a:t>
            </a:r>
            <a:endParaRPr lang="es-EC" sz="40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6D44AE-F125-4486-9F1A-14D37A079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2559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1966430-64A5-4939-BA09-07E6D986F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sp>
        <p:nvSpPr>
          <p:cNvPr id="5" name="AutoShape 7">
            <a:extLst>
              <a:ext uri="{FF2B5EF4-FFF2-40B4-BE49-F238E27FC236}">
                <a16:creationId xmlns:a16="http://schemas.microsoft.com/office/drawing/2014/main" id="{B05560DF-D9E5-4DC1-8658-3281ED792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59" y="994291"/>
            <a:ext cx="8676081" cy="4869418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40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INSTALACIÓN FUNCIONAMIENTO Y OPERACIÓN DE LA ESTACIÓN DE RADIO TRVP-13-213 SOBRE UN VEHÍCULO A ORUGA</a:t>
            </a:r>
          </a:p>
          <a:p>
            <a:pPr marL="0" lvl="1" algn="ctr">
              <a:defRPr/>
            </a:pPr>
            <a:r>
              <a:rPr lang="es-ES_tradnl" sz="40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AM-215-A</a:t>
            </a:r>
            <a:endParaRPr lang="es-EC" sz="40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EADB10D-1A84-4E5E-8AD4-ED4362972E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2206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3A7A84-B005-4033-9569-003CA3EE4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1147" y="2492896"/>
            <a:ext cx="8686800" cy="5400600"/>
          </a:xfrm>
        </p:spPr>
        <p:txBody>
          <a:bodyPr>
            <a:normAutofit/>
          </a:bodyPr>
          <a:lstStyle/>
          <a:p>
            <a:pPr marL="514350" lvl="0" indent="-514350">
              <a:buClrTx/>
              <a:buFont typeface="+mj-lt"/>
              <a:buAutoNum type="arabicPeriod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Verificar que el  Transceptor se encuentre apagado.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Acoplar la caja de alimentación al Transceptor.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Alojar el conjunto (Transceptor caja de alimentación) sobre la base.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Acoplar el amplificador de R.F. para la estación  TRVP-213.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Instalar el cable de R.F y A.F.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Colocar los tres tramos de antena.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Acoplar el equipo de casco y pecho.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22EB8AF9-006D-4A81-8620-8B132C7AF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6" y="712846"/>
            <a:ext cx="8676081" cy="1464231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40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PASOS PARA LA INSTALACIÓN</a:t>
            </a:r>
            <a:endParaRPr lang="es-EC" sz="40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F512EB-5D41-4D07-A16A-757465FFD3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1820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965A9F6-9D17-41F2-ADD2-7FAFCD207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98" y="0"/>
            <a:ext cx="9144000" cy="685963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3284984"/>
            <a:ext cx="8686800" cy="4525963"/>
          </a:xfrm>
        </p:spPr>
        <p:txBody>
          <a:bodyPr/>
          <a:lstStyle/>
          <a:p>
            <a:pPr marL="514350" lvl="0" indent="-514350">
              <a:buClrTx/>
              <a:buFont typeface="+mj-lt"/>
              <a:buAutoNum type="arabicPeriod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Contacto general.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Caja de disyuntores posición radio.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Caja de distribución eléctrica.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Caja de amplificador de interfono.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Filtro antiparasitario.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Encender el equipo de radio.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9CCF9D26-FDF4-4F99-A5FC-30B854CAA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561" y="229339"/>
            <a:ext cx="8676081" cy="2826306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32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PASOS PARA EL FUNCIONAMIENTO DEL CIRCUITO DE RADIO INTERFONO EN UN VEHÍCULO PUESTO DE MANDO VCI.</a:t>
            </a:r>
            <a:endParaRPr lang="es-EC" sz="32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EC9B8F9-27B2-4885-A60C-4466543AE4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3959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C0C55F-FEAA-44DB-AA48-C6735ACD8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3457422"/>
            <a:ext cx="8686800" cy="4680520"/>
          </a:xfrm>
        </p:spPr>
        <p:txBody>
          <a:bodyPr/>
          <a:lstStyle/>
          <a:p>
            <a:pPr marL="514350" lvl="0" indent="-514350">
              <a:buClrTx/>
              <a:buFont typeface="+mj-lt"/>
              <a:buAutoNum type="arabicPeriod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Contacto general.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Caja de distribución eléctrica.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Amplificador de interfono.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Filtro antiparasitario.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s-ES_tradn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Encender el equipo de radio se encuentra listo para el funcionamiento.</a:t>
            </a:r>
            <a:endParaRPr lang="es-EC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3FCBC738-674B-4C5A-82E4-5DBB2AF21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68" y="308524"/>
            <a:ext cx="8676081" cy="2826306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32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PASOS PARA EL FUNCIONAMIENTO DEL CIRCUITO DE RADIO INTERFONO EN UN VEHÍCULO 105 </a:t>
            </a:r>
            <a:r>
              <a:rPr lang="es-ES_tradnl" sz="3200" spc="300" dirty="0" err="1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mm.</a:t>
            </a:r>
            <a:endParaRPr lang="es-EC" sz="32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568A320-3A4D-4D24-BC8F-A8DC7ADC4B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757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11F94-8E80-47B0-84AB-40852F3D5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3415747"/>
            <a:ext cx="8686800" cy="4035078"/>
          </a:xfrm>
        </p:spPr>
        <p:txBody>
          <a:bodyPr/>
          <a:lstStyle/>
          <a:p>
            <a:pPr marL="971550" lvl="1" indent="-514350">
              <a:buClrTx/>
              <a:buFont typeface="+mj-lt"/>
              <a:buAutoNum type="arabicPeriod"/>
            </a:pPr>
            <a:r>
              <a:rPr lang="es-ES_tradnl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Revisar los fusibles del circuito. (BJ-235) Y (AM-84-C).</a:t>
            </a:r>
            <a:endParaRPr lang="es-EC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ClrTx/>
              <a:buFont typeface="+mj-lt"/>
              <a:buAutoNum type="arabicPeriod"/>
            </a:pPr>
            <a:r>
              <a:rPr lang="es-ES_tradnl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Revisar los cables de A.F. Y R.F.</a:t>
            </a:r>
            <a:endParaRPr lang="es-EC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ClrTx/>
              <a:buFont typeface="+mj-lt"/>
              <a:buAutoNum type="arabicPeriod"/>
            </a:pPr>
            <a:r>
              <a:rPr lang="es-ES_tradnl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Revisar los equipos de casco y pecho.</a:t>
            </a:r>
            <a:endParaRPr lang="es-EC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ClrTx/>
              <a:buFont typeface="+mj-lt"/>
              <a:buAutoNum type="arabicPeriod"/>
            </a:pPr>
            <a:r>
              <a:rPr lang="es-ES_tradnl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Realizar  nuevamente los pasos de encendido.</a:t>
            </a:r>
            <a:endParaRPr lang="es-EC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0E528AF5-9303-4D72-AB94-D9165F971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59" y="878573"/>
            <a:ext cx="8676081" cy="1940957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36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ACCIONES A TOMAR AL NO ENCENDER EL CIRCUITO DE RADIO INTERFONO.</a:t>
            </a:r>
            <a:endParaRPr lang="es-EC" sz="36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487FF0-3091-4220-83FC-EE98423EB4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529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5896D17-E4E6-47DF-8158-594F9BDE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3" y="0"/>
            <a:ext cx="9105265" cy="6873772"/>
          </a:xfrm>
          <a:prstGeom prst="rect">
            <a:avLst/>
          </a:prstGeom>
        </p:spPr>
      </p:pic>
      <p:sp>
        <p:nvSpPr>
          <p:cNvPr id="5" name="AutoShape 7">
            <a:extLst>
              <a:ext uri="{FF2B5EF4-FFF2-40B4-BE49-F238E27FC236}">
                <a16:creationId xmlns:a16="http://schemas.microsoft.com/office/drawing/2014/main" id="{5F7A7C63-968D-436E-8D3F-09292128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546565"/>
            <a:ext cx="8567187" cy="510778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24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CONTENIDOS IMPRESCINDIBLES</a:t>
            </a:r>
            <a:endParaRPr lang="es-EC" sz="24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0F34144-9543-49AA-BA8B-C81266CD2CA6}"/>
              </a:ext>
            </a:extLst>
          </p:cNvPr>
          <p:cNvGrpSpPr/>
          <p:nvPr/>
        </p:nvGrpSpPr>
        <p:grpSpPr>
          <a:xfrm>
            <a:off x="3498163" y="3801742"/>
            <a:ext cx="4809783" cy="899763"/>
            <a:chOff x="-1021604" y="67222"/>
            <a:chExt cx="9952669" cy="458584"/>
          </a:xfrm>
          <a:scene3d>
            <a:camera prst="orthographicFront"/>
            <a:lightRig rig="threePt" dir="t"/>
          </a:scene3d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1488690-2434-4C32-AD67-9272BB73AD88}"/>
                </a:ext>
              </a:extLst>
            </p:cNvPr>
            <p:cNvSpPr/>
            <p:nvPr/>
          </p:nvSpPr>
          <p:spPr>
            <a:xfrm>
              <a:off x="-1021604" y="67222"/>
              <a:ext cx="9952669" cy="458584"/>
            </a:xfrm>
            <a:prstGeom prst="rect">
              <a:avLst/>
            </a:prstGeom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5FD209F4-437E-406F-A946-02721C75E451}"/>
                </a:ext>
              </a:extLst>
            </p:cNvPr>
            <p:cNvSpPr/>
            <p:nvPr/>
          </p:nvSpPr>
          <p:spPr>
            <a:xfrm>
              <a:off x="-736599" y="116496"/>
              <a:ext cx="9089181" cy="409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2066" tIns="91440" rIns="91440" bIns="9144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b="1" dirty="0">
                  <a:ln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</a:rPr>
                <a:t>INSTALACIÓN DE LA RADIO TRVP 13-213</a:t>
              </a: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5C1C604C-E812-4013-A188-BEEE8CE75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008768"/>
            <a:ext cx="2648254" cy="1080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0363E35-6D7F-479C-8A07-A277D9901408}"/>
              </a:ext>
            </a:extLst>
          </p:cNvPr>
          <p:cNvSpPr/>
          <p:nvPr/>
        </p:nvSpPr>
        <p:spPr>
          <a:xfrm>
            <a:off x="2893855" y="2513650"/>
            <a:ext cx="4270433" cy="915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13333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302066" tIns="91440" rIns="91440" bIns="91440" numCol="1" spcCol="1270" anchor="ctr" anchorCtr="0">
            <a:noAutofit/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DESCRIPCIÓN DE LOS COMPONENTES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1A71640-D48E-4847-BF72-2DCAE1EB3658}"/>
              </a:ext>
            </a:extLst>
          </p:cNvPr>
          <p:cNvGrpSpPr/>
          <p:nvPr/>
        </p:nvGrpSpPr>
        <p:grpSpPr>
          <a:xfrm>
            <a:off x="2511035" y="1517206"/>
            <a:ext cx="3861166" cy="623701"/>
            <a:chOff x="1189005" y="1420798"/>
            <a:chExt cx="8307175" cy="458584"/>
          </a:xfrm>
          <a:scene3d>
            <a:camera prst="orthographicFront"/>
            <a:lightRig rig="threePt" dir="t"/>
          </a:scene3d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116071C8-FE1F-490C-8D56-C648305C02AF}"/>
                </a:ext>
              </a:extLst>
            </p:cNvPr>
            <p:cNvSpPr/>
            <p:nvPr/>
          </p:nvSpPr>
          <p:spPr>
            <a:xfrm>
              <a:off x="1268595" y="1420798"/>
              <a:ext cx="8227585" cy="458584"/>
            </a:xfrm>
            <a:prstGeom prst="rect">
              <a:avLst/>
            </a:prstGeom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13333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A54C5BBF-6785-4138-ABE0-29C98FEB1B88}"/>
                </a:ext>
              </a:extLst>
            </p:cNvPr>
            <p:cNvSpPr/>
            <p:nvPr/>
          </p:nvSpPr>
          <p:spPr>
            <a:xfrm>
              <a:off x="1189005" y="1429112"/>
              <a:ext cx="8227585" cy="4357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2066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b="1" kern="1200" dirty="0">
                  <a:ln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</a:rPr>
                <a:t>COMUNICACIONES</a:t>
              </a:r>
            </a:p>
          </p:txBody>
        </p:sp>
      </p:grpSp>
      <p:sp>
        <p:nvSpPr>
          <p:cNvPr id="20" name="Oval 4">
            <a:hlinkClick r:id="rId4" action="ppaction://hlinkfile"/>
            <a:extLst>
              <a:ext uri="{FF2B5EF4-FFF2-40B4-BE49-F238E27FC236}">
                <a16:creationId xmlns:a16="http://schemas.microsoft.com/office/drawing/2014/main" id="{C5D9AF09-8A61-425A-866D-47EF8C5DF4C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35696" y="1549115"/>
            <a:ext cx="682497" cy="526385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outerShdw blurRad="114300" dist="101600" dir="672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35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5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4">
            <a:hlinkClick r:id="rId4" action="ppaction://hlinkfile"/>
            <a:extLst>
              <a:ext uri="{FF2B5EF4-FFF2-40B4-BE49-F238E27FC236}">
                <a16:creationId xmlns:a16="http://schemas.microsoft.com/office/drawing/2014/main" id="{A52B6283-A96E-4486-9585-E3B82F5A060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79219" y="3886182"/>
            <a:ext cx="682497" cy="526385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outerShdw blurRad="114300" dist="101600" dir="672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35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5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4">
            <a:hlinkClick r:id="rId4" action="ppaction://hlinkfile"/>
            <a:extLst>
              <a:ext uri="{FF2B5EF4-FFF2-40B4-BE49-F238E27FC236}">
                <a16:creationId xmlns:a16="http://schemas.microsoft.com/office/drawing/2014/main" id="{B5E3AB4C-0C23-44FB-9DE4-0A78D38F4D9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87956" y="2742786"/>
            <a:ext cx="682497" cy="526385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outerShdw blurRad="114300" dist="101600" dir="672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35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5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81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20" grpId="0" animBg="1"/>
      <p:bldP spid="22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A26B6AD-FE8A-48A6-9763-0E9F05169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2708920"/>
            <a:ext cx="6880017" cy="3777622"/>
          </a:xfrm>
        </p:spPr>
        <p:txBody>
          <a:bodyPr>
            <a:noAutofit/>
          </a:bodyPr>
          <a:lstStyle/>
          <a:p>
            <a:pPr marL="514350" lvl="0" indent="-514350">
              <a:buClrTx/>
              <a:buFont typeface="+mj-lt"/>
              <a:buAutoNum type="arabicPeriod"/>
            </a:pPr>
            <a:r>
              <a:rPr lang="es-ES_tradnl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Seleccionamos la frecuencia.</a:t>
            </a:r>
            <a:endParaRPr lang="es-EC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s-ES_tradnl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Regulación de la perilla de volumen.</a:t>
            </a:r>
            <a:endParaRPr lang="es-EC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s-ES_tradnl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Regular la perilla SILENCIO hasta que desaparezca el ruido.</a:t>
            </a:r>
            <a:endParaRPr lang="es-EC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s-ES_tradnl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Seleccionar el canal de acuerdo al tipo de estación en la caja de mando interfono.</a:t>
            </a:r>
            <a:endParaRPr lang="es-EC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A3691C76-4297-40DC-A348-1A813FB39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986392"/>
            <a:ext cx="8676081" cy="1328023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36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SINTONIZACIÓN DEL EQUIPO RADIO.</a:t>
            </a:r>
            <a:endParaRPr lang="es-EC" sz="36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F88EBDA-533D-4F51-BA39-6F78B42262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3509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74FBD405-6715-4B8E-8423-F85C43872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 t="9001" r="11393" b="984"/>
          <a:stretch/>
        </p:blipFill>
        <p:spPr>
          <a:xfrm>
            <a:off x="538197" y="2021443"/>
            <a:ext cx="5938103" cy="35988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upo 1"/>
          <p:cNvGrpSpPr/>
          <p:nvPr/>
        </p:nvGrpSpPr>
        <p:grpSpPr>
          <a:xfrm>
            <a:off x="1088297" y="1405927"/>
            <a:ext cx="1761629" cy="1109356"/>
            <a:chOff x="2001564" y="2301044"/>
            <a:chExt cx="1761629" cy="1109356"/>
          </a:xfrm>
        </p:grpSpPr>
        <p:sp>
          <p:nvSpPr>
            <p:cNvPr id="46" name="Rectángulo 45"/>
            <p:cNvSpPr/>
            <p:nvPr/>
          </p:nvSpPr>
          <p:spPr>
            <a:xfrm>
              <a:off x="2001564" y="2301044"/>
              <a:ext cx="1761629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CAJA DE MANDO INTERFONO</a:t>
              </a:r>
            </a:p>
          </p:txBody>
        </p:sp>
        <p:cxnSp>
          <p:nvCxnSpPr>
            <p:cNvPr id="13" name="Conector recto de flecha 12"/>
            <p:cNvCxnSpPr/>
            <p:nvPr/>
          </p:nvCxnSpPr>
          <p:spPr>
            <a:xfrm>
              <a:off x="2882378" y="2955223"/>
              <a:ext cx="0" cy="45517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"/>
          <p:cNvGrpSpPr/>
          <p:nvPr/>
        </p:nvGrpSpPr>
        <p:grpSpPr>
          <a:xfrm>
            <a:off x="3491522" y="1341761"/>
            <a:ext cx="1545605" cy="1122279"/>
            <a:chOff x="3923928" y="2274017"/>
            <a:chExt cx="1545605" cy="1122279"/>
          </a:xfrm>
        </p:grpSpPr>
        <p:sp>
          <p:nvSpPr>
            <p:cNvPr id="45" name="Rectángulo 44"/>
            <p:cNvSpPr/>
            <p:nvPr/>
          </p:nvSpPr>
          <p:spPr>
            <a:xfrm>
              <a:off x="3923928" y="2274017"/>
              <a:ext cx="1545605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AMPLIFIC. DE INTERFONO</a:t>
              </a:r>
            </a:p>
          </p:txBody>
        </p:sp>
        <p:cxnSp>
          <p:nvCxnSpPr>
            <p:cNvPr id="50" name="Conector recto de flecha 49"/>
            <p:cNvCxnSpPr/>
            <p:nvPr/>
          </p:nvCxnSpPr>
          <p:spPr>
            <a:xfrm>
              <a:off x="4687686" y="2745203"/>
              <a:ext cx="9044" cy="65109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3"/>
          <p:cNvGrpSpPr/>
          <p:nvPr/>
        </p:nvGrpSpPr>
        <p:grpSpPr>
          <a:xfrm>
            <a:off x="4554625" y="1288600"/>
            <a:ext cx="2739445" cy="1870646"/>
            <a:chOff x="4657760" y="2310563"/>
            <a:chExt cx="2739445" cy="1870646"/>
          </a:xfrm>
        </p:grpSpPr>
        <p:sp>
          <p:nvSpPr>
            <p:cNvPr id="42" name="Rectángulo 41"/>
            <p:cNvSpPr/>
            <p:nvPr/>
          </p:nvSpPr>
          <p:spPr>
            <a:xfrm>
              <a:off x="5517421" y="2310563"/>
              <a:ext cx="1879784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AMPLIFICADOR DE R.F</a:t>
              </a:r>
            </a:p>
          </p:txBody>
        </p:sp>
        <p:cxnSp>
          <p:nvCxnSpPr>
            <p:cNvPr id="51" name="Conector recto de flecha 50"/>
            <p:cNvCxnSpPr/>
            <p:nvPr/>
          </p:nvCxnSpPr>
          <p:spPr>
            <a:xfrm flipH="1">
              <a:off x="4657760" y="2893283"/>
              <a:ext cx="1498417" cy="128792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o 6"/>
          <p:cNvGrpSpPr/>
          <p:nvPr/>
        </p:nvGrpSpPr>
        <p:grpSpPr>
          <a:xfrm>
            <a:off x="5158004" y="1853616"/>
            <a:ext cx="3873389" cy="3149607"/>
            <a:chOff x="5101743" y="2603523"/>
            <a:chExt cx="3996782" cy="3207087"/>
          </a:xfrm>
        </p:grpSpPr>
        <p:sp>
          <p:nvSpPr>
            <p:cNvPr id="49" name="Rectángulo 48"/>
            <p:cNvSpPr/>
            <p:nvPr/>
          </p:nvSpPr>
          <p:spPr>
            <a:xfrm>
              <a:off x="6543431" y="3225087"/>
              <a:ext cx="2555094" cy="25855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s-EC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Gama frec. 26 a 71,950 MHZ</a:t>
              </a:r>
            </a:p>
            <a:p>
              <a:pPr algn="just"/>
              <a:r>
                <a:rPr lang="es-EC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Subgama baja 26 a 48,950 MHZ</a:t>
              </a:r>
            </a:p>
            <a:p>
              <a:pPr algn="just"/>
              <a:r>
                <a:rPr lang="es-EC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Subgama alta 49 a 71,950 MHZ</a:t>
              </a:r>
            </a:p>
            <a:p>
              <a:pPr algn="just"/>
              <a:r>
                <a:rPr lang="es-EC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de canales 920</a:t>
              </a:r>
            </a:p>
            <a:p>
              <a:pPr algn="just"/>
              <a:r>
                <a:rPr lang="es-EC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Alimentación 24 VCD</a:t>
              </a:r>
            </a:p>
            <a:p>
              <a:pPr algn="ctr"/>
              <a:r>
                <a:rPr lang="es-EC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POTENCIA DE SALIDA</a:t>
              </a:r>
            </a:p>
            <a:p>
              <a:pPr algn="just"/>
              <a:r>
                <a:rPr lang="es-EC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TR-VP-13   1,5 W</a:t>
              </a:r>
            </a:p>
            <a:p>
              <a:pPr algn="just"/>
              <a:r>
                <a:rPr lang="es-EC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TR-VP-213   15 W</a:t>
              </a:r>
            </a:p>
            <a:p>
              <a:pPr algn="ctr"/>
              <a:r>
                <a:rPr lang="es-EC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ALCANCE</a:t>
              </a:r>
            </a:p>
            <a:p>
              <a:pPr algn="just"/>
              <a:r>
                <a:rPr lang="es-EC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TR-VP-13   9 a 11 KM</a:t>
              </a:r>
            </a:p>
            <a:p>
              <a:pPr algn="just"/>
              <a:r>
                <a:rPr lang="es-EC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TR-VP-213   20 a 30 KM</a:t>
              </a:r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6865433" y="2603523"/>
              <a:ext cx="1911088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TRANSCEPTOR</a:t>
              </a:r>
            </a:p>
          </p:txBody>
        </p:sp>
        <p:cxnSp>
          <p:nvCxnSpPr>
            <p:cNvPr id="54" name="Conector recto de flecha 53"/>
            <p:cNvCxnSpPr/>
            <p:nvPr/>
          </p:nvCxnSpPr>
          <p:spPr>
            <a:xfrm flipH="1">
              <a:off x="5101743" y="3401304"/>
              <a:ext cx="1436848" cy="108218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8"/>
          <p:cNvGrpSpPr/>
          <p:nvPr/>
        </p:nvGrpSpPr>
        <p:grpSpPr>
          <a:xfrm>
            <a:off x="4317486" y="4501867"/>
            <a:ext cx="1768942" cy="1912263"/>
            <a:chOff x="4317486" y="4501867"/>
            <a:chExt cx="1768942" cy="1912263"/>
          </a:xfrm>
        </p:grpSpPr>
        <p:sp>
          <p:nvSpPr>
            <p:cNvPr id="44" name="Rectángulo 43"/>
            <p:cNvSpPr/>
            <p:nvPr/>
          </p:nvSpPr>
          <p:spPr>
            <a:xfrm>
              <a:off x="4317486" y="5890030"/>
              <a:ext cx="1768942" cy="524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FILTRO ANTIPARÁSITO</a:t>
              </a:r>
            </a:p>
          </p:txBody>
        </p:sp>
        <p:cxnSp>
          <p:nvCxnSpPr>
            <p:cNvPr id="58" name="Conector recto de flecha 57"/>
            <p:cNvCxnSpPr/>
            <p:nvPr/>
          </p:nvCxnSpPr>
          <p:spPr>
            <a:xfrm flipH="1" flipV="1">
              <a:off x="4482222" y="4501867"/>
              <a:ext cx="675781" cy="126854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o 9"/>
          <p:cNvGrpSpPr/>
          <p:nvPr/>
        </p:nvGrpSpPr>
        <p:grpSpPr>
          <a:xfrm>
            <a:off x="1088297" y="4948503"/>
            <a:ext cx="2251736" cy="1481641"/>
            <a:chOff x="1756510" y="5108946"/>
            <a:chExt cx="2251736" cy="1481641"/>
          </a:xfrm>
        </p:grpSpPr>
        <p:sp>
          <p:nvSpPr>
            <p:cNvPr id="47" name="Rectángulo 46"/>
            <p:cNvSpPr/>
            <p:nvPr/>
          </p:nvSpPr>
          <p:spPr>
            <a:xfrm>
              <a:off x="1756510" y="5964737"/>
              <a:ext cx="2251736" cy="625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CAJA DE DISTRIBUCIÓN ELÉCTRICA</a:t>
              </a:r>
            </a:p>
          </p:txBody>
        </p:sp>
        <p:cxnSp>
          <p:nvCxnSpPr>
            <p:cNvPr id="61" name="Conector recto de flecha 60"/>
            <p:cNvCxnSpPr/>
            <p:nvPr/>
          </p:nvCxnSpPr>
          <p:spPr>
            <a:xfrm flipV="1">
              <a:off x="2988056" y="5108946"/>
              <a:ext cx="708376" cy="69762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10"/>
          <p:cNvGrpSpPr/>
          <p:nvPr/>
        </p:nvGrpSpPr>
        <p:grpSpPr>
          <a:xfrm>
            <a:off x="4296725" y="2810362"/>
            <a:ext cx="1925743" cy="1712753"/>
            <a:chOff x="4558168" y="3464093"/>
            <a:chExt cx="1841439" cy="1620394"/>
          </a:xfrm>
        </p:grpSpPr>
        <p:sp>
          <p:nvSpPr>
            <p:cNvPr id="64" name="Llamada ovalada 63"/>
            <p:cNvSpPr/>
            <p:nvPr/>
          </p:nvSpPr>
          <p:spPr>
            <a:xfrm>
              <a:off x="4558168" y="3464093"/>
              <a:ext cx="1327041" cy="677638"/>
            </a:xfrm>
            <a:prstGeom prst="wedgeEllipseCallout">
              <a:avLst>
                <a:gd name="adj1" fmla="val 28535"/>
                <a:gd name="adj2" fmla="val 121458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ángulo 64"/>
            <p:cNvSpPr/>
            <p:nvPr/>
          </p:nvSpPr>
          <p:spPr>
            <a:xfrm>
              <a:off x="4854002" y="4580431"/>
              <a:ext cx="1545605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TR-VP-213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689949" y="3259991"/>
            <a:ext cx="2012966" cy="1966242"/>
            <a:chOff x="3491880" y="3898656"/>
            <a:chExt cx="1509773" cy="1553333"/>
          </a:xfrm>
        </p:grpSpPr>
        <p:sp>
          <p:nvSpPr>
            <p:cNvPr id="66" name="Llamada ovalada 65"/>
            <p:cNvSpPr/>
            <p:nvPr/>
          </p:nvSpPr>
          <p:spPr>
            <a:xfrm>
              <a:off x="3491880" y="3898656"/>
              <a:ext cx="987389" cy="782806"/>
            </a:xfrm>
            <a:prstGeom prst="wedgeEllipseCallout">
              <a:avLst>
                <a:gd name="adj1" fmla="val 26751"/>
                <a:gd name="adj2" fmla="val 86588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ángulo 66"/>
            <p:cNvSpPr/>
            <p:nvPr/>
          </p:nvSpPr>
          <p:spPr>
            <a:xfrm>
              <a:off x="3635896" y="5013176"/>
              <a:ext cx="1365757" cy="4388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TR-VP-13</a:t>
              </a:r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2DFD1F91-46D2-4237-A5CB-F4B309A963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" name="AutoShape 7">
            <a:extLst>
              <a:ext uri="{FF2B5EF4-FFF2-40B4-BE49-F238E27FC236}">
                <a16:creationId xmlns:a16="http://schemas.microsoft.com/office/drawing/2014/main" id="{1E3FF437-7615-4D80-A7C2-A4A3DABB5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916" y="150042"/>
            <a:ext cx="8676081" cy="1600438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>
              <a:defRPr/>
            </a:pPr>
            <a:r>
              <a:rPr lang="es-ES_tradnl" sz="24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UBICACIÓN DE LOS COMPONENTES </a:t>
            </a:r>
          </a:p>
          <a:p>
            <a:pPr marL="0" lvl="1">
              <a:defRPr/>
            </a:pPr>
            <a:r>
              <a:rPr lang="es-ES_tradnl" sz="24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ESTACIÓN RADIOTR-VP-13·/213 (VCI P.M)</a:t>
            </a:r>
          </a:p>
          <a:p>
            <a:pPr marL="0" lvl="1">
              <a:defRPr/>
            </a:pPr>
            <a:r>
              <a:rPr lang="es-ES_tradnl" sz="40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endParaRPr lang="es-EC" sz="40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AC6FE5D-E9F1-43BB-953C-3E3341648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08"/>
            <a:ext cx="9144000" cy="6859630"/>
          </a:xfrm>
          <a:prstGeom prst="rect">
            <a:avLst/>
          </a:prstGeom>
        </p:spPr>
      </p:pic>
      <p:sp>
        <p:nvSpPr>
          <p:cNvPr id="7" name="AutoShape 7">
            <a:extLst>
              <a:ext uri="{FF2B5EF4-FFF2-40B4-BE49-F238E27FC236}">
                <a16:creationId xmlns:a16="http://schemas.microsoft.com/office/drawing/2014/main" id="{EEE6370C-3499-44BE-B364-AEE52DF66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564904"/>
            <a:ext cx="8676081" cy="2060138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115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GRACIAS</a:t>
            </a:r>
            <a:endParaRPr lang="es-EC" sz="115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BAA712-0836-4E40-8144-F30393D4A5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72641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2722E92-2A37-4272-B058-19CE15A2F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31"/>
            <a:ext cx="9144000" cy="6859630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646516" y="118775"/>
            <a:ext cx="6591985" cy="37776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s-EC" sz="2800" dirty="0"/>
          </a:p>
          <a:p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9AE427-4076-44E5-BB00-F0C012C95C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CE1DF30-7915-4512-8733-53C8C25E2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172807"/>
              </p:ext>
            </p:extLst>
          </p:nvPr>
        </p:nvGraphicFramePr>
        <p:xfrm>
          <a:off x="179512" y="620688"/>
          <a:ext cx="836153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110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2E6FE-7BD5-4C47-86F1-6417D1E56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2C000A-1DC6-494B-9EE6-623269AE7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C0AD27-867F-4503-A69A-65919762A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86" y="-1631"/>
            <a:ext cx="9144000" cy="68596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38AB856-C9D8-4914-9FD0-AFBE4D28C5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EA4BAD-1A3C-4BC9-85F9-512089AC9C0C}"/>
              </a:ext>
            </a:extLst>
          </p:cNvPr>
          <p:cNvSpPr/>
          <p:nvPr/>
        </p:nvSpPr>
        <p:spPr>
          <a:xfrm>
            <a:off x="619178" y="2529109"/>
            <a:ext cx="3816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000" b="1" dirty="0">
                <a:latin typeface="Arial" pitchFamily="34" charset="0"/>
                <a:cs typeface="Arial" pitchFamily="34" charset="0"/>
              </a:rPr>
              <a:t>HF.	   Alta frecuencias	</a:t>
            </a:r>
            <a:endParaRPr lang="es-EC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_tradnl" sz="2000" b="1" dirty="0">
                <a:latin typeface="Arial" pitchFamily="34" charset="0"/>
                <a:cs typeface="Arial" pitchFamily="34" charset="0"/>
              </a:rPr>
              <a:t>VHF.  Muy alta frecuencia</a:t>
            </a:r>
          </a:p>
          <a:p>
            <a:pPr>
              <a:buFont typeface="Wingdings" pitchFamily="2" charset="2"/>
              <a:buChar char="Ø"/>
            </a:pPr>
            <a:r>
              <a:rPr lang="es-ES_tradnl" sz="2000" b="1" dirty="0">
                <a:latin typeface="Arial" pitchFamily="34" charset="0"/>
                <a:cs typeface="Arial" pitchFamily="34" charset="0"/>
              </a:rPr>
              <a:t>UHF.    Ultra alta frecuencia</a:t>
            </a:r>
            <a:endParaRPr lang="es-EC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_tradnl" sz="2000" b="1" dirty="0">
                <a:latin typeface="Arial" pitchFamily="34" charset="0"/>
                <a:cs typeface="Arial" pitchFamily="34" charset="0"/>
              </a:rPr>
              <a:t>AM.   Amplitud modulada</a:t>
            </a:r>
            <a:endParaRPr lang="es-EC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_tradnl" sz="2000" b="1" dirty="0">
                <a:latin typeface="Arial" pitchFamily="34" charset="0"/>
                <a:cs typeface="Arial" pitchFamily="34" charset="0"/>
              </a:rPr>
              <a:t>FM.  Frecuencia Modulada               </a:t>
            </a:r>
          </a:p>
          <a:p>
            <a:pPr>
              <a:buFont typeface="Wingdings" pitchFamily="2" charset="2"/>
              <a:buChar char="Ø"/>
            </a:pPr>
            <a:r>
              <a:rPr lang="es-ES_tradnl" sz="2000" b="1" dirty="0">
                <a:latin typeface="Arial" pitchFamily="34" charset="0"/>
                <a:cs typeface="Arial" pitchFamily="34" charset="0"/>
              </a:rPr>
              <a:t>HZ.   Unid. de medida de la frecuencia.     	</a:t>
            </a:r>
          </a:p>
          <a:p>
            <a:pPr>
              <a:buFont typeface="Wingdings" pitchFamily="2" charset="2"/>
              <a:buChar char="Ø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W.          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Vatios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 </a:t>
            </a:r>
            <a:endParaRPr lang="es-EC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KHZ.       Mil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hercios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1EC7160-9672-4A91-B65E-332980030BF2}"/>
              </a:ext>
            </a:extLst>
          </p:cNvPr>
          <p:cNvSpPr/>
          <p:nvPr/>
        </p:nvSpPr>
        <p:spPr>
          <a:xfrm>
            <a:off x="4367738" y="253074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000" b="1" dirty="0">
                <a:latin typeface="Arial" pitchFamily="34" charset="0"/>
                <a:cs typeface="Arial" pitchFamily="34" charset="0"/>
              </a:rPr>
              <a:t>MHZ.      Millón de hercio</a:t>
            </a:r>
            <a:endParaRPr lang="es-EC" sz="2000" b="1" dirty="0"/>
          </a:p>
          <a:p>
            <a:pPr>
              <a:buFont typeface="Wingdings" pitchFamily="2" charset="2"/>
              <a:buChar char="Ø"/>
            </a:pPr>
            <a:r>
              <a:rPr lang="es-ES_tradnl" sz="2000" b="1" dirty="0">
                <a:latin typeface="Arial" pitchFamily="34" charset="0"/>
                <a:cs typeface="Arial" pitchFamily="34" charset="0"/>
              </a:rPr>
              <a:t>TX.:      Transmisión</a:t>
            </a:r>
          </a:p>
          <a:p>
            <a:pPr>
              <a:buFont typeface="Wingdings" pitchFamily="2" charset="2"/>
              <a:buChar char="Ø"/>
            </a:pPr>
            <a:r>
              <a:rPr lang="es-ES_tradnl" sz="2000" b="1" dirty="0">
                <a:latin typeface="Arial" pitchFamily="34" charset="0"/>
                <a:cs typeface="Arial" pitchFamily="34" charset="0"/>
              </a:rPr>
              <a:t>RX.:     Recepción</a:t>
            </a:r>
          </a:p>
          <a:p>
            <a:pPr>
              <a:buFont typeface="Wingdings" pitchFamily="2" charset="2"/>
              <a:buChar char="Ø"/>
            </a:pPr>
            <a:r>
              <a:rPr lang="es-ES_tradnl" sz="2000" b="1" dirty="0">
                <a:latin typeface="Arial" pitchFamily="34" charset="0"/>
                <a:cs typeface="Arial" pitchFamily="34" charset="0"/>
              </a:rPr>
              <a:t>RF.:      Radio Frecuencia</a:t>
            </a:r>
          </a:p>
          <a:p>
            <a:pPr>
              <a:buFont typeface="Wingdings" pitchFamily="2" charset="2"/>
              <a:buChar char="Ø"/>
            </a:pPr>
            <a:r>
              <a:rPr lang="es-ES_tradnl" sz="2000" b="1" dirty="0">
                <a:latin typeface="Arial" pitchFamily="34" charset="0"/>
                <a:cs typeface="Arial" pitchFamily="34" charset="0"/>
              </a:rPr>
              <a:t>RF.:      Radio Frecuencia</a:t>
            </a:r>
          </a:p>
          <a:p>
            <a:pPr>
              <a:buFont typeface="Wingdings" pitchFamily="2" charset="2"/>
              <a:buChar char="Ø"/>
            </a:pPr>
            <a:r>
              <a:rPr lang="es-ES_tradnl" sz="2000" b="1" dirty="0">
                <a:latin typeface="Arial" pitchFamily="34" charset="0"/>
                <a:cs typeface="Arial" pitchFamily="34" charset="0"/>
              </a:rPr>
              <a:t>BF.:      Baja Frecuencia</a:t>
            </a:r>
            <a:endParaRPr lang="es-EC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W. :     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Vatios</a:t>
            </a:r>
            <a:endParaRPr lang="es-ES_tradnl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 V.  :     </a:t>
            </a:r>
            <a:r>
              <a:rPr lang="es-ES_tradnl" sz="2000" b="1" dirty="0">
                <a:latin typeface="Arial" pitchFamily="34" charset="0"/>
                <a:cs typeface="Arial" pitchFamily="34" charset="0"/>
              </a:rPr>
              <a:t>Voltios</a:t>
            </a:r>
            <a:endParaRPr lang="es-EC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_tradnl" sz="2000" b="1" dirty="0" err="1">
                <a:latin typeface="Arial" pitchFamily="34" charset="0"/>
                <a:cs typeface="Arial" pitchFamily="34" charset="0"/>
              </a:rPr>
              <a:t>Amp</a:t>
            </a:r>
            <a:r>
              <a:rPr lang="es-ES_tradnl" sz="2000" b="1" dirty="0">
                <a:latin typeface="Arial" pitchFamily="34" charset="0"/>
                <a:cs typeface="Arial" pitchFamily="34" charset="0"/>
              </a:rPr>
              <a:t>.:   Amperios</a:t>
            </a:r>
            <a:endParaRPr lang="es-EC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961A72E2-CB57-4E2E-AF51-29C3F8B6C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20" y="1024423"/>
            <a:ext cx="8567187" cy="1191816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32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ABREVIATURAS APLICADAS EN LAS COMUNICACIONES</a:t>
            </a:r>
            <a:endParaRPr lang="es-EC" sz="32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88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438B544-7201-4618-8557-5319D72B0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047AA9B-5C0F-4EC2-A551-6443DA93FE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AutoShape 7">
            <a:extLst>
              <a:ext uri="{FF2B5EF4-FFF2-40B4-BE49-F238E27FC236}">
                <a16:creationId xmlns:a16="http://schemas.microsoft.com/office/drawing/2014/main" id="{FDB82A52-C20F-4D29-84F3-9D9C51134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90515"/>
            <a:ext cx="8567187" cy="1328023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36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GENERALIDADES DEL TRANSCEPTOR ER-95-B</a:t>
            </a:r>
            <a:endParaRPr lang="es-EC" sz="36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F6FB8BD-7F55-44CD-8AAE-806FEB4C6E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4993169"/>
              </p:ext>
            </p:extLst>
          </p:nvPr>
        </p:nvGraphicFramePr>
        <p:xfrm>
          <a:off x="579984" y="1618538"/>
          <a:ext cx="8346227" cy="5225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06930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438B544-7201-4618-8557-5319D72B0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9144000" cy="68596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047AA9B-5C0F-4EC2-A551-6443DA93FE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2689" r="2967" b="21530"/>
          <a:stretch/>
        </p:blipFill>
        <p:spPr>
          <a:xfrm>
            <a:off x="7740352" y="1"/>
            <a:ext cx="1381262" cy="1052735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F6FB8BD-7F55-44CD-8AAE-806FEB4C6E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153608"/>
              </p:ext>
            </p:extLst>
          </p:nvPr>
        </p:nvGraphicFramePr>
        <p:xfrm>
          <a:off x="579984" y="1618538"/>
          <a:ext cx="8346227" cy="5225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AutoShape 7">
            <a:extLst>
              <a:ext uri="{FF2B5EF4-FFF2-40B4-BE49-F238E27FC236}">
                <a16:creationId xmlns:a16="http://schemas.microsoft.com/office/drawing/2014/main" id="{5C8DB086-EC8D-4504-BDBB-17655A6C9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29" y="333016"/>
            <a:ext cx="8567187" cy="1123712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30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CARACTERÍSTICAS TÉCNICAS DEL TRANSCEPTOR ER-95-B</a:t>
            </a:r>
            <a:endParaRPr lang="es-EC" sz="30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3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5514349-E8E2-46AA-9557-4ECFA18C9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">
            <a:extLst>
              <a:ext uri="{FF2B5EF4-FFF2-40B4-BE49-F238E27FC236}">
                <a16:creationId xmlns:a16="http://schemas.microsoft.com/office/drawing/2014/main" id="{5C8DB086-EC8D-4504-BDBB-17655A6C9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4020036"/>
            <a:ext cx="8567187" cy="2145268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ES_tradnl" sz="4000" spc="30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DESCRIPCIÓN DE LOS COMPONENTES Y ACCESORIOS</a:t>
            </a:r>
            <a:endParaRPr lang="es-EC" sz="4000" spc="3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371384-B0C4-48B8-AB4F-5B0D999CEC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8" b="25850"/>
          <a:stretch/>
        </p:blipFill>
        <p:spPr>
          <a:xfrm>
            <a:off x="1619672" y="908720"/>
            <a:ext cx="3419572" cy="281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7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1923</TotalTime>
  <Words>1844</Words>
  <Application>Microsoft Office PowerPoint</Application>
  <PresentationFormat>Presentación en pantalla (4:3)</PresentationFormat>
  <Paragraphs>282</Paragraphs>
  <Slides>42</Slides>
  <Notes>0</Notes>
  <HiddenSlides>0</HiddenSlides>
  <MMClips>1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1" baseType="lpstr">
      <vt:lpstr>Arial</vt:lpstr>
      <vt:lpstr>Arial Black</vt:lpstr>
      <vt:lpstr>Arial Rounded MT Bold</vt:lpstr>
      <vt:lpstr>Broadway</vt:lpstr>
      <vt:lpstr>Century Gothic</vt:lpstr>
      <vt:lpstr>Wingdings</vt:lpstr>
      <vt:lpstr>Wingdings 3</vt:lpstr>
      <vt:lpstr>Espiral</vt:lpstr>
      <vt:lpstr>Imagen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&lt;v</dc:title>
  <dc:creator>Milton</dc:creator>
  <cp:lastModifiedBy>PABLO STIVEN AGUDELO MARTINEZ</cp:lastModifiedBy>
  <cp:revision>145</cp:revision>
  <dcterms:created xsi:type="dcterms:W3CDTF">2012-06-08T14:36:03Z</dcterms:created>
  <dcterms:modified xsi:type="dcterms:W3CDTF">2020-02-14T15:07:58Z</dcterms:modified>
</cp:coreProperties>
</file>