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Dokdo" pitchFamily="2" charset="-127"/>
      <p:regular r:id="rId9"/>
    </p:embeddedFont>
    <p:embeddedFont>
      <p:font typeface="Barlow" pitchFamily="2" charset="77"/>
      <p:regular r:id="rId10"/>
    </p:embeddedFont>
    <p:embeddedFont>
      <p:font typeface="Bebas Neue" panose="020B0606020202050201" pitchFamily="34" charset="77"/>
      <p:regular r:id="rId11"/>
    </p:embeddedFont>
    <p:embeddedFont>
      <p:font typeface="Karla" pitchFamily="2" charset="77"/>
      <p:regular r:id="rId12"/>
      <p:bold r:id="rId13"/>
      <p:italic r:id="rId14"/>
      <p:boldItalic r:id="rId15"/>
    </p:embeddedFont>
    <p:embeddedFont>
      <p:font typeface="Karla ExtraBold" panose="020F0502020204030204" pitchFamily="34" charset="0"/>
      <p:bold r:id="rId16"/>
      <p:boldItalic r:id="rId17"/>
    </p:embeddedFont>
    <p:embeddedFont>
      <p:font typeface="Karla Medium" panose="020F0502020204030204" pitchFamily="34" charset="0"/>
      <p:regular r:id="rId18"/>
      <p:bold r:id="rId19"/>
      <p:italic r:id="rId20"/>
      <p:boldItalic r:id="rId21"/>
    </p:embeddedFont>
    <p:embeddedFont>
      <p:font typeface="Nunito Light" panose="020F0302020204030204" pitchFamily="34" charset="0"/>
      <p:regular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3"/>
  </p:normalViewPr>
  <p:slideViewPr>
    <p:cSldViewPr snapToGrid="0">
      <p:cViewPr varScale="1">
        <p:scale>
          <a:sx n="152" d="100"/>
          <a:sy n="152" d="100"/>
        </p:scale>
        <p:origin x="2488" y="-2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dfce81f1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dc13d782a9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dc13d782a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4dda1946d_6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2e3474fed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2e3474fed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910c9cffe2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910c9cff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910c9cffe2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3" Type="http://schemas.openxmlformats.org/officeDocument/2006/relationships/hyperlink" Target="https://bit.ly/3A1uf1Q" TargetMode="External"/><Relationship Id="rId7" Type="http://schemas.openxmlformats.org/officeDocument/2006/relationships/image" Target="../media/image6.png"/><Relationship Id="rId12"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hyperlink" Target="http://bit.ly/2TtBDfr" TargetMode="External"/><Relationship Id="rId10" Type="http://schemas.openxmlformats.org/officeDocument/2006/relationships/image" Target="../media/image8.png"/><Relationship Id="rId4" Type="http://schemas.openxmlformats.org/officeDocument/2006/relationships/hyperlink" Target="http://bit.ly/2TyoMsr" TargetMode="External"/><Relationship Id="rId9" Type="http://schemas.openxmlformats.org/officeDocument/2006/relationships/image" Target="../media/image13.png"/><Relationship Id="rId1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000"/>
          </a:blip>
          <a:stretch>
            <a:fillRect/>
          </a:stretch>
        </p:blipFill>
        <p:spPr>
          <a:xfrm>
            <a:off x="-312538" y="-797230"/>
            <a:ext cx="9601027" cy="6450651"/>
          </a:xfrm>
          <a:prstGeom prst="rect">
            <a:avLst/>
          </a:prstGeom>
          <a:noFill/>
          <a:ln>
            <a:noFill/>
          </a:ln>
        </p:spPr>
      </p:pic>
      <p:pic>
        <p:nvPicPr>
          <p:cNvPr id="10" name="Google Shape;10;p2"/>
          <p:cNvPicPr preferRelativeResize="0"/>
          <p:nvPr/>
        </p:nvPicPr>
        <p:blipFill>
          <a:blip r:embed="rId3">
            <a:alphaModFix/>
          </a:blip>
          <a:stretch>
            <a:fillRect/>
          </a:stretch>
        </p:blipFill>
        <p:spPr>
          <a:xfrm rot="-10641383">
            <a:off x="-1183374" y="-1126561"/>
            <a:ext cx="4193548" cy="3236872"/>
          </a:xfrm>
          <a:prstGeom prst="rect">
            <a:avLst/>
          </a:prstGeom>
          <a:noFill/>
          <a:ln>
            <a:noFill/>
          </a:ln>
        </p:spPr>
      </p:pic>
      <p:pic>
        <p:nvPicPr>
          <p:cNvPr id="11" name="Google Shape;11;p2"/>
          <p:cNvPicPr preferRelativeResize="0"/>
          <p:nvPr/>
        </p:nvPicPr>
        <p:blipFill>
          <a:blip r:embed="rId4">
            <a:alphaModFix/>
          </a:blip>
          <a:stretch>
            <a:fillRect/>
          </a:stretch>
        </p:blipFill>
        <p:spPr>
          <a:xfrm rot="-9163704">
            <a:off x="7311448" y="-971948"/>
            <a:ext cx="3916303" cy="3022896"/>
          </a:xfrm>
          <a:prstGeom prst="rect">
            <a:avLst/>
          </a:prstGeom>
          <a:noFill/>
          <a:ln>
            <a:noFill/>
          </a:ln>
        </p:spPr>
      </p:pic>
      <p:pic>
        <p:nvPicPr>
          <p:cNvPr id="12" name="Google Shape;12;p2"/>
          <p:cNvPicPr preferRelativeResize="0"/>
          <p:nvPr/>
        </p:nvPicPr>
        <p:blipFill>
          <a:blip r:embed="rId5">
            <a:alphaModFix/>
          </a:blip>
          <a:stretch>
            <a:fillRect/>
          </a:stretch>
        </p:blipFill>
        <p:spPr>
          <a:xfrm rot="-8632368">
            <a:off x="332375" y="-1647124"/>
            <a:ext cx="4762347" cy="3502249"/>
          </a:xfrm>
          <a:prstGeom prst="rect">
            <a:avLst/>
          </a:prstGeom>
          <a:noFill/>
          <a:ln>
            <a:noFill/>
          </a:ln>
        </p:spPr>
      </p:pic>
      <p:pic>
        <p:nvPicPr>
          <p:cNvPr id="13" name="Google Shape;13;p2"/>
          <p:cNvPicPr preferRelativeResize="0"/>
          <p:nvPr/>
        </p:nvPicPr>
        <p:blipFill>
          <a:blip r:embed="rId6">
            <a:alphaModFix amt="85000"/>
          </a:blip>
          <a:stretch>
            <a:fillRect/>
          </a:stretch>
        </p:blipFill>
        <p:spPr>
          <a:xfrm rot="-5143954" flipH="1">
            <a:off x="-1314125" y="2849226"/>
            <a:ext cx="4054699" cy="4219351"/>
          </a:xfrm>
          <a:prstGeom prst="rect">
            <a:avLst/>
          </a:prstGeom>
          <a:noFill/>
          <a:ln>
            <a:noFill/>
          </a:ln>
        </p:spPr>
      </p:pic>
      <p:pic>
        <p:nvPicPr>
          <p:cNvPr id="14" name="Google Shape;14;p2"/>
          <p:cNvPicPr preferRelativeResize="0"/>
          <p:nvPr/>
        </p:nvPicPr>
        <p:blipFill>
          <a:blip r:embed="rId7">
            <a:alphaModFix amt="81000"/>
          </a:blip>
          <a:stretch>
            <a:fillRect/>
          </a:stretch>
        </p:blipFill>
        <p:spPr>
          <a:xfrm rot="1243620">
            <a:off x="6788916" y="3334598"/>
            <a:ext cx="2562075" cy="2618099"/>
          </a:xfrm>
          <a:prstGeom prst="rect">
            <a:avLst/>
          </a:prstGeom>
          <a:noFill/>
          <a:ln>
            <a:noFill/>
          </a:ln>
        </p:spPr>
      </p:pic>
      <p:pic>
        <p:nvPicPr>
          <p:cNvPr id="15" name="Google Shape;15;p2"/>
          <p:cNvPicPr preferRelativeResize="0"/>
          <p:nvPr/>
        </p:nvPicPr>
        <p:blipFill>
          <a:blip r:embed="rId8">
            <a:alphaModFix/>
          </a:blip>
          <a:stretch>
            <a:fillRect/>
          </a:stretch>
        </p:blipFill>
        <p:spPr>
          <a:xfrm rot="6216918">
            <a:off x="5848444" y="-1466361"/>
            <a:ext cx="5056870" cy="3581911"/>
          </a:xfrm>
          <a:prstGeom prst="rect">
            <a:avLst/>
          </a:prstGeom>
          <a:noFill/>
          <a:ln>
            <a:noFill/>
          </a:ln>
        </p:spPr>
      </p:pic>
      <p:pic>
        <p:nvPicPr>
          <p:cNvPr id="16" name="Google Shape;16;p2"/>
          <p:cNvPicPr preferRelativeResize="0"/>
          <p:nvPr/>
        </p:nvPicPr>
        <p:blipFill>
          <a:blip r:embed="rId9">
            <a:alphaModFix amt="92000"/>
          </a:blip>
          <a:stretch>
            <a:fillRect/>
          </a:stretch>
        </p:blipFill>
        <p:spPr>
          <a:xfrm>
            <a:off x="4897912" y="3845647"/>
            <a:ext cx="2930026" cy="2226500"/>
          </a:xfrm>
          <a:prstGeom prst="rect">
            <a:avLst/>
          </a:prstGeom>
          <a:noFill/>
          <a:ln>
            <a:noFill/>
          </a:ln>
        </p:spPr>
      </p:pic>
      <p:pic>
        <p:nvPicPr>
          <p:cNvPr id="17" name="Google Shape;17;p2"/>
          <p:cNvPicPr preferRelativeResize="0"/>
          <p:nvPr/>
        </p:nvPicPr>
        <p:blipFill>
          <a:blip r:embed="rId10">
            <a:alphaModFix/>
          </a:blip>
          <a:stretch>
            <a:fillRect/>
          </a:stretch>
        </p:blipFill>
        <p:spPr>
          <a:xfrm>
            <a:off x="-1583996" y="225425"/>
            <a:ext cx="2297227" cy="2086626"/>
          </a:xfrm>
          <a:prstGeom prst="rect">
            <a:avLst/>
          </a:prstGeom>
          <a:noFill/>
          <a:ln>
            <a:noFill/>
          </a:ln>
        </p:spPr>
      </p:pic>
      <p:sp>
        <p:nvSpPr>
          <p:cNvPr id="18" name="Google Shape;18;p2"/>
          <p:cNvSpPr txBox="1">
            <a:spLocks noGrp="1"/>
          </p:cNvSpPr>
          <p:nvPr>
            <p:ph type="ctrTitle"/>
          </p:nvPr>
        </p:nvSpPr>
        <p:spPr>
          <a:xfrm>
            <a:off x="1551861" y="1256263"/>
            <a:ext cx="6040200" cy="1962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74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1551939" y="3411438"/>
            <a:ext cx="6040200" cy="47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2"/>
        <p:cNvGrpSpPr/>
        <p:nvPr/>
      </p:nvGrpSpPr>
      <p:grpSpPr>
        <a:xfrm>
          <a:off x="0" y="0"/>
          <a:ext cx="0" cy="0"/>
          <a:chOff x="0" y="0"/>
          <a:chExt cx="0" cy="0"/>
        </a:xfrm>
      </p:grpSpPr>
      <p:pic>
        <p:nvPicPr>
          <p:cNvPr id="103" name="Google Shape;103;p11"/>
          <p:cNvPicPr preferRelativeResize="0"/>
          <p:nvPr/>
        </p:nvPicPr>
        <p:blipFill>
          <a:blip r:embed="rId2">
            <a:alphaModFix amt="7000"/>
          </a:blip>
          <a:stretch>
            <a:fillRect/>
          </a:stretch>
        </p:blipFill>
        <p:spPr>
          <a:xfrm>
            <a:off x="-312538" y="-797230"/>
            <a:ext cx="9601027" cy="6450651"/>
          </a:xfrm>
          <a:prstGeom prst="rect">
            <a:avLst/>
          </a:prstGeom>
          <a:noFill/>
          <a:ln>
            <a:noFill/>
          </a:ln>
        </p:spPr>
      </p:pic>
      <p:sp>
        <p:nvSpPr>
          <p:cNvPr id="104" name="Google Shape;104;p11"/>
          <p:cNvSpPr txBox="1">
            <a:spLocks noGrp="1"/>
          </p:cNvSpPr>
          <p:nvPr>
            <p:ph type="title" hasCustomPrompt="1"/>
          </p:nvPr>
        </p:nvSpPr>
        <p:spPr>
          <a:xfrm>
            <a:off x="1284000" y="1673600"/>
            <a:ext cx="6576000" cy="120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5" name="Google Shape;105;p11"/>
          <p:cNvSpPr txBox="1">
            <a:spLocks noGrp="1"/>
          </p:cNvSpPr>
          <p:nvPr>
            <p:ph type="subTitle" idx="1"/>
          </p:nvPr>
        </p:nvSpPr>
        <p:spPr>
          <a:xfrm>
            <a:off x="1284000" y="299532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106" name="Google Shape;106;p11"/>
          <p:cNvPicPr preferRelativeResize="0"/>
          <p:nvPr/>
        </p:nvPicPr>
        <p:blipFill>
          <a:blip r:embed="rId3">
            <a:alphaModFix/>
          </a:blip>
          <a:stretch>
            <a:fillRect/>
          </a:stretch>
        </p:blipFill>
        <p:spPr>
          <a:xfrm rot="-561015">
            <a:off x="-3523521" y="2655399"/>
            <a:ext cx="5561876" cy="4090250"/>
          </a:xfrm>
          <a:prstGeom prst="rect">
            <a:avLst/>
          </a:prstGeom>
          <a:noFill/>
          <a:ln>
            <a:noFill/>
          </a:ln>
        </p:spPr>
      </p:pic>
      <p:pic>
        <p:nvPicPr>
          <p:cNvPr id="107" name="Google Shape;107;p11"/>
          <p:cNvPicPr preferRelativeResize="0"/>
          <p:nvPr/>
        </p:nvPicPr>
        <p:blipFill>
          <a:blip r:embed="rId4">
            <a:alphaModFix/>
          </a:blip>
          <a:stretch>
            <a:fillRect/>
          </a:stretch>
        </p:blipFill>
        <p:spPr>
          <a:xfrm>
            <a:off x="6357788" y="3597450"/>
            <a:ext cx="3782486" cy="2919599"/>
          </a:xfrm>
          <a:prstGeom prst="rect">
            <a:avLst/>
          </a:prstGeom>
          <a:noFill/>
          <a:ln>
            <a:noFill/>
          </a:ln>
        </p:spPr>
      </p:pic>
      <p:pic>
        <p:nvPicPr>
          <p:cNvPr id="108" name="Google Shape;108;p11"/>
          <p:cNvPicPr preferRelativeResize="0"/>
          <p:nvPr/>
        </p:nvPicPr>
        <p:blipFill>
          <a:blip r:embed="rId5">
            <a:alphaModFix/>
          </a:blip>
          <a:stretch>
            <a:fillRect/>
          </a:stretch>
        </p:blipFill>
        <p:spPr>
          <a:xfrm rot="2453048">
            <a:off x="-1710291" y="3302847"/>
            <a:ext cx="4953677" cy="3508806"/>
          </a:xfrm>
          <a:prstGeom prst="rect">
            <a:avLst/>
          </a:prstGeom>
          <a:noFill/>
          <a:ln>
            <a:noFill/>
          </a:ln>
        </p:spPr>
      </p:pic>
      <p:pic>
        <p:nvPicPr>
          <p:cNvPr id="109" name="Google Shape;109;p11"/>
          <p:cNvPicPr preferRelativeResize="0"/>
          <p:nvPr/>
        </p:nvPicPr>
        <p:blipFill>
          <a:blip r:embed="rId6">
            <a:alphaModFix/>
          </a:blip>
          <a:stretch>
            <a:fillRect/>
          </a:stretch>
        </p:blipFill>
        <p:spPr>
          <a:xfrm rot="2700000">
            <a:off x="5733311" y="3568698"/>
            <a:ext cx="2756630" cy="2549852"/>
          </a:xfrm>
          <a:prstGeom prst="rect">
            <a:avLst/>
          </a:prstGeom>
          <a:noFill/>
          <a:ln>
            <a:noFill/>
          </a:ln>
        </p:spPr>
      </p:pic>
      <p:pic>
        <p:nvPicPr>
          <p:cNvPr id="110" name="Google Shape;110;p11"/>
          <p:cNvPicPr preferRelativeResize="0"/>
          <p:nvPr/>
        </p:nvPicPr>
        <p:blipFill>
          <a:blip r:embed="rId7">
            <a:alphaModFix amt="92000"/>
          </a:blip>
          <a:stretch>
            <a:fillRect/>
          </a:stretch>
        </p:blipFill>
        <p:spPr>
          <a:xfrm>
            <a:off x="7079200" y="-213525"/>
            <a:ext cx="2703149" cy="2815725"/>
          </a:xfrm>
          <a:prstGeom prst="rect">
            <a:avLst/>
          </a:prstGeom>
          <a:noFill/>
          <a:ln>
            <a:noFill/>
          </a:ln>
        </p:spPr>
      </p:pic>
      <p:pic>
        <p:nvPicPr>
          <p:cNvPr id="111" name="Google Shape;111;p11"/>
          <p:cNvPicPr preferRelativeResize="0"/>
          <p:nvPr/>
        </p:nvPicPr>
        <p:blipFill>
          <a:blip r:embed="rId8">
            <a:alphaModFix amt="93000"/>
          </a:blip>
          <a:stretch>
            <a:fillRect/>
          </a:stretch>
        </p:blipFill>
        <p:spPr>
          <a:xfrm>
            <a:off x="-608698" y="-1297375"/>
            <a:ext cx="3007075" cy="3129173"/>
          </a:xfrm>
          <a:prstGeom prst="rect">
            <a:avLst/>
          </a:prstGeom>
          <a:noFill/>
          <a:ln>
            <a:noFill/>
          </a:ln>
        </p:spPr>
      </p:pic>
      <p:pic>
        <p:nvPicPr>
          <p:cNvPr id="112" name="Google Shape;112;p11"/>
          <p:cNvPicPr preferRelativeResize="0"/>
          <p:nvPr/>
        </p:nvPicPr>
        <p:blipFill>
          <a:blip r:embed="rId9">
            <a:alphaModFix/>
          </a:blip>
          <a:stretch>
            <a:fillRect/>
          </a:stretch>
        </p:blipFill>
        <p:spPr>
          <a:xfrm>
            <a:off x="8179208" y="336101"/>
            <a:ext cx="3546077" cy="32209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4"/>
        <p:cNvGrpSpPr/>
        <p:nvPr/>
      </p:nvGrpSpPr>
      <p:grpSpPr>
        <a:xfrm>
          <a:off x="0" y="0"/>
          <a:ext cx="0" cy="0"/>
          <a:chOff x="0" y="0"/>
          <a:chExt cx="0" cy="0"/>
        </a:xfrm>
      </p:grpSpPr>
      <p:pic>
        <p:nvPicPr>
          <p:cNvPr id="115" name="Google Shape;115;p13"/>
          <p:cNvPicPr preferRelativeResize="0"/>
          <p:nvPr/>
        </p:nvPicPr>
        <p:blipFill>
          <a:blip r:embed="rId2">
            <a:alphaModFix amt="10000"/>
          </a:blip>
          <a:stretch>
            <a:fillRect/>
          </a:stretch>
        </p:blipFill>
        <p:spPr>
          <a:xfrm>
            <a:off x="26" y="-623875"/>
            <a:ext cx="9183451" cy="6126975"/>
          </a:xfrm>
          <a:prstGeom prst="rect">
            <a:avLst/>
          </a:prstGeom>
          <a:noFill/>
          <a:ln>
            <a:noFill/>
          </a:ln>
        </p:spPr>
      </p:pic>
      <p:pic>
        <p:nvPicPr>
          <p:cNvPr id="116" name="Google Shape;116;p13"/>
          <p:cNvPicPr preferRelativeResize="0"/>
          <p:nvPr/>
        </p:nvPicPr>
        <p:blipFill>
          <a:blip r:embed="rId3">
            <a:alphaModFix/>
          </a:blip>
          <a:stretch>
            <a:fillRect/>
          </a:stretch>
        </p:blipFill>
        <p:spPr>
          <a:xfrm>
            <a:off x="-1020073" y="-2229929"/>
            <a:ext cx="2633750" cy="2743455"/>
          </a:xfrm>
          <a:prstGeom prst="rect">
            <a:avLst/>
          </a:prstGeom>
          <a:noFill/>
          <a:ln>
            <a:noFill/>
          </a:ln>
        </p:spPr>
      </p:pic>
      <p:pic>
        <p:nvPicPr>
          <p:cNvPr id="117" name="Google Shape;117;p13"/>
          <p:cNvPicPr preferRelativeResize="0"/>
          <p:nvPr/>
        </p:nvPicPr>
        <p:blipFill>
          <a:blip r:embed="rId4">
            <a:alphaModFix/>
          </a:blip>
          <a:stretch>
            <a:fillRect/>
          </a:stretch>
        </p:blipFill>
        <p:spPr>
          <a:xfrm rot="-2982510" flipH="1">
            <a:off x="4818374" y="3483102"/>
            <a:ext cx="4762348" cy="3502250"/>
          </a:xfrm>
          <a:prstGeom prst="rect">
            <a:avLst/>
          </a:prstGeom>
          <a:noFill/>
          <a:ln>
            <a:noFill/>
          </a:ln>
        </p:spPr>
      </p:pic>
      <p:pic>
        <p:nvPicPr>
          <p:cNvPr id="118" name="Google Shape;118;p13"/>
          <p:cNvPicPr preferRelativeResize="0"/>
          <p:nvPr/>
        </p:nvPicPr>
        <p:blipFill>
          <a:blip r:embed="rId5">
            <a:alphaModFix/>
          </a:blip>
          <a:stretch>
            <a:fillRect/>
          </a:stretch>
        </p:blipFill>
        <p:spPr>
          <a:xfrm>
            <a:off x="7988294" y="-1235127"/>
            <a:ext cx="2243177" cy="2926126"/>
          </a:xfrm>
          <a:prstGeom prst="rect">
            <a:avLst/>
          </a:prstGeom>
          <a:noFill/>
          <a:ln>
            <a:noFill/>
          </a:ln>
        </p:spPr>
      </p:pic>
      <p:pic>
        <p:nvPicPr>
          <p:cNvPr id="119" name="Google Shape;119;p13"/>
          <p:cNvPicPr preferRelativeResize="0"/>
          <p:nvPr/>
        </p:nvPicPr>
        <p:blipFill>
          <a:blip r:embed="rId6">
            <a:alphaModFix amt="98000"/>
          </a:blip>
          <a:stretch>
            <a:fillRect/>
          </a:stretch>
        </p:blipFill>
        <p:spPr>
          <a:xfrm rot="-1374867">
            <a:off x="-1403649" y="4183539"/>
            <a:ext cx="3555025" cy="3042077"/>
          </a:xfrm>
          <a:prstGeom prst="rect">
            <a:avLst/>
          </a:prstGeom>
          <a:noFill/>
          <a:ln>
            <a:noFill/>
          </a:ln>
        </p:spPr>
      </p:pic>
      <p:pic>
        <p:nvPicPr>
          <p:cNvPr id="120" name="Google Shape;120;p13"/>
          <p:cNvPicPr preferRelativeResize="0"/>
          <p:nvPr/>
        </p:nvPicPr>
        <p:blipFill>
          <a:blip r:embed="rId7">
            <a:alphaModFix/>
          </a:blip>
          <a:stretch>
            <a:fillRect/>
          </a:stretch>
        </p:blipFill>
        <p:spPr>
          <a:xfrm>
            <a:off x="6190144" y="3810846"/>
            <a:ext cx="3965126" cy="3013050"/>
          </a:xfrm>
          <a:prstGeom prst="rect">
            <a:avLst/>
          </a:prstGeom>
          <a:noFill/>
          <a:ln>
            <a:noFill/>
          </a:ln>
        </p:spPr>
      </p:pic>
      <p:pic>
        <p:nvPicPr>
          <p:cNvPr id="121" name="Google Shape;121;p13"/>
          <p:cNvPicPr preferRelativeResize="0"/>
          <p:nvPr/>
        </p:nvPicPr>
        <p:blipFill>
          <a:blip r:embed="rId8">
            <a:alphaModFix/>
          </a:blip>
          <a:stretch>
            <a:fillRect/>
          </a:stretch>
        </p:blipFill>
        <p:spPr>
          <a:xfrm>
            <a:off x="-1203299" y="3445913"/>
            <a:ext cx="1868894" cy="1697575"/>
          </a:xfrm>
          <a:prstGeom prst="rect">
            <a:avLst/>
          </a:prstGeom>
          <a:noFill/>
          <a:ln>
            <a:noFill/>
          </a:ln>
        </p:spPr>
      </p:pic>
      <p:pic>
        <p:nvPicPr>
          <p:cNvPr id="122" name="Google Shape;122;p13"/>
          <p:cNvPicPr preferRelativeResize="0"/>
          <p:nvPr/>
        </p:nvPicPr>
        <p:blipFill>
          <a:blip r:embed="rId9">
            <a:alphaModFix amt="77000"/>
          </a:blip>
          <a:stretch>
            <a:fillRect/>
          </a:stretch>
        </p:blipFill>
        <p:spPr>
          <a:xfrm rot="-10036525">
            <a:off x="-924365" y="-1173712"/>
            <a:ext cx="2442334" cy="2495738"/>
          </a:xfrm>
          <a:prstGeom prst="rect">
            <a:avLst/>
          </a:prstGeom>
          <a:noFill/>
          <a:ln>
            <a:noFill/>
          </a:ln>
        </p:spPr>
      </p:pic>
      <p:pic>
        <p:nvPicPr>
          <p:cNvPr id="123" name="Google Shape;123;p13"/>
          <p:cNvPicPr preferRelativeResize="0"/>
          <p:nvPr/>
        </p:nvPicPr>
        <p:blipFill>
          <a:blip r:embed="rId10">
            <a:alphaModFix/>
          </a:blip>
          <a:stretch>
            <a:fillRect/>
          </a:stretch>
        </p:blipFill>
        <p:spPr>
          <a:xfrm>
            <a:off x="8423989" y="-1658500"/>
            <a:ext cx="4376976" cy="3218852"/>
          </a:xfrm>
          <a:prstGeom prst="rect">
            <a:avLst/>
          </a:prstGeom>
          <a:noFill/>
          <a:ln>
            <a:noFill/>
          </a:ln>
        </p:spPr>
      </p:pic>
      <p:sp>
        <p:nvSpPr>
          <p:cNvPr id="124" name="Google Shape;124;p13"/>
          <p:cNvSpPr txBox="1">
            <a:spLocks noGrp="1"/>
          </p:cNvSpPr>
          <p:nvPr>
            <p:ph type="title" hasCustomPrompt="1"/>
          </p:nvPr>
        </p:nvSpPr>
        <p:spPr>
          <a:xfrm>
            <a:off x="2688200" y="1233200"/>
            <a:ext cx="10683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2" hasCustomPrompt="1"/>
          </p:nvPr>
        </p:nvSpPr>
        <p:spPr>
          <a:xfrm>
            <a:off x="2688200" y="2990496"/>
            <a:ext cx="10683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title" idx="3" hasCustomPrompt="1"/>
          </p:nvPr>
        </p:nvSpPr>
        <p:spPr>
          <a:xfrm>
            <a:off x="5387475" y="1233200"/>
            <a:ext cx="10683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7" name="Google Shape;127;p13"/>
          <p:cNvSpPr txBox="1">
            <a:spLocks noGrp="1"/>
          </p:cNvSpPr>
          <p:nvPr>
            <p:ph type="title" idx="4" hasCustomPrompt="1"/>
          </p:nvPr>
        </p:nvSpPr>
        <p:spPr>
          <a:xfrm>
            <a:off x="5387475" y="2990496"/>
            <a:ext cx="10683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 name="Google Shape;128;p13"/>
          <p:cNvSpPr txBox="1">
            <a:spLocks noGrp="1"/>
          </p:cNvSpPr>
          <p:nvPr>
            <p:ph type="subTitle" idx="1"/>
          </p:nvPr>
        </p:nvSpPr>
        <p:spPr>
          <a:xfrm>
            <a:off x="2069613" y="1848600"/>
            <a:ext cx="2305500" cy="99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5"/>
          </p:nvPr>
        </p:nvSpPr>
        <p:spPr>
          <a:xfrm>
            <a:off x="4768888" y="1848600"/>
            <a:ext cx="2305500" cy="99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6"/>
          </p:nvPr>
        </p:nvSpPr>
        <p:spPr>
          <a:xfrm>
            <a:off x="2069613" y="3605950"/>
            <a:ext cx="2305500" cy="99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7"/>
          </p:nvPr>
        </p:nvSpPr>
        <p:spPr>
          <a:xfrm>
            <a:off x="4768888" y="3605950"/>
            <a:ext cx="2305500" cy="99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2" name="Google Shape;132;p13"/>
          <p:cNvSpPr txBox="1">
            <a:spLocks noGrp="1"/>
          </p:cNvSpPr>
          <p:nvPr>
            <p:ph type="title" idx="8"/>
          </p:nvPr>
        </p:nvSpPr>
        <p:spPr>
          <a:xfrm>
            <a:off x="720000" y="211925"/>
            <a:ext cx="7704000" cy="7722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3"/>
        <p:cNvGrpSpPr/>
        <p:nvPr/>
      </p:nvGrpSpPr>
      <p:grpSpPr>
        <a:xfrm>
          <a:off x="0" y="0"/>
          <a:ext cx="0" cy="0"/>
          <a:chOff x="0" y="0"/>
          <a:chExt cx="0" cy="0"/>
        </a:xfrm>
      </p:grpSpPr>
      <p:pic>
        <p:nvPicPr>
          <p:cNvPr id="134" name="Google Shape;134;p14"/>
          <p:cNvPicPr preferRelativeResize="0"/>
          <p:nvPr/>
        </p:nvPicPr>
        <p:blipFill>
          <a:blip r:embed="rId2">
            <a:alphaModFix amt="7000"/>
          </a:blip>
          <a:stretch>
            <a:fillRect/>
          </a:stretch>
        </p:blipFill>
        <p:spPr>
          <a:xfrm>
            <a:off x="-312538" y="-797230"/>
            <a:ext cx="9601027" cy="6450651"/>
          </a:xfrm>
          <a:prstGeom prst="rect">
            <a:avLst/>
          </a:prstGeom>
          <a:noFill/>
          <a:ln>
            <a:noFill/>
          </a:ln>
        </p:spPr>
      </p:pic>
      <p:pic>
        <p:nvPicPr>
          <p:cNvPr id="135" name="Google Shape;135;p14"/>
          <p:cNvPicPr preferRelativeResize="0"/>
          <p:nvPr/>
        </p:nvPicPr>
        <p:blipFill>
          <a:blip r:embed="rId3">
            <a:alphaModFix/>
          </a:blip>
          <a:stretch>
            <a:fillRect/>
          </a:stretch>
        </p:blipFill>
        <p:spPr>
          <a:xfrm rot="-9305597" flipH="1">
            <a:off x="7416546" y="-631203"/>
            <a:ext cx="3986633" cy="3077151"/>
          </a:xfrm>
          <a:prstGeom prst="rect">
            <a:avLst/>
          </a:prstGeom>
          <a:noFill/>
          <a:ln>
            <a:noFill/>
          </a:ln>
        </p:spPr>
      </p:pic>
      <p:pic>
        <p:nvPicPr>
          <p:cNvPr id="136" name="Google Shape;136;p14"/>
          <p:cNvPicPr preferRelativeResize="0"/>
          <p:nvPr/>
        </p:nvPicPr>
        <p:blipFill>
          <a:blip r:embed="rId4">
            <a:alphaModFix/>
          </a:blip>
          <a:stretch>
            <a:fillRect/>
          </a:stretch>
        </p:blipFill>
        <p:spPr>
          <a:xfrm rot="3782440">
            <a:off x="7575756" y="4266014"/>
            <a:ext cx="2718265" cy="2831486"/>
          </a:xfrm>
          <a:prstGeom prst="rect">
            <a:avLst/>
          </a:prstGeom>
          <a:noFill/>
          <a:ln>
            <a:noFill/>
          </a:ln>
        </p:spPr>
      </p:pic>
      <p:pic>
        <p:nvPicPr>
          <p:cNvPr id="137" name="Google Shape;137;p14"/>
          <p:cNvPicPr preferRelativeResize="0"/>
          <p:nvPr/>
        </p:nvPicPr>
        <p:blipFill>
          <a:blip r:embed="rId5">
            <a:alphaModFix/>
          </a:blip>
          <a:stretch>
            <a:fillRect/>
          </a:stretch>
        </p:blipFill>
        <p:spPr>
          <a:xfrm rot="2888992">
            <a:off x="-3914402" y="2801346"/>
            <a:ext cx="5875281" cy="4161639"/>
          </a:xfrm>
          <a:prstGeom prst="rect">
            <a:avLst/>
          </a:prstGeom>
          <a:noFill/>
          <a:ln>
            <a:noFill/>
          </a:ln>
        </p:spPr>
      </p:pic>
      <p:pic>
        <p:nvPicPr>
          <p:cNvPr id="138" name="Google Shape;138;p14"/>
          <p:cNvPicPr preferRelativeResize="0"/>
          <p:nvPr/>
        </p:nvPicPr>
        <p:blipFill>
          <a:blip r:embed="rId6">
            <a:alphaModFix/>
          </a:blip>
          <a:stretch>
            <a:fillRect/>
          </a:stretch>
        </p:blipFill>
        <p:spPr>
          <a:xfrm rot="-2408704">
            <a:off x="2227324" y="5493301"/>
            <a:ext cx="3238098" cy="2460615"/>
          </a:xfrm>
          <a:prstGeom prst="rect">
            <a:avLst/>
          </a:prstGeom>
          <a:noFill/>
          <a:ln>
            <a:noFill/>
          </a:ln>
        </p:spPr>
      </p:pic>
      <p:pic>
        <p:nvPicPr>
          <p:cNvPr id="139" name="Google Shape;139;p14"/>
          <p:cNvPicPr preferRelativeResize="0"/>
          <p:nvPr/>
        </p:nvPicPr>
        <p:blipFill>
          <a:blip r:embed="rId7">
            <a:alphaModFix/>
          </a:blip>
          <a:stretch>
            <a:fillRect/>
          </a:stretch>
        </p:blipFill>
        <p:spPr>
          <a:xfrm>
            <a:off x="6668223" y="-2160824"/>
            <a:ext cx="2856902" cy="2972924"/>
          </a:xfrm>
          <a:prstGeom prst="rect">
            <a:avLst/>
          </a:prstGeom>
          <a:noFill/>
          <a:ln>
            <a:noFill/>
          </a:ln>
        </p:spPr>
      </p:pic>
      <p:sp>
        <p:nvSpPr>
          <p:cNvPr id="140" name="Google Shape;140;p14"/>
          <p:cNvSpPr txBox="1">
            <a:spLocks noGrp="1"/>
          </p:cNvSpPr>
          <p:nvPr>
            <p:ph type="title"/>
          </p:nvPr>
        </p:nvSpPr>
        <p:spPr>
          <a:xfrm>
            <a:off x="719675" y="2487073"/>
            <a:ext cx="2277600" cy="4290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4400"/>
              <a:buNone/>
              <a:defRPr sz="2700">
                <a:solidFill>
                  <a:schemeClr val="lt1"/>
                </a:solidFill>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41"/>
        <p:cNvGrpSpPr/>
        <p:nvPr/>
      </p:nvGrpSpPr>
      <p:grpSpPr>
        <a:xfrm>
          <a:off x="0" y="0"/>
          <a:ext cx="0" cy="0"/>
          <a:chOff x="0" y="0"/>
          <a:chExt cx="0" cy="0"/>
        </a:xfrm>
      </p:grpSpPr>
      <p:pic>
        <p:nvPicPr>
          <p:cNvPr id="142" name="Google Shape;142;p15"/>
          <p:cNvPicPr preferRelativeResize="0"/>
          <p:nvPr/>
        </p:nvPicPr>
        <p:blipFill>
          <a:blip r:embed="rId2">
            <a:alphaModFix/>
          </a:blip>
          <a:stretch>
            <a:fillRect/>
          </a:stretch>
        </p:blipFill>
        <p:spPr>
          <a:xfrm rot="-10641383">
            <a:off x="-1776749" y="-1612936"/>
            <a:ext cx="4193548" cy="3236872"/>
          </a:xfrm>
          <a:prstGeom prst="rect">
            <a:avLst/>
          </a:prstGeom>
          <a:noFill/>
          <a:ln>
            <a:noFill/>
          </a:ln>
        </p:spPr>
      </p:pic>
      <p:pic>
        <p:nvPicPr>
          <p:cNvPr id="143" name="Google Shape;143;p15"/>
          <p:cNvPicPr preferRelativeResize="0"/>
          <p:nvPr/>
        </p:nvPicPr>
        <p:blipFill>
          <a:blip r:embed="rId3">
            <a:alphaModFix/>
          </a:blip>
          <a:stretch>
            <a:fillRect/>
          </a:stretch>
        </p:blipFill>
        <p:spPr>
          <a:xfrm rot="1271346">
            <a:off x="-320816" y="-1330876"/>
            <a:ext cx="3782475" cy="2874294"/>
          </a:xfrm>
          <a:prstGeom prst="rect">
            <a:avLst/>
          </a:prstGeom>
          <a:noFill/>
          <a:ln>
            <a:noFill/>
          </a:ln>
        </p:spPr>
      </p:pic>
      <p:pic>
        <p:nvPicPr>
          <p:cNvPr id="144" name="Google Shape;144;p15"/>
          <p:cNvPicPr preferRelativeResize="0"/>
          <p:nvPr/>
        </p:nvPicPr>
        <p:blipFill>
          <a:blip r:embed="rId4">
            <a:alphaModFix amt="7000"/>
          </a:blip>
          <a:stretch>
            <a:fillRect/>
          </a:stretch>
        </p:blipFill>
        <p:spPr>
          <a:xfrm>
            <a:off x="-312538" y="-797230"/>
            <a:ext cx="9601027" cy="6450651"/>
          </a:xfrm>
          <a:prstGeom prst="rect">
            <a:avLst/>
          </a:prstGeom>
          <a:noFill/>
          <a:ln>
            <a:noFill/>
          </a:ln>
        </p:spPr>
      </p:pic>
      <p:pic>
        <p:nvPicPr>
          <p:cNvPr id="145" name="Google Shape;145;p15"/>
          <p:cNvPicPr preferRelativeResize="0"/>
          <p:nvPr/>
        </p:nvPicPr>
        <p:blipFill>
          <a:blip r:embed="rId5">
            <a:alphaModFix amt="81000"/>
          </a:blip>
          <a:stretch>
            <a:fillRect/>
          </a:stretch>
        </p:blipFill>
        <p:spPr>
          <a:xfrm rot="1243620">
            <a:off x="6865116" y="3410798"/>
            <a:ext cx="2562075" cy="2618099"/>
          </a:xfrm>
          <a:prstGeom prst="rect">
            <a:avLst/>
          </a:prstGeom>
          <a:noFill/>
          <a:ln>
            <a:noFill/>
          </a:ln>
        </p:spPr>
      </p:pic>
      <p:pic>
        <p:nvPicPr>
          <p:cNvPr id="146" name="Google Shape;146;p15"/>
          <p:cNvPicPr preferRelativeResize="0"/>
          <p:nvPr/>
        </p:nvPicPr>
        <p:blipFill>
          <a:blip r:embed="rId6">
            <a:alphaModFix/>
          </a:blip>
          <a:stretch>
            <a:fillRect/>
          </a:stretch>
        </p:blipFill>
        <p:spPr>
          <a:xfrm>
            <a:off x="-914546" y="3461950"/>
            <a:ext cx="2297227" cy="2086626"/>
          </a:xfrm>
          <a:prstGeom prst="rect">
            <a:avLst/>
          </a:prstGeom>
          <a:noFill/>
          <a:ln>
            <a:noFill/>
          </a:ln>
        </p:spPr>
      </p:pic>
      <p:pic>
        <p:nvPicPr>
          <p:cNvPr id="147" name="Google Shape;147;p15"/>
          <p:cNvPicPr preferRelativeResize="0"/>
          <p:nvPr/>
        </p:nvPicPr>
        <p:blipFill>
          <a:blip r:embed="rId7">
            <a:alphaModFix/>
          </a:blip>
          <a:stretch>
            <a:fillRect/>
          </a:stretch>
        </p:blipFill>
        <p:spPr>
          <a:xfrm rot="6216918">
            <a:off x="6042969" y="-1718236"/>
            <a:ext cx="5056870" cy="3581911"/>
          </a:xfrm>
          <a:prstGeom prst="rect">
            <a:avLst/>
          </a:prstGeom>
          <a:noFill/>
          <a:ln>
            <a:noFill/>
          </a:ln>
        </p:spPr>
      </p:pic>
      <p:sp>
        <p:nvSpPr>
          <p:cNvPr id="148" name="Google Shape;148;p15"/>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None/>
              <a:defRPr b="1"/>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149"/>
        <p:cNvGrpSpPr/>
        <p:nvPr/>
      </p:nvGrpSpPr>
      <p:grpSpPr>
        <a:xfrm>
          <a:off x="0" y="0"/>
          <a:ext cx="0" cy="0"/>
          <a:chOff x="0" y="0"/>
          <a:chExt cx="0" cy="0"/>
        </a:xfrm>
      </p:grpSpPr>
      <p:pic>
        <p:nvPicPr>
          <p:cNvPr id="150" name="Google Shape;150;p16"/>
          <p:cNvPicPr preferRelativeResize="0"/>
          <p:nvPr/>
        </p:nvPicPr>
        <p:blipFill>
          <a:blip r:embed="rId2">
            <a:alphaModFix amt="7000"/>
          </a:blip>
          <a:stretch>
            <a:fillRect/>
          </a:stretch>
        </p:blipFill>
        <p:spPr>
          <a:xfrm>
            <a:off x="-312538" y="-797230"/>
            <a:ext cx="9601027" cy="6450651"/>
          </a:xfrm>
          <a:prstGeom prst="rect">
            <a:avLst/>
          </a:prstGeom>
          <a:noFill/>
          <a:ln>
            <a:noFill/>
          </a:ln>
        </p:spPr>
      </p:pic>
      <p:sp>
        <p:nvSpPr>
          <p:cNvPr id="151" name="Google Shape;151;p16"/>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None/>
              <a:defRPr b="1"/>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pic>
        <p:nvPicPr>
          <p:cNvPr id="152" name="Google Shape;152;p16"/>
          <p:cNvPicPr preferRelativeResize="0"/>
          <p:nvPr/>
        </p:nvPicPr>
        <p:blipFill>
          <a:blip r:embed="rId3">
            <a:alphaModFix/>
          </a:blip>
          <a:stretch>
            <a:fillRect/>
          </a:stretch>
        </p:blipFill>
        <p:spPr>
          <a:xfrm rot="6002453">
            <a:off x="-1756244" y="3445350"/>
            <a:ext cx="3727216" cy="2876948"/>
          </a:xfrm>
          <a:prstGeom prst="rect">
            <a:avLst/>
          </a:prstGeom>
          <a:noFill/>
          <a:ln>
            <a:noFill/>
          </a:ln>
        </p:spPr>
      </p:pic>
      <p:pic>
        <p:nvPicPr>
          <p:cNvPr id="153" name="Google Shape;153;p16"/>
          <p:cNvPicPr preferRelativeResize="0"/>
          <p:nvPr/>
        </p:nvPicPr>
        <p:blipFill>
          <a:blip r:embed="rId4">
            <a:alphaModFix/>
          </a:blip>
          <a:stretch>
            <a:fillRect/>
          </a:stretch>
        </p:blipFill>
        <p:spPr>
          <a:xfrm rot="7433702">
            <a:off x="-2183278" y="-1192031"/>
            <a:ext cx="4604529" cy="3261514"/>
          </a:xfrm>
          <a:prstGeom prst="rect">
            <a:avLst/>
          </a:prstGeom>
          <a:noFill/>
          <a:ln>
            <a:noFill/>
          </a:ln>
        </p:spPr>
      </p:pic>
      <p:pic>
        <p:nvPicPr>
          <p:cNvPr id="154" name="Google Shape;154;p16"/>
          <p:cNvPicPr preferRelativeResize="0"/>
          <p:nvPr/>
        </p:nvPicPr>
        <p:blipFill>
          <a:blip r:embed="rId5">
            <a:alphaModFix/>
          </a:blip>
          <a:stretch>
            <a:fillRect/>
          </a:stretch>
        </p:blipFill>
        <p:spPr>
          <a:xfrm rot="-10020335">
            <a:off x="7717860" y="-481955"/>
            <a:ext cx="3083124" cy="2638304"/>
          </a:xfrm>
          <a:prstGeom prst="rect">
            <a:avLst/>
          </a:prstGeom>
          <a:noFill/>
          <a:ln>
            <a:noFill/>
          </a:ln>
        </p:spPr>
      </p:pic>
      <p:pic>
        <p:nvPicPr>
          <p:cNvPr id="155" name="Google Shape;155;p16"/>
          <p:cNvPicPr preferRelativeResize="0"/>
          <p:nvPr/>
        </p:nvPicPr>
        <p:blipFill>
          <a:blip r:embed="rId6">
            <a:alphaModFix/>
          </a:blip>
          <a:stretch>
            <a:fillRect/>
          </a:stretch>
        </p:blipFill>
        <p:spPr>
          <a:xfrm>
            <a:off x="269952" y="-1811148"/>
            <a:ext cx="3000302" cy="2775275"/>
          </a:xfrm>
          <a:prstGeom prst="rect">
            <a:avLst/>
          </a:prstGeom>
          <a:noFill/>
          <a:ln>
            <a:noFill/>
          </a:ln>
        </p:spPr>
      </p:pic>
      <p:pic>
        <p:nvPicPr>
          <p:cNvPr id="156" name="Google Shape;156;p16"/>
          <p:cNvPicPr preferRelativeResize="0"/>
          <p:nvPr/>
        </p:nvPicPr>
        <p:blipFill>
          <a:blip r:embed="rId7">
            <a:alphaModFix/>
          </a:blip>
          <a:stretch>
            <a:fillRect/>
          </a:stretch>
        </p:blipFill>
        <p:spPr>
          <a:xfrm rot="1157169">
            <a:off x="4208378" y="3465620"/>
            <a:ext cx="5508472" cy="4050967"/>
          </a:xfrm>
          <a:prstGeom prst="rect">
            <a:avLst/>
          </a:prstGeom>
          <a:noFill/>
          <a:ln>
            <a:noFill/>
          </a:ln>
        </p:spPr>
      </p:pic>
      <p:pic>
        <p:nvPicPr>
          <p:cNvPr id="157" name="Google Shape;157;p16"/>
          <p:cNvPicPr preferRelativeResize="0"/>
          <p:nvPr/>
        </p:nvPicPr>
        <p:blipFill>
          <a:blip r:embed="rId8">
            <a:alphaModFix/>
          </a:blip>
          <a:stretch>
            <a:fillRect/>
          </a:stretch>
        </p:blipFill>
        <p:spPr>
          <a:xfrm rot="-1974936">
            <a:off x="7896871" y="3132524"/>
            <a:ext cx="2610818" cy="1983950"/>
          </a:xfrm>
          <a:prstGeom prst="rect">
            <a:avLst/>
          </a:prstGeom>
          <a:noFill/>
          <a:ln>
            <a:noFill/>
          </a:ln>
        </p:spPr>
      </p:pic>
      <p:pic>
        <p:nvPicPr>
          <p:cNvPr id="158" name="Google Shape;158;p16"/>
          <p:cNvPicPr preferRelativeResize="0"/>
          <p:nvPr/>
        </p:nvPicPr>
        <p:blipFill>
          <a:blip r:embed="rId7">
            <a:alphaModFix/>
          </a:blip>
          <a:stretch>
            <a:fillRect/>
          </a:stretch>
        </p:blipFill>
        <p:spPr>
          <a:xfrm rot="3692465">
            <a:off x="-125495" y="4257070"/>
            <a:ext cx="5508469" cy="4050966"/>
          </a:xfrm>
          <a:prstGeom prst="rect">
            <a:avLst/>
          </a:prstGeom>
          <a:noFill/>
          <a:ln>
            <a:noFill/>
          </a:ln>
        </p:spPr>
      </p:pic>
      <p:pic>
        <p:nvPicPr>
          <p:cNvPr id="159" name="Google Shape;159;p16"/>
          <p:cNvPicPr preferRelativeResize="0"/>
          <p:nvPr/>
        </p:nvPicPr>
        <p:blipFill>
          <a:blip r:embed="rId9">
            <a:alphaModFix/>
          </a:blip>
          <a:stretch>
            <a:fillRect/>
          </a:stretch>
        </p:blipFill>
        <p:spPr>
          <a:xfrm>
            <a:off x="6987010" y="-2925499"/>
            <a:ext cx="4130275" cy="375162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160"/>
        <p:cNvGrpSpPr/>
        <p:nvPr/>
      </p:nvGrpSpPr>
      <p:grpSpPr>
        <a:xfrm>
          <a:off x="0" y="0"/>
          <a:ext cx="0" cy="0"/>
          <a:chOff x="0" y="0"/>
          <a:chExt cx="0" cy="0"/>
        </a:xfrm>
      </p:grpSpPr>
      <p:pic>
        <p:nvPicPr>
          <p:cNvPr id="161" name="Google Shape;161;p17"/>
          <p:cNvPicPr preferRelativeResize="0"/>
          <p:nvPr/>
        </p:nvPicPr>
        <p:blipFill>
          <a:blip r:embed="rId2">
            <a:alphaModFix amt="10000"/>
          </a:blip>
          <a:stretch>
            <a:fillRect/>
          </a:stretch>
        </p:blipFill>
        <p:spPr>
          <a:xfrm>
            <a:off x="-165174" y="-623949"/>
            <a:ext cx="9350448" cy="6233574"/>
          </a:xfrm>
          <a:prstGeom prst="rect">
            <a:avLst/>
          </a:prstGeom>
          <a:noFill/>
          <a:ln>
            <a:noFill/>
          </a:ln>
        </p:spPr>
      </p:pic>
      <p:sp>
        <p:nvSpPr>
          <p:cNvPr id="162" name="Google Shape;162;p17"/>
          <p:cNvSpPr txBox="1">
            <a:spLocks noGrp="1"/>
          </p:cNvSpPr>
          <p:nvPr>
            <p:ph type="title"/>
          </p:nvPr>
        </p:nvSpPr>
        <p:spPr>
          <a:xfrm>
            <a:off x="713225" y="3192052"/>
            <a:ext cx="4108200" cy="8409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63" name="Google Shape;163;p17"/>
          <p:cNvSpPr txBox="1">
            <a:spLocks noGrp="1"/>
          </p:cNvSpPr>
          <p:nvPr>
            <p:ph type="subTitle" idx="1"/>
          </p:nvPr>
        </p:nvSpPr>
        <p:spPr>
          <a:xfrm>
            <a:off x="713225" y="3975200"/>
            <a:ext cx="4108200" cy="6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164" name="Google Shape;164;p17"/>
          <p:cNvPicPr preferRelativeResize="0"/>
          <p:nvPr/>
        </p:nvPicPr>
        <p:blipFill>
          <a:blip r:embed="rId3">
            <a:alphaModFix/>
          </a:blip>
          <a:stretch>
            <a:fillRect/>
          </a:stretch>
        </p:blipFill>
        <p:spPr>
          <a:xfrm rot="-9500801">
            <a:off x="5416325" y="3625440"/>
            <a:ext cx="4193548" cy="3236872"/>
          </a:xfrm>
          <a:prstGeom prst="rect">
            <a:avLst/>
          </a:prstGeom>
          <a:noFill/>
          <a:ln>
            <a:noFill/>
          </a:ln>
        </p:spPr>
      </p:pic>
      <p:pic>
        <p:nvPicPr>
          <p:cNvPr id="165" name="Google Shape;165;p17"/>
          <p:cNvPicPr preferRelativeResize="0"/>
          <p:nvPr/>
        </p:nvPicPr>
        <p:blipFill>
          <a:blip r:embed="rId4">
            <a:alphaModFix/>
          </a:blip>
          <a:stretch>
            <a:fillRect/>
          </a:stretch>
        </p:blipFill>
        <p:spPr>
          <a:xfrm rot="-8632368">
            <a:off x="5810350" y="-824099"/>
            <a:ext cx="4762347" cy="35022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166"/>
        <p:cNvGrpSpPr/>
        <p:nvPr/>
      </p:nvGrpSpPr>
      <p:grpSpPr>
        <a:xfrm>
          <a:off x="0" y="0"/>
          <a:ext cx="0" cy="0"/>
          <a:chOff x="0" y="0"/>
          <a:chExt cx="0" cy="0"/>
        </a:xfrm>
      </p:grpSpPr>
      <p:pic>
        <p:nvPicPr>
          <p:cNvPr id="167" name="Google Shape;167;p18"/>
          <p:cNvPicPr preferRelativeResize="0"/>
          <p:nvPr/>
        </p:nvPicPr>
        <p:blipFill>
          <a:blip r:embed="rId2">
            <a:alphaModFix amt="7000"/>
          </a:blip>
          <a:stretch>
            <a:fillRect/>
          </a:stretch>
        </p:blipFill>
        <p:spPr>
          <a:xfrm>
            <a:off x="-312538" y="-797230"/>
            <a:ext cx="9601027" cy="6450651"/>
          </a:xfrm>
          <a:prstGeom prst="rect">
            <a:avLst/>
          </a:prstGeom>
          <a:noFill/>
          <a:ln>
            <a:noFill/>
          </a:ln>
        </p:spPr>
      </p:pic>
      <p:sp>
        <p:nvSpPr>
          <p:cNvPr id="168" name="Google Shape;168;p18"/>
          <p:cNvSpPr txBox="1">
            <a:spLocks noGrp="1"/>
          </p:cNvSpPr>
          <p:nvPr>
            <p:ph type="subTitle" idx="1"/>
          </p:nvPr>
        </p:nvSpPr>
        <p:spPr>
          <a:xfrm>
            <a:off x="713275" y="1109575"/>
            <a:ext cx="2660100" cy="95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9" name="Google Shape;169;p18"/>
          <p:cNvSpPr txBox="1">
            <a:spLocks noGrp="1"/>
          </p:cNvSpPr>
          <p:nvPr>
            <p:ph type="title"/>
          </p:nvPr>
        </p:nvSpPr>
        <p:spPr>
          <a:xfrm>
            <a:off x="713225" y="211925"/>
            <a:ext cx="5125500" cy="8340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pic>
        <p:nvPicPr>
          <p:cNvPr id="170" name="Google Shape;170;p18"/>
          <p:cNvPicPr preferRelativeResize="0"/>
          <p:nvPr/>
        </p:nvPicPr>
        <p:blipFill>
          <a:blip r:embed="rId3">
            <a:alphaModFix/>
          </a:blip>
          <a:stretch>
            <a:fillRect/>
          </a:stretch>
        </p:blipFill>
        <p:spPr>
          <a:xfrm rot="1034280">
            <a:off x="-1334601" y="2933500"/>
            <a:ext cx="3342166" cy="3481376"/>
          </a:xfrm>
          <a:prstGeom prst="rect">
            <a:avLst/>
          </a:prstGeom>
          <a:noFill/>
          <a:ln>
            <a:noFill/>
          </a:ln>
        </p:spPr>
      </p:pic>
      <p:pic>
        <p:nvPicPr>
          <p:cNvPr id="171" name="Google Shape;171;p18"/>
          <p:cNvPicPr preferRelativeResize="0"/>
          <p:nvPr/>
        </p:nvPicPr>
        <p:blipFill>
          <a:blip r:embed="rId4">
            <a:alphaModFix/>
          </a:blip>
          <a:stretch>
            <a:fillRect/>
          </a:stretch>
        </p:blipFill>
        <p:spPr>
          <a:xfrm>
            <a:off x="-851112" y="3137213"/>
            <a:ext cx="2992152" cy="27178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172"/>
        <p:cNvGrpSpPr/>
        <p:nvPr/>
      </p:nvGrpSpPr>
      <p:grpSpPr>
        <a:xfrm>
          <a:off x="0" y="0"/>
          <a:ext cx="0" cy="0"/>
          <a:chOff x="0" y="0"/>
          <a:chExt cx="0" cy="0"/>
        </a:xfrm>
      </p:grpSpPr>
      <p:pic>
        <p:nvPicPr>
          <p:cNvPr id="173" name="Google Shape;173;p19"/>
          <p:cNvPicPr preferRelativeResize="0"/>
          <p:nvPr/>
        </p:nvPicPr>
        <p:blipFill>
          <a:blip r:embed="rId2">
            <a:alphaModFix amt="10000"/>
          </a:blip>
          <a:stretch>
            <a:fillRect/>
          </a:stretch>
        </p:blipFill>
        <p:spPr>
          <a:xfrm>
            <a:off x="26" y="-623875"/>
            <a:ext cx="9183451" cy="6126975"/>
          </a:xfrm>
          <a:prstGeom prst="rect">
            <a:avLst/>
          </a:prstGeom>
          <a:noFill/>
          <a:ln>
            <a:noFill/>
          </a:ln>
        </p:spPr>
      </p:pic>
      <p:pic>
        <p:nvPicPr>
          <p:cNvPr id="174" name="Google Shape;174;p19"/>
          <p:cNvPicPr preferRelativeResize="0"/>
          <p:nvPr/>
        </p:nvPicPr>
        <p:blipFill>
          <a:blip r:embed="rId3">
            <a:alphaModFix amt="98000"/>
          </a:blip>
          <a:stretch>
            <a:fillRect/>
          </a:stretch>
        </p:blipFill>
        <p:spPr>
          <a:xfrm rot="-5399995">
            <a:off x="8348326" y="1953715"/>
            <a:ext cx="3555024" cy="3042076"/>
          </a:xfrm>
          <a:prstGeom prst="rect">
            <a:avLst/>
          </a:prstGeom>
          <a:noFill/>
          <a:ln>
            <a:noFill/>
          </a:ln>
        </p:spPr>
      </p:pic>
      <p:pic>
        <p:nvPicPr>
          <p:cNvPr id="175" name="Google Shape;175;p19"/>
          <p:cNvPicPr preferRelativeResize="0"/>
          <p:nvPr/>
        </p:nvPicPr>
        <p:blipFill>
          <a:blip r:embed="rId4">
            <a:alphaModFix/>
          </a:blip>
          <a:stretch>
            <a:fillRect/>
          </a:stretch>
        </p:blipFill>
        <p:spPr>
          <a:xfrm>
            <a:off x="1244926" y="4241038"/>
            <a:ext cx="1868894" cy="1697575"/>
          </a:xfrm>
          <a:prstGeom prst="rect">
            <a:avLst/>
          </a:prstGeom>
          <a:noFill/>
          <a:ln>
            <a:noFill/>
          </a:ln>
        </p:spPr>
      </p:pic>
      <p:pic>
        <p:nvPicPr>
          <p:cNvPr id="176" name="Google Shape;176;p19"/>
          <p:cNvPicPr preferRelativeResize="0"/>
          <p:nvPr/>
        </p:nvPicPr>
        <p:blipFill>
          <a:blip r:embed="rId5">
            <a:alphaModFix/>
          </a:blip>
          <a:stretch>
            <a:fillRect/>
          </a:stretch>
        </p:blipFill>
        <p:spPr>
          <a:xfrm rot="7773944">
            <a:off x="-2134791" y="1865324"/>
            <a:ext cx="4376980" cy="3218856"/>
          </a:xfrm>
          <a:prstGeom prst="rect">
            <a:avLst/>
          </a:prstGeom>
          <a:noFill/>
          <a:ln>
            <a:noFill/>
          </a:ln>
        </p:spPr>
      </p:pic>
      <p:sp>
        <p:nvSpPr>
          <p:cNvPr id="177" name="Google Shape;177;p19"/>
          <p:cNvSpPr txBox="1">
            <a:spLocks noGrp="1"/>
          </p:cNvSpPr>
          <p:nvPr>
            <p:ph type="body" idx="1"/>
          </p:nvPr>
        </p:nvSpPr>
        <p:spPr>
          <a:xfrm>
            <a:off x="713250" y="1257575"/>
            <a:ext cx="7717500" cy="2759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12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178" name="Google Shape;178;p19"/>
          <p:cNvSpPr txBox="1">
            <a:spLocks noGrp="1"/>
          </p:cNvSpPr>
          <p:nvPr>
            <p:ph type="title"/>
          </p:nvPr>
        </p:nvSpPr>
        <p:spPr>
          <a:xfrm>
            <a:off x="720000" y="211925"/>
            <a:ext cx="4635900" cy="7722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CUSTOM_10_1_1">
    <p:spTree>
      <p:nvGrpSpPr>
        <p:cNvPr id="1" name="Shape 179"/>
        <p:cNvGrpSpPr/>
        <p:nvPr/>
      </p:nvGrpSpPr>
      <p:grpSpPr>
        <a:xfrm>
          <a:off x="0" y="0"/>
          <a:ext cx="0" cy="0"/>
          <a:chOff x="0" y="0"/>
          <a:chExt cx="0" cy="0"/>
        </a:xfrm>
      </p:grpSpPr>
      <p:pic>
        <p:nvPicPr>
          <p:cNvPr id="180" name="Google Shape;180;p20"/>
          <p:cNvPicPr preferRelativeResize="0"/>
          <p:nvPr/>
        </p:nvPicPr>
        <p:blipFill>
          <a:blip r:embed="rId2">
            <a:alphaModFix amt="7000"/>
          </a:blip>
          <a:stretch>
            <a:fillRect/>
          </a:stretch>
        </p:blipFill>
        <p:spPr>
          <a:xfrm>
            <a:off x="-312538" y="-797230"/>
            <a:ext cx="9601027" cy="6450651"/>
          </a:xfrm>
          <a:prstGeom prst="rect">
            <a:avLst/>
          </a:prstGeom>
          <a:noFill/>
          <a:ln>
            <a:noFill/>
          </a:ln>
        </p:spPr>
      </p:pic>
      <p:pic>
        <p:nvPicPr>
          <p:cNvPr id="181" name="Google Shape;181;p20"/>
          <p:cNvPicPr preferRelativeResize="0"/>
          <p:nvPr/>
        </p:nvPicPr>
        <p:blipFill>
          <a:blip r:embed="rId3">
            <a:alphaModFix/>
          </a:blip>
          <a:stretch>
            <a:fillRect/>
          </a:stretch>
        </p:blipFill>
        <p:spPr>
          <a:xfrm rot="-10641383">
            <a:off x="6530451" y="3483489"/>
            <a:ext cx="4193548" cy="3236872"/>
          </a:xfrm>
          <a:prstGeom prst="rect">
            <a:avLst/>
          </a:prstGeom>
          <a:noFill/>
          <a:ln>
            <a:noFill/>
          </a:ln>
        </p:spPr>
      </p:pic>
      <p:pic>
        <p:nvPicPr>
          <p:cNvPr id="182" name="Google Shape;182;p20"/>
          <p:cNvPicPr preferRelativeResize="0"/>
          <p:nvPr/>
        </p:nvPicPr>
        <p:blipFill>
          <a:blip r:embed="rId4">
            <a:alphaModFix amt="81000"/>
          </a:blip>
          <a:stretch>
            <a:fillRect/>
          </a:stretch>
        </p:blipFill>
        <p:spPr>
          <a:xfrm rot="1243620">
            <a:off x="8294141" y="-529927"/>
            <a:ext cx="2562075" cy="2618099"/>
          </a:xfrm>
          <a:prstGeom prst="rect">
            <a:avLst/>
          </a:prstGeom>
          <a:noFill/>
          <a:ln>
            <a:noFill/>
          </a:ln>
        </p:spPr>
      </p:pic>
      <p:pic>
        <p:nvPicPr>
          <p:cNvPr id="183" name="Google Shape;183;p20"/>
          <p:cNvPicPr preferRelativeResize="0"/>
          <p:nvPr/>
        </p:nvPicPr>
        <p:blipFill>
          <a:blip r:embed="rId5">
            <a:alphaModFix/>
          </a:blip>
          <a:stretch>
            <a:fillRect/>
          </a:stretch>
        </p:blipFill>
        <p:spPr>
          <a:xfrm rot="6216918">
            <a:off x="-2327431" y="2813039"/>
            <a:ext cx="5056870" cy="3581911"/>
          </a:xfrm>
          <a:prstGeom prst="rect">
            <a:avLst/>
          </a:prstGeom>
          <a:noFill/>
          <a:ln>
            <a:noFill/>
          </a:ln>
        </p:spPr>
      </p:pic>
      <p:pic>
        <p:nvPicPr>
          <p:cNvPr id="184" name="Google Shape;184;p20"/>
          <p:cNvPicPr preferRelativeResize="0"/>
          <p:nvPr/>
        </p:nvPicPr>
        <p:blipFill>
          <a:blip r:embed="rId6">
            <a:alphaModFix amt="92000"/>
          </a:blip>
          <a:stretch>
            <a:fillRect/>
          </a:stretch>
        </p:blipFill>
        <p:spPr>
          <a:xfrm>
            <a:off x="-1264013" y="-797228"/>
            <a:ext cx="2930026" cy="2226500"/>
          </a:xfrm>
          <a:prstGeom prst="rect">
            <a:avLst/>
          </a:prstGeom>
          <a:noFill/>
          <a:ln>
            <a:noFill/>
          </a:ln>
        </p:spPr>
      </p:pic>
      <p:sp>
        <p:nvSpPr>
          <p:cNvPr id="185" name="Google Shape;185;p20"/>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86" name="Google Shape;186;p20"/>
          <p:cNvSpPr txBox="1">
            <a:spLocks noGrp="1"/>
          </p:cNvSpPr>
          <p:nvPr>
            <p:ph type="body" idx="1"/>
          </p:nvPr>
        </p:nvSpPr>
        <p:spPr>
          <a:xfrm>
            <a:off x="3935125" y="1611325"/>
            <a:ext cx="3550500" cy="22608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Clr>
                <a:srgbClr val="D1B4E5"/>
              </a:buClr>
              <a:buSzPts val="1500"/>
              <a:buFont typeface="Barlow"/>
              <a:buAutoNum type="arabicPeriod"/>
              <a:defRPr/>
            </a:lvl1pPr>
            <a:lvl2pPr marL="914400" lvl="1" indent="-317500" rtl="0">
              <a:lnSpc>
                <a:spcPct val="100000"/>
              </a:lnSpc>
              <a:spcBef>
                <a:spcPts val="0"/>
              </a:spcBef>
              <a:spcAft>
                <a:spcPts val="0"/>
              </a:spcAft>
              <a:buSzPts val="1400"/>
              <a:buFont typeface="Arimo"/>
              <a:buAutoNum type="alphaLcPeriod"/>
              <a:defRPr/>
            </a:lvl2pPr>
            <a:lvl3pPr marL="1371600" lvl="2" indent="-317500" rtl="0">
              <a:lnSpc>
                <a:spcPct val="100000"/>
              </a:lnSpc>
              <a:spcBef>
                <a:spcPts val="0"/>
              </a:spcBef>
              <a:spcAft>
                <a:spcPts val="0"/>
              </a:spcAft>
              <a:buSzPts val="1400"/>
              <a:buFont typeface="Arimo"/>
              <a:buAutoNum type="romanLcPeriod"/>
              <a:defRPr/>
            </a:lvl3pPr>
            <a:lvl4pPr marL="1828800" lvl="3" indent="-317500" rtl="0">
              <a:lnSpc>
                <a:spcPct val="100000"/>
              </a:lnSpc>
              <a:spcBef>
                <a:spcPts val="0"/>
              </a:spcBef>
              <a:spcAft>
                <a:spcPts val="0"/>
              </a:spcAft>
              <a:buSzPts val="1400"/>
              <a:buFont typeface="Arimo"/>
              <a:buAutoNum type="arabicPeriod"/>
              <a:defRPr/>
            </a:lvl4pPr>
            <a:lvl5pPr marL="2286000" lvl="4" indent="-317500" rtl="0">
              <a:lnSpc>
                <a:spcPct val="100000"/>
              </a:lnSpc>
              <a:spcBef>
                <a:spcPts val="0"/>
              </a:spcBef>
              <a:spcAft>
                <a:spcPts val="0"/>
              </a:spcAft>
              <a:buSzPts val="1400"/>
              <a:buFont typeface="Arimo"/>
              <a:buAutoNum type="alphaLcPeriod"/>
              <a:defRPr/>
            </a:lvl5pPr>
            <a:lvl6pPr marL="2743200" lvl="5" indent="-317500" rtl="0">
              <a:lnSpc>
                <a:spcPct val="100000"/>
              </a:lnSpc>
              <a:spcBef>
                <a:spcPts val="0"/>
              </a:spcBef>
              <a:spcAft>
                <a:spcPts val="0"/>
              </a:spcAft>
              <a:buSzPts val="1400"/>
              <a:buFont typeface="Arimo"/>
              <a:buAutoNum type="romanLcPeriod"/>
              <a:defRPr/>
            </a:lvl6pPr>
            <a:lvl7pPr marL="3200400" lvl="6" indent="-317500" rtl="0">
              <a:lnSpc>
                <a:spcPct val="100000"/>
              </a:lnSpc>
              <a:spcBef>
                <a:spcPts val="0"/>
              </a:spcBef>
              <a:spcAft>
                <a:spcPts val="0"/>
              </a:spcAft>
              <a:buSzPts val="1400"/>
              <a:buFont typeface="Arimo"/>
              <a:buAutoNum type="arabicPeriod"/>
              <a:defRPr/>
            </a:lvl7pPr>
            <a:lvl8pPr marL="3657600" lvl="7" indent="-317500" rtl="0">
              <a:lnSpc>
                <a:spcPct val="100000"/>
              </a:lnSpc>
              <a:spcBef>
                <a:spcPts val="0"/>
              </a:spcBef>
              <a:spcAft>
                <a:spcPts val="0"/>
              </a:spcAft>
              <a:buSzPts val="1400"/>
              <a:buFont typeface="Arimo"/>
              <a:buAutoNum type="alphaLcPeriod"/>
              <a:defRPr/>
            </a:lvl8pPr>
            <a:lvl9pPr marL="4114800" lvl="8" indent="-317500" rtl="0">
              <a:lnSpc>
                <a:spcPct val="100000"/>
              </a:lnSpc>
              <a:spcBef>
                <a:spcPts val="0"/>
              </a:spcBef>
              <a:spcAft>
                <a:spcPts val="0"/>
              </a:spcAft>
              <a:buSzPts val="1400"/>
              <a:buFont typeface="Arimo"/>
              <a:buAutoNum type="romanLcPeriod"/>
              <a:defRPr/>
            </a:lvl9pPr>
          </a:lstStyle>
          <a:p>
            <a:endParaRPr/>
          </a:p>
        </p:txBody>
      </p:sp>
      <p:sp>
        <p:nvSpPr>
          <p:cNvPr id="187" name="Google Shape;187;p20"/>
          <p:cNvSpPr>
            <a:spLocks noGrp="1"/>
          </p:cNvSpPr>
          <p:nvPr>
            <p:ph type="pic" idx="2"/>
          </p:nvPr>
        </p:nvSpPr>
        <p:spPr>
          <a:xfrm>
            <a:off x="719988" y="1189525"/>
            <a:ext cx="2787000" cy="31752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pic>
        <p:nvPicPr>
          <p:cNvPr id="21" name="Google Shape;21;p3"/>
          <p:cNvPicPr preferRelativeResize="0"/>
          <p:nvPr/>
        </p:nvPicPr>
        <p:blipFill>
          <a:blip r:embed="rId2">
            <a:alphaModFix amt="10000"/>
          </a:blip>
          <a:stretch>
            <a:fillRect/>
          </a:stretch>
        </p:blipFill>
        <p:spPr>
          <a:xfrm>
            <a:off x="-165174" y="-623949"/>
            <a:ext cx="9350448" cy="6233574"/>
          </a:xfrm>
          <a:prstGeom prst="rect">
            <a:avLst/>
          </a:prstGeom>
          <a:noFill/>
          <a:ln>
            <a:noFill/>
          </a:ln>
        </p:spPr>
      </p:pic>
      <p:pic>
        <p:nvPicPr>
          <p:cNvPr id="22" name="Google Shape;22;p3"/>
          <p:cNvPicPr preferRelativeResize="0"/>
          <p:nvPr/>
        </p:nvPicPr>
        <p:blipFill>
          <a:blip r:embed="rId3">
            <a:alphaModFix amt="78000"/>
          </a:blip>
          <a:stretch>
            <a:fillRect/>
          </a:stretch>
        </p:blipFill>
        <p:spPr>
          <a:xfrm>
            <a:off x="7214725" y="3853251"/>
            <a:ext cx="3728549" cy="3879901"/>
          </a:xfrm>
          <a:prstGeom prst="rect">
            <a:avLst/>
          </a:prstGeom>
          <a:noFill/>
          <a:ln>
            <a:noFill/>
          </a:ln>
        </p:spPr>
      </p:pic>
      <p:pic>
        <p:nvPicPr>
          <p:cNvPr id="23" name="Google Shape;23;p3"/>
          <p:cNvPicPr preferRelativeResize="0"/>
          <p:nvPr/>
        </p:nvPicPr>
        <p:blipFill>
          <a:blip r:embed="rId4">
            <a:alphaModFix/>
          </a:blip>
          <a:stretch>
            <a:fillRect/>
          </a:stretch>
        </p:blipFill>
        <p:spPr>
          <a:xfrm rot="4835568">
            <a:off x="2949069" y="4702486"/>
            <a:ext cx="3447689" cy="2619882"/>
          </a:xfrm>
          <a:prstGeom prst="rect">
            <a:avLst/>
          </a:prstGeom>
          <a:noFill/>
          <a:ln>
            <a:noFill/>
          </a:ln>
        </p:spPr>
      </p:pic>
      <p:pic>
        <p:nvPicPr>
          <p:cNvPr id="24" name="Google Shape;24;p3"/>
          <p:cNvPicPr preferRelativeResize="0"/>
          <p:nvPr/>
        </p:nvPicPr>
        <p:blipFill>
          <a:blip r:embed="rId5">
            <a:alphaModFix/>
          </a:blip>
          <a:stretch>
            <a:fillRect/>
          </a:stretch>
        </p:blipFill>
        <p:spPr>
          <a:xfrm rot="-9626016">
            <a:off x="4814670" y="-1961920"/>
            <a:ext cx="3727056" cy="3447520"/>
          </a:xfrm>
          <a:prstGeom prst="rect">
            <a:avLst/>
          </a:prstGeom>
          <a:noFill/>
          <a:ln>
            <a:noFill/>
          </a:ln>
        </p:spPr>
      </p:pic>
      <p:pic>
        <p:nvPicPr>
          <p:cNvPr id="25" name="Google Shape;25;p3"/>
          <p:cNvPicPr preferRelativeResize="0"/>
          <p:nvPr/>
        </p:nvPicPr>
        <p:blipFill>
          <a:blip r:embed="rId6">
            <a:alphaModFix/>
          </a:blip>
          <a:stretch>
            <a:fillRect/>
          </a:stretch>
        </p:blipFill>
        <p:spPr>
          <a:xfrm>
            <a:off x="7855170" y="-1546510"/>
            <a:ext cx="3342173" cy="3035798"/>
          </a:xfrm>
          <a:prstGeom prst="rect">
            <a:avLst/>
          </a:prstGeom>
          <a:noFill/>
          <a:ln>
            <a:noFill/>
          </a:ln>
        </p:spPr>
      </p:pic>
      <p:sp>
        <p:nvSpPr>
          <p:cNvPr id="26" name="Google Shape;26;p3"/>
          <p:cNvSpPr txBox="1">
            <a:spLocks noGrp="1"/>
          </p:cNvSpPr>
          <p:nvPr>
            <p:ph type="title"/>
          </p:nvPr>
        </p:nvSpPr>
        <p:spPr>
          <a:xfrm>
            <a:off x="2224781" y="2571975"/>
            <a:ext cx="6072600" cy="12090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6444581" y="1321975"/>
            <a:ext cx="18528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4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28" name="Google Shape;28;p3"/>
          <p:cNvPicPr preferRelativeResize="0"/>
          <p:nvPr/>
        </p:nvPicPr>
        <p:blipFill>
          <a:blip r:embed="rId7">
            <a:alphaModFix/>
          </a:blip>
          <a:stretch>
            <a:fillRect/>
          </a:stretch>
        </p:blipFill>
        <p:spPr>
          <a:xfrm>
            <a:off x="-243351" y="3140375"/>
            <a:ext cx="3342168" cy="3481375"/>
          </a:xfrm>
          <a:prstGeom prst="rect">
            <a:avLst/>
          </a:prstGeom>
          <a:noFill/>
          <a:ln>
            <a:noFill/>
          </a:ln>
        </p:spPr>
      </p:pic>
      <p:pic>
        <p:nvPicPr>
          <p:cNvPr id="29" name="Google Shape;29;p3"/>
          <p:cNvPicPr preferRelativeResize="0"/>
          <p:nvPr/>
        </p:nvPicPr>
        <p:blipFill>
          <a:blip r:embed="rId8">
            <a:alphaModFix/>
          </a:blip>
          <a:stretch>
            <a:fillRect/>
          </a:stretch>
        </p:blipFill>
        <p:spPr>
          <a:xfrm rot="4759584">
            <a:off x="-3495301" y="412020"/>
            <a:ext cx="5875280" cy="416163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CUSTOM_10_1_1_1">
    <p:spTree>
      <p:nvGrpSpPr>
        <p:cNvPr id="1" name="Shape 188"/>
        <p:cNvGrpSpPr/>
        <p:nvPr/>
      </p:nvGrpSpPr>
      <p:grpSpPr>
        <a:xfrm>
          <a:off x="0" y="0"/>
          <a:ext cx="0" cy="0"/>
          <a:chOff x="0" y="0"/>
          <a:chExt cx="0" cy="0"/>
        </a:xfrm>
      </p:grpSpPr>
      <p:pic>
        <p:nvPicPr>
          <p:cNvPr id="189" name="Google Shape;189;p21"/>
          <p:cNvPicPr preferRelativeResize="0"/>
          <p:nvPr/>
        </p:nvPicPr>
        <p:blipFill>
          <a:blip r:embed="rId2">
            <a:alphaModFix amt="10000"/>
          </a:blip>
          <a:stretch>
            <a:fillRect/>
          </a:stretch>
        </p:blipFill>
        <p:spPr>
          <a:xfrm>
            <a:off x="26" y="-623875"/>
            <a:ext cx="9183451" cy="6126975"/>
          </a:xfrm>
          <a:prstGeom prst="rect">
            <a:avLst/>
          </a:prstGeom>
          <a:noFill/>
          <a:ln>
            <a:noFill/>
          </a:ln>
        </p:spPr>
      </p:pic>
      <p:sp>
        <p:nvSpPr>
          <p:cNvPr id="190" name="Google Shape;190;p21"/>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91" name="Google Shape;191;p21"/>
          <p:cNvSpPr txBox="1">
            <a:spLocks noGrp="1"/>
          </p:cNvSpPr>
          <p:nvPr>
            <p:ph type="body" idx="1"/>
          </p:nvPr>
        </p:nvSpPr>
        <p:spPr>
          <a:xfrm>
            <a:off x="720000" y="1220550"/>
            <a:ext cx="7704000" cy="1756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Darker Grotesque SemiBold"/>
              <a:buChar char="♦"/>
              <a:defRPr/>
            </a:lvl1pPr>
            <a:lvl2pPr marL="914400" lvl="1" indent="-317500" rtl="0">
              <a:lnSpc>
                <a:spcPct val="100000"/>
              </a:lnSpc>
              <a:spcBef>
                <a:spcPts val="0"/>
              </a:spcBef>
              <a:spcAft>
                <a:spcPts val="0"/>
              </a:spcAft>
              <a:buSzPts val="1400"/>
              <a:buFont typeface="Darker Grotesque SemiBold"/>
              <a:buChar char="○"/>
              <a:defRPr/>
            </a:lvl2pPr>
            <a:lvl3pPr marL="1371600" lvl="2" indent="-317500" rtl="0">
              <a:lnSpc>
                <a:spcPct val="100000"/>
              </a:lnSpc>
              <a:spcBef>
                <a:spcPts val="0"/>
              </a:spcBef>
              <a:spcAft>
                <a:spcPts val="0"/>
              </a:spcAft>
              <a:buSzPts val="1400"/>
              <a:buFont typeface="Darker Grotesque SemiBold"/>
              <a:buChar char="■"/>
              <a:defRPr/>
            </a:lvl3pPr>
            <a:lvl4pPr marL="1828800" lvl="3" indent="-317500" rtl="0">
              <a:lnSpc>
                <a:spcPct val="100000"/>
              </a:lnSpc>
              <a:spcBef>
                <a:spcPts val="0"/>
              </a:spcBef>
              <a:spcAft>
                <a:spcPts val="0"/>
              </a:spcAft>
              <a:buSzPts val="1400"/>
              <a:buFont typeface="Darker Grotesque SemiBold"/>
              <a:buChar char="●"/>
              <a:defRPr/>
            </a:lvl4pPr>
            <a:lvl5pPr marL="2286000" lvl="4" indent="-317500" rtl="0">
              <a:lnSpc>
                <a:spcPct val="100000"/>
              </a:lnSpc>
              <a:spcBef>
                <a:spcPts val="0"/>
              </a:spcBef>
              <a:spcAft>
                <a:spcPts val="0"/>
              </a:spcAft>
              <a:buSzPts val="1400"/>
              <a:buFont typeface="Darker Grotesque SemiBold"/>
              <a:buChar char="○"/>
              <a:defRPr/>
            </a:lvl5pPr>
            <a:lvl6pPr marL="2743200" lvl="5" indent="-317500" rtl="0">
              <a:lnSpc>
                <a:spcPct val="100000"/>
              </a:lnSpc>
              <a:spcBef>
                <a:spcPts val="0"/>
              </a:spcBef>
              <a:spcAft>
                <a:spcPts val="0"/>
              </a:spcAft>
              <a:buSzPts val="1400"/>
              <a:buFont typeface="Darker Grotesque SemiBold"/>
              <a:buChar char="■"/>
              <a:defRPr/>
            </a:lvl6pPr>
            <a:lvl7pPr marL="3200400" lvl="6" indent="-317500" rtl="0">
              <a:lnSpc>
                <a:spcPct val="100000"/>
              </a:lnSpc>
              <a:spcBef>
                <a:spcPts val="0"/>
              </a:spcBef>
              <a:spcAft>
                <a:spcPts val="0"/>
              </a:spcAft>
              <a:buSzPts val="1400"/>
              <a:buFont typeface="Darker Grotesque SemiBold"/>
              <a:buChar char="●"/>
              <a:defRPr/>
            </a:lvl7pPr>
            <a:lvl8pPr marL="3657600" lvl="7" indent="-317500" rtl="0">
              <a:lnSpc>
                <a:spcPct val="100000"/>
              </a:lnSpc>
              <a:spcBef>
                <a:spcPts val="0"/>
              </a:spcBef>
              <a:spcAft>
                <a:spcPts val="0"/>
              </a:spcAft>
              <a:buSzPts val="1400"/>
              <a:buFont typeface="Darker Grotesque SemiBold"/>
              <a:buChar char="○"/>
              <a:defRPr/>
            </a:lvl8pPr>
            <a:lvl9pPr marL="4114800" lvl="8" indent="-317500" rtl="0">
              <a:lnSpc>
                <a:spcPct val="100000"/>
              </a:lnSpc>
              <a:spcBef>
                <a:spcPts val="0"/>
              </a:spcBef>
              <a:spcAft>
                <a:spcPts val="0"/>
              </a:spcAft>
              <a:buSzPts val="1400"/>
              <a:buFont typeface="Darker Grotesque SemiBold"/>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CUSTOM_10_1_1_1_1">
    <p:spTree>
      <p:nvGrpSpPr>
        <p:cNvPr id="1" name="Shape 192"/>
        <p:cNvGrpSpPr/>
        <p:nvPr/>
      </p:nvGrpSpPr>
      <p:grpSpPr>
        <a:xfrm>
          <a:off x="0" y="0"/>
          <a:ext cx="0" cy="0"/>
          <a:chOff x="0" y="0"/>
          <a:chExt cx="0" cy="0"/>
        </a:xfrm>
      </p:grpSpPr>
      <p:pic>
        <p:nvPicPr>
          <p:cNvPr id="193" name="Google Shape;193;p22"/>
          <p:cNvPicPr preferRelativeResize="0"/>
          <p:nvPr/>
        </p:nvPicPr>
        <p:blipFill>
          <a:blip r:embed="rId2">
            <a:alphaModFix amt="7000"/>
          </a:blip>
          <a:stretch>
            <a:fillRect/>
          </a:stretch>
        </p:blipFill>
        <p:spPr>
          <a:xfrm>
            <a:off x="-312538" y="-797230"/>
            <a:ext cx="9601027" cy="6450651"/>
          </a:xfrm>
          <a:prstGeom prst="rect">
            <a:avLst/>
          </a:prstGeom>
          <a:noFill/>
          <a:ln>
            <a:noFill/>
          </a:ln>
        </p:spPr>
      </p:pic>
      <p:sp>
        <p:nvSpPr>
          <p:cNvPr id="194" name="Google Shape;194;p22"/>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95" name="Google Shape;195;p22"/>
          <p:cNvSpPr txBox="1">
            <a:spLocks noGrp="1"/>
          </p:cNvSpPr>
          <p:nvPr>
            <p:ph type="body" idx="1"/>
          </p:nvPr>
        </p:nvSpPr>
        <p:spPr>
          <a:xfrm>
            <a:off x="720000" y="1220550"/>
            <a:ext cx="3753300" cy="3383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Font typeface="Karla"/>
              <a:buChar char="⬧"/>
              <a:defRPr/>
            </a:lvl1pPr>
            <a:lvl2pPr marL="914400" lvl="1" indent="-317500" rtl="0">
              <a:lnSpc>
                <a:spcPct val="100000"/>
              </a:lnSpc>
              <a:spcBef>
                <a:spcPts val="0"/>
              </a:spcBef>
              <a:spcAft>
                <a:spcPts val="0"/>
              </a:spcAft>
              <a:buSzPts val="1400"/>
              <a:buFont typeface="Karla"/>
              <a:buChar char="○"/>
              <a:defRPr/>
            </a:lvl2pPr>
            <a:lvl3pPr marL="1371600" lvl="2" indent="-317500" rtl="0">
              <a:lnSpc>
                <a:spcPct val="100000"/>
              </a:lnSpc>
              <a:spcBef>
                <a:spcPts val="0"/>
              </a:spcBef>
              <a:spcAft>
                <a:spcPts val="0"/>
              </a:spcAft>
              <a:buSzPts val="1400"/>
              <a:buFont typeface="Karla"/>
              <a:buChar char="■"/>
              <a:defRPr/>
            </a:lvl3pPr>
            <a:lvl4pPr marL="1828800" lvl="3" indent="-317500" rtl="0">
              <a:lnSpc>
                <a:spcPct val="100000"/>
              </a:lnSpc>
              <a:spcBef>
                <a:spcPts val="0"/>
              </a:spcBef>
              <a:spcAft>
                <a:spcPts val="0"/>
              </a:spcAft>
              <a:buSzPts val="1400"/>
              <a:buFont typeface="Karla"/>
              <a:buChar char="●"/>
              <a:defRPr/>
            </a:lvl4pPr>
            <a:lvl5pPr marL="2286000" lvl="4" indent="-317500" rtl="0">
              <a:lnSpc>
                <a:spcPct val="100000"/>
              </a:lnSpc>
              <a:spcBef>
                <a:spcPts val="0"/>
              </a:spcBef>
              <a:spcAft>
                <a:spcPts val="0"/>
              </a:spcAft>
              <a:buSzPts val="1400"/>
              <a:buFont typeface="Karla"/>
              <a:buChar char="○"/>
              <a:defRPr/>
            </a:lvl5pPr>
            <a:lvl6pPr marL="2743200" lvl="5" indent="-317500" rtl="0">
              <a:lnSpc>
                <a:spcPct val="100000"/>
              </a:lnSpc>
              <a:spcBef>
                <a:spcPts val="0"/>
              </a:spcBef>
              <a:spcAft>
                <a:spcPts val="0"/>
              </a:spcAft>
              <a:buSzPts val="1400"/>
              <a:buFont typeface="Karla"/>
              <a:buChar char="■"/>
              <a:defRPr/>
            </a:lvl6pPr>
            <a:lvl7pPr marL="3200400" lvl="6" indent="-317500" rtl="0">
              <a:lnSpc>
                <a:spcPct val="100000"/>
              </a:lnSpc>
              <a:spcBef>
                <a:spcPts val="0"/>
              </a:spcBef>
              <a:spcAft>
                <a:spcPts val="0"/>
              </a:spcAft>
              <a:buSzPts val="1400"/>
              <a:buFont typeface="Karla"/>
              <a:buChar char="●"/>
              <a:defRPr/>
            </a:lvl7pPr>
            <a:lvl8pPr marL="3657600" lvl="7" indent="-317500" rtl="0">
              <a:lnSpc>
                <a:spcPct val="100000"/>
              </a:lnSpc>
              <a:spcBef>
                <a:spcPts val="0"/>
              </a:spcBef>
              <a:spcAft>
                <a:spcPts val="0"/>
              </a:spcAft>
              <a:buSzPts val="1400"/>
              <a:buFont typeface="Karla"/>
              <a:buChar char="○"/>
              <a:defRPr/>
            </a:lvl8pPr>
            <a:lvl9pPr marL="4114800" lvl="8" indent="-317500" rtl="0">
              <a:lnSpc>
                <a:spcPct val="100000"/>
              </a:lnSpc>
              <a:spcBef>
                <a:spcPts val="0"/>
              </a:spcBef>
              <a:spcAft>
                <a:spcPts val="0"/>
              </a:spcAft>
              <a:buSzPts val="1400"/>
              <a:buFont typeface="Karla"/>
              <a:buChar char="■"/>
              <a:defRPr/>
            </a:lvl9pPr>
          </a:lstStyle>
          <a:p>
            <a:endParaRPr/>
          </a:p>
        </p:txBody>
      </p:sp>
      <p:sp>
        <p:nvSpPr>
          <p:cNvPr id="196" name="Google Shape;196;p22"/>
          <p:cNvSpPr txBox="1">
            <a:spLocks noGrp="1"/>
          </p:cNvSpPr>
          <p:nvPr>
            <p:ph type="body" idx="2"/>
          </p:nvPr>
        </p:nvSpPr>
        <p:spPr>
          <a:xfrm>
            <a:off x="4670576" y="1220550"/>
            <a:ext cx="3753300" cy="3383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Karla"/>
              <a:buChar char="⬧"/>
              <a:defRPr/>
            </a:lvl1pPr>
            <a:lvl2pPr marL="914400" lvl="1" indent="-317500" rtl="0">
              <a:lnSpc>
                <a:spcPct val="100000"/>
              </a:lnSpc>
              <a:spcBef>
                <a:spcPts val="0"/>
              </a:spcBef>
              <a:spcAft>
                <a:spcPts val="0"/>
              </a:spcAft>
              <a:buSzPts val="1400"/>
              <a:buFont typeface="Karla"/>
              <a:buChar char="○"/>
              <a:defRPr/>
            </a:lvl2pPr>
            <a:lvl3pPr marL="1371600" lvl="2" indent="-317500" rtl="0">
              <a:lnSpc>
                <a:spcPct val="100000"/>
              </a:lnSpc>
              <a:spcBef>
                <a:spcPts val="0"/>
              </a:spcBef>
              <a:spcAft>
                <a:spcPts val="0"/>
              </a:spcAft>
              <a:buSzPts val="1400"/>
              <a:buFont typeface="Karla"/>
              <a:buChar char="■"/>
              <a:defRPr/>
            </a:lvl3pPr>
            <a:lvl4pPr marL="1828800" lvl="3" indent="-317500" rtl="0">
              <a:lnSpc>
                <a:spcPct val="100000"/>
              </a:lnSpc>
              <a:spcBef>
                <a:spcPts val="0"/>
              </a:spcBef>
              <a:spcAft>
                <a:spcPts val="0"/>
              </a:spcAft>
              <a:buSzPts val="1400"/>
              <a:buFont typeface="Karla"/>
              <a:buChar char="●"/>
              <a:defRPr/>
            </a:lvl4pPr>
            <a:lvl5pPr marL="2286000" lvl="4" indent="-317500" rtl="0">
              <a:lnSpc>
                <a:spcPct val="100000"/>
              </a:lnSpc>
              <a:spcBef>
                <a:spcPts val="0"/>
              </a:spcBef>
              <a:spcAft>
                <a:spcPts val="0"/>
              </a:spcAft>
              <a:buSzPts val="1400"/>
              <a:buFont typeface="Karla"/>
              <a:buChar char="○"/>
              <a:defRPr/>
            </a:lvl5pPr>
            <a:lvl6pPr marL="2743200" lvl="5" indent="-317500" rtl="0">
              <a:lnSpc>
                <a:spcPct val="100000"/>
              </a:lnSpc>
              <a:spcBef>
                <a:spcPts val="0"/>
              </a:spcBef>
              <a:spcAft>
                <a:spcPts val="0"/>
              </a:spcAft>
              <a:buSzPts val="1400"/>
              <a:buFont typeface="Karla"/>
              <a:buChar char="■"/>
              <a:defRPr/>
            </a:lvl6pPr>
            <a:lvl7pPr marL="3200400" lvl="6" indent="-317500" rtl="0">
              <a:lnSpc>
                <a:spcPct val="100000"/>
              </a:lnSpc>
              <a:spcBef>
                <a:spcPts val="0"/>
              </a:spcBef>
              <a:spcAft>
                <a:spcPts val="0"/>
              </a:spcAft>
              <a:buSzPts val="1400"/>
              <a:buFont typeface="Karla"/>
              <a:buChar char="●"/>
              <a:defRPr/>
            </a:lvl7pPr>
            <a:lvl8pPr marL="3657600" lvl="7" indent="-317500" rtl="0">
              <a:lnSpc>
                <a:spcPct val="100000"/>
              </a:lnSpc>
              <a:spcBef>
                <a:spcPts val="0"/>
              </a:spcBef>
              <a:spcAft>
                <a:spcPts val="0"/>
              </a:spcAft>
              <a:buSzPts val="1400"/>
              <a:buFont typeface="Karla"/>
              <a:buChar char="○"/>
              <a:defRPr/>
            </a:lvl8pPr>
            <a:lvl9pPr marL="4114800" lvl="8" indent="-317500" rtl="0">
              <a:lnSpc>
                <a:spcPct val="100000"/>
              </a:lnSpc>
              <a:spcBef>
                <a:spcPts val="0"/>
              </a:spcBef>
              <a:spcAft>
                <a:spcPts val="0"/>
              </a:spcAft>
              <a:buSzPts val="1400"/>
              <a:buFont typeface="Karla"/>
              <a:buChar char="■"/>
              <a:defRPr/>
            </a:lvl9pPr>
          </a:lstStyle>
          <a:p>
            <a:endParaRPr/>
          </a:p>
        </p:txBody>
      </p:sp>
      <p:pic>
        <p:nvPicPr>
          <p:cNvPr id="197" name="Google Shape;197;p22"/>
          <p:cNvPicPr preferRelativeResize="0"/>
          <p:nvPr/>
        </p:nvPicPr>
        <p:blipFill>
          <a:blip r:embed="rId3">
            <a:alphaModFix/>
          </a:blip>
          <a:stretch>
            <a:fillRect/>
          </a:stretch>
        </p:blipFill>
        <p:spPr>
          <a:xfrm rot="197962">
            <a:off x="5290319" y="4238802"/>
            <a:ext cx="4004861" cy="2836746"/>
          </a:xfrm>
          <a:prstGeom prst="rect">
            <a:avLst/>
          </a:prstGeom>
          <a:noFill/>
          <a:ln>
            <a:noFill/>
          </a:ln>
        </p:spPr>
      </p:pic>
      <p:pic>
        <p:nvPicPr>
          <p:cNvPr id="198" name="Google Shape;198;p22"/>
          <p:cNvPicPr preferRelativeResize="0"/>
          <p:nvPr/>
        </p:nvPicPr>
        <p:blipFill>
          <a:blip r:embed="rId4">
            <a:alphaModFix/>
          </a:blip>
          <a:stretch>
            <a:fillRect/>
          </a:stretch>
        </p:blipFill>
        <p:spPr>
          <a:xfrm>
            <a:off x="-653183" y="4125900"/>
            <a:ext cx="2502658" cy="2606925"/>
          </a:xfrm>
          <a:prstGeom prst="rect">
            <a:avLst/>
          </a:prstGeom>
          <a:noFill/>
          <a:ln>
            <a:noFill/>
          </a:ln>
        </p:spPr>
      </p:pic>
      <p:pic>
        <p:nvPicPr>
          <p:cNvPr id="199" name="Google Shape;199;p22"/>
          <p:cNvPicPr preferRelativeResize="0"/>
          <p:nvPr/>
        </p:nvPicPr>
        <p:blipFill>
          <a:blip r:embed="rId5">
            <a:alphaModFix/>
          </a:blip>
          <a:stretch>
            <a:fillRect/>
          </a:stretch>
        </p:blipFill>
        <p:spPr>
          <a:xfrm>
            <a:off x="-950692" y="-1105814"/>
            <a:ext cx="2723952" cy="2102525"/>
          </a:xfrm>
          <a:prstGeom prst="rect">
            <a:avLst/>
          </a:prstGeom>
          <a:noFill/>
          <a:ln>
            <a:noFill/>
          </a:ln>
        </p:spPr>
      </p:pic>
      <p:pic>
        <p:nvPicPr>
          <p:cNvPr id="200" name="Google Shape;200;p22"/>
          <p:cNvPicPr preferRelativeResize="0"/>
          <p:nvPr/>
        </p:nvPicPr>
        <p:blipFill>
          <a:blip r:embed="rId6">
            <a:alphaModFix/>
          </a:blip>
          <a:stretch>
            <a:fillRect/>
          </a:stretch>
        </p:blipFill>
        <p:spPr>
          <a:xfrm>
            <a:off x="-506913" y="-1597885"/>
            <a:ext cx="2105198" cy="1965926"/>
          </a:xfrm>
          <a:prstGeom prst="rect">
            <a:avLst/>
          </a:prstGeom>
          <a:noFill/>
          <a:ln>
            <a:noFill/>
          </a:ln>
        </p:spPr>
      </p:pic>
      <p:pic>
        <p:nvPicPr>
          <p:cNvPr id="201" name="Google Shape;201;p22"/>
          <p:cNvPicPr preferRelativeResize="0"/>
          <p:nvPr/>
        </p:nvPicPr>
        <p:blipFill>
          <a:blip r:embed="rId7">
            <a:alphaModFix/>
          </a:blip>
          <a:stretch>
            <a:fillRect/>
          </a:stretch>
        </p:blipFill>
        <p:spPr>
          <a:xfrm rot="2700000">
            <a:off x="6324213" y="-2767101"/>
            <a:ext cx="4531385" cy="3332401"/>
          </a:xfrm>
          <a:prstGeom prst="rect">
            <a:avLst/>
          </a:prstGeom>
          <a:noFill/>
          <a:ln>
            <a:noFill/>
          </a:ln>
        </p:spPr>
      </p:pic>
      <p:pic>
        <p:nvPicPr>
          <p:cNvPr id="202" name="Google Shape;202;p22"/>
          <p:cNvPicPr preferRelativeResize="0"/>
          <p:nvPr/>
        </p:nvPicPr>
        <p:blipFill>
          <a:blip r:embed="rId3">
            <a:alphaModFix/>
          </a:blip>
          <a:stretch>
            <a:fillRect/>
          </a:stretch>
        </p:blipFill>
        <p:spPr>
          <a:xfrm rot="2347240">
            <a:off x="-365331" y="4335451"/>
            <a:ext cx="4004858" cy="283674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03"/>
        <p:cNvGrpSpPr/>
        <p:nvPr/>
      </p:nvGrpSpPr>
      <p:grpSpPr>
        <a:xfrm>
          <a:off x="0" y="0"/>
          <a:ext cx="0" cy="0"/>
          <a:chOff x="0" y="0"/>
          <a:chExt cx="0" cy="0"/>
        </a:xfrm>
      </p:grpSpPr>
      <p:pic>
        <p:nvPicPr>
          <p:cNvPr id="204" name="Google Shape;204;p23"/>
          <p:cNvPicPr preferRelativeResize="0"/>
          <p:nvPr/>
        </p:nvPicPr>
        <p:blipFill>
          <a:blip r:embed="rId2">
            <a:alphaModFix amt="10000"/>
          </a:blip>
          <a:stretch>
            <a:fillRect/>
          </a:stretch>
        </p:blipFill>
        <p:spPr>
          <a:xfrm>
            <a:off x="26" y="-623875"/>
            <a:ext cx="9183451" cy="6126975"/>
          </a:xfrm>
          <a:prstGeom prst="rect">
            <a:avLst/>
          </a:prstGeom>
          <a:noFill/>
          <a:ln>
            <a:noFill/>
          </a:ln>
        </p:spPr>
      </p:pic>
      <p:pic>
        <p:nvPicPr>
          <p:cNvPr id="205" name="Google Shape;205;p23"/>
          <p:cNvPicPr preferRelativeResize="0"/>
          <p:nvPr/>
        </p:nvPicPr>
        <p:blipFill>
          <a:blip r:embed="rId3">
            <a:alphaModFix/>
          </a:blip>
          <a:stretch>
            <a:fillRect/>
          </a:stretch>
        </p:blipFill>
        <p:spPr>
          <a:xfrm rot="-2209604">
            <a:off x="561506" y="3965780"/>
            <a:ext cx="2424965" cy="2525978"/>
          </a:xfrm>
          <a:prstGeom prst="rect">
            <a:avLst/>
          </a:prstGeom>
          <a:noFill/>
          <a:ln>
            <a:noFill/>
          </a:ln>
        </p:spPr>
      </p:pic>
      <p:pic>
        <p:nvPicPr>
          <p:cNvPr id="206" name="Google Shape;206;p23"/>
          <p:cNvPicPr preferRelativeResize="0"/>
          <p:nvPr/>
        </p:nvPicPr>
        <p:blipFill>
          <a:blip r:embed="rId4">
            <a:alphaModFix/>
          </a:blip>
          <a:stretch>
            <a:fillRect/>
          </a:stretch>
        </p:blipFill>
        <p:spPr>
          <a:xfrm>
            <a:off x="7357476" y="3396975"/>
            <a:ext cx="2660923" cy="2719121"/>
          </a:xfrm>
          <a:prstGeom prst="rect">
            <a:avLst/>
          </a:prstGeom>
          <a:noFill/>
          <a:ln>
            <a:noFill/>
          </a:ln>
        </p:spPr>
      </p:pic>
      <p:pic>
        <p:nvPicPr>
          <p:cNvPr id="207" name="Google Shape;207;p23"/>
          <p:cNvPicPr preferRelativeResize="0"/>
          <p:nvPr/>
        </p:nvPicPr>
        <p:blipFill>
          <a:blip r:embed="rId5">
            <a:alphaModFix/>
          </a:blip>
          <a:stretch>
            <a:fillRect/>
          </a:stretch>
        </p:blipFill>
        <p:spPr>
          <a:xfrm rot="-3711063" flipH="1">
            <a:off x="-1212648" y="3511885"/>
            <a:ext cx="2814932" cy="2556875"/>
          </a:xfrm>
          <a:prstGeom prst="rect">
            <a:avLst/>
          </a:prstGeom>
          <a:noFill/>
          <a:ln>
            <a:noFill/>
          </a:ln>
        </p:spPr>
      </p:pic>
      <p:pic>
        <p:nvPicPr>
          <p:cNvPr id="208" name="Google Shape;208;p23"/>
          <p:cNvPicPr preferRelativeResize="0"/>
          <p:nvPr/>
        </p:nvPicPr>
        <p:blipFill>
          <a:blip r:embed="rId6">
            <a:alphaModFix/>
          </a:blip>
          <a:stretch>
            <a:fillRect/>
          </a:stretch>
        </p:blipFill>
        <p:spPr>
          <a:xfrm>
            <a:off x="-1440360" y="1412295"/>
            <a:ext cx="2483126" cy="2318900"/>
          </a:xfrm>
          <a:prstGeom prst="rect">
            <a:avLst/>
          </a:prstGeom>
          <a:noFill/>
          <a:ln>
            <a:noFill/>
          </a:ln>
        </p:spPr>
      </p:pic>
      <p:sp>
        <p:nvSpPr>
          <p:cNvPr id="209" name="Google Shape;209;p23"/>
          <p:cNvSpPr txBox="1">
            <a:spLocks noGrp="1"/>
          </p:cNvSpPr>
          <p:nvPr>
            <p:ph type="subTitle" idx="1"/>
          </p:nvPr>
        </p:nvSpPr>
        <p:spPr>
          <a:xfrm>
            <a:off x="3821813" y="1388519"/>
            <a:ext cx="4482600" cy="70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0" name="Google Shape;210;p23"/>
          <p:cNvSpPr txBox="1">
            <a:spLocks noGrp="1"/>
          </p:cNvSpPr>
          <p:nvPr>
            <p:ph type="subTitle" idx="2"/>
          </p:nvPr>
        </p:nvSpPr>
        <p:spPr>
          <a:xfrm>
            <a:off x="3821813" y="2335631"/>
            <a:ext cx="4482600" cy="70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1" name="Google Shape;211;p23"/>
          <p:cNvSpPr txBox="1">
            <a:spLocks noGrp="1"/>
          </p:cNvSpPr>
          <p:nvPr>
            <p:ph type="subTitle" idx="3"/>
          </p:nvPr>
        </p:nvSpPr>
        <p:spPr>
          <a:xfrm>
            <a:off x="3821813" y="3282769"/>
            <a:ext cx="4482600" cy="70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2" name="Google Shape;212;p23"/>
          <p:cNvSpPr txBox="1">
            <a:spLocks noGrp="1"/>
          </p:cNvSpPr>
          <p:nvPr>
            <p:ph type="subTitle" idx="4"/>
          </p:nvPr>
        </p:nvSpPr>
        <p:spPr>
          <a:xfrm>
            <a:off x="2268288" y="1388519"/>
            <a:ext cx="1458000" cy="70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3" name="Google Shape;213;p23"/>
          <p:cNvSpPr txBox="1">
            <a:spLocks noGrp="1"/>
          </p:cNvSpPr>
          <p:nvPr>
            <p:ph type="subTitle" idx="5"/>
          </p:nvPr>
        </p:nvSpPr>
        <p:spPr>
          <a:xfrm>
            <a:off x="2268288" y="2335644"/>
            <a:ext cx="1458000" cy="70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4" name="Google Shape;214;p23"/>
          <p:cNvSpPr txBox="1">
            <a:spLocks noGrp="1"/>
          </p:cNvSpPr>
          <p:nvPr>
            <p:ph type="subTitle" idx="6"/>
          </p:nvPr>
        </p:nvSpPr>
        <p:spPr>
          <a:xfrm>
            <a:off x="2268288" y="3282769"/>
            <a:ext cx="1458000" cy="70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5" name="Google Shape;215;p23"/>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16"/>
        <p:cNvGrpSpPr/>
        <p:nvPr/>
      </p:nvGrpSpPr>
      <p:grpSpPr>
        <a:xfrm>
          <a:off x="0" y="0"/>
          <a:ext cx="0" cy="0"/>
          <a:chOff x="0" y="0"/>
          <a:chExt cx="0" cy="0"/>
        </a:xfrm>
      </p:grpSpPr>
      <p:pic>
        <p:nvPicPr>
          <p:cNvPr id="217" name="Google Shape;217;p24"/>
          <p:cNvPicPr preferRelativeResize="0"/>
          <p:nvPr/>
        </p:nvPicPr>
        <p:blipFill>
          <a:blip r:embed="rId2">
            <a:alphaModFix/>
          </a:blip>
          <a:stretch>
            <a:fillRect/>
          </a:stretch>
        </p:blipFill>
        <p:spPr>
          <a:xfrm>
            <a:off x="7325749" y="-1243725"/>
            <a:ext cx="3083376" cy="3211800"/>
          </a:xfrm>
          <a:prstGeom prst="rect">
            <a:avLst/>
          </a:prstGeom>
          <a:noFill/>
          <a:ln>
            <a:noFill/>
          </a:ln>
        </p:spPr>
      </p:pic>
      <p:pic>
        <p:nvPicPr>
          <p:cNvPr id="218" name="Google Shape;218;p24"/>
          <p:cNvPicPr preferRelativeResize="0"/>
          <p:nvPr/>
        </p:nvPicPr>
        <p:blipFill>
          <a:blip r:embed="rId3">
            <a:alphaModFix/>
          </a:blip>
          <a:stretch>
            <a:fillRect/>
          </a:stretch>
        </p:blipFill>
        <p:spPr>
          <a:xfrm>
            <a:off x="-1906562" y="3634363"/>
            <a:ext cx="2992152" cy="2717850"/>
          </a:xfrm>
          <a:prstGeom prst="rect">
            <a:avLst/>
          </a:prstGeom>
          <a:noFill/>
          <a:ln>
            <a:noFill/>
          </a:ln>
        </p:spPr>
      </p:pic>
      <p:pic>
        <p:nvPicPr>
          <p:cNvPr id="219" name="Google Shape;219;p24"/>
          <p:cNvPicPr preferRelativeResize="0"/>
          <p:nvPr/>
        </p:nvPicPr>
        <p:blipFill>
          <a:blip r:embed="rId4">
            <a:alphaModFix/>
          </a:blip>
          <a:stretch>
            <a:fillRect/>
          </a:stretch>
        </p:blipFill>
        <p:spPr>
          <a:xfrm rot="-9626016">
            <a:off x="7633895" y="2942455"/>
            <a:ext cx="3727056" cy="3447520"/>
          </a:xfrm>
          <a:prstGeom prst="rect">
            <a:avLst/>
          </a:prstGeom>
          <a:noFill/>
          <a:ln>
            <a:noFill/>
          </a:ln>
        </p:spPr>
      </p:pic>
      <p:pic>
        <p:nvPicPr>
          <p:cNvPr id="220" name="Google Shape;220;p24"/>
          <p:cNvPicPr preferRelativeResize="0"/>
          <p:nvPr/>
        </p:nvPicPr>
        <p:blipFill>
          <a:blip r:embed="rId5">
            <a:alphaModFix/>
          </a:blip>
          <a:stretch>
            <a:fillRect/>
          </a:stretch>
        </p:blipFill>
        <p:spPr>
          <a:xfrm rot="4759584">
            <a:off x="5896649" y="-1718655"/>
            <a:ext cx="5875280" cy="4161639"/>
          </a:xfrm>
          <a:prstGeom prst="rect">
            <a:avLst/>
          </a:prstGeom>
          <a:noFill/>
          <a:ln>
            <a:noFill/>
          </a:ln>
        </p:spPr>
      </p:pic>
      <p:pic>
        <p:nvPicPr>
          <p:cNvPr id="221" name="Google Shape;221;p24"/>
          <p:cNvPicPr preferRelativeResize="0"/>
          <p:nvPr/>
        </p:nvPicPr>
        <p:blipFill>
          <a:blip r:embed="rId6">
            <a:alphaModFix/>
          </a:blip>
          <a:stretch>
            <a:fillRect/>
          </a:stretch>
        </p:blipFill>
        <p:spPr>
          <a:xfrm>
            <a:off x="-923877" y="-1243724"/>
            <a:ext cx="2856902" cy="2972924"/>
          </a:xfrm>
          <a:prstGeom prst="rect">
            <a:avLst/>
          </a:prstGeom>
          <a:noFill/>
          <a:ln>
            <a:noFill/>
          </a:ln>
        </p:spPr>
      </p:pic>
      <p:pic>
        <p:nvPicPr>
          <p:cNvPr id="222" name="Google Shape;222;p24"/>
          <p:cNvPicPr preferRelativeResize="0"/>
          <p:nvPr/>
        </p:nvPicPr>
        <p:blipFill>
          <a:blip r:embed="rId7">
            <a:alphaModFix amt="7000"/>
          </a:blip>
          <a:stretch>
            <a:fillRect/>
          </a:stretch>
        </p:blipFill>
        <p:spPr>
          <a:xfrm>
            <a:off x="-312538" y="-797230"/>
            <a:ext cx="9601027" cy="6450651"/>
          </a:xfrm>
          <a:prstGeom prst="rect">
            <a:avLst/>
          </a:prstGeom>
          <a:noFill/>
          <a:ln>
            <a:noFill/>
          </a:ln>
        </p:spPr>
      </p:pic>
      <p:sp>
        <p:nvSpPr>
          <p:cNvPr id="223" name="Google Shape;223;p24"/>
          <p:cNvSpPr txBox="1">
            <a:spLocks noGrp="1"/>
          </p:cNvSpPr>
          <p:nvPr>
            <p:ph type="subTitle" idx="1"/>
          </p:nvPr>
        </p:nvSpPr>
        <p:spPr>
          <a:xfrm>
            <a:off x="1425624" y="1721650"/>
            <a:ext cx="28110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4" name="Google Shape;224;p24"/>
          <p:cNvSpPr txBox="1">
            <a:spLocks noGrp="1"/>
          </p:cNvSpPr>
          <p:nvPr>
            <p:ph type="subTitle" idx="2"/>
          </p:nvPr>
        </p:nvSpPr>
        <p:spPr>
          <a:xfrm>
            <a:off x="4907376" y="1721650"/>
            <a:ext cx="28110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5" name="Google Shape;225;p24"/>
          <p:cNvSpPr txBox="1">
            <a:spLocks noGrp="1"/>
          </p:cNvSpPr>
          <p:nvPr>
            <p:ph type="subTitle" idx="3"/>
          </p:nvPr>
        </p:nvSpPr>
        <p:spPr>
          <a:xfrm>
            <a:off x="1425624" y="3382225"/>
            <a:ext cx="28110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6" name="Google Shape;226;p24"/>
          <p:cNvSpPr txBox="1">
            <a:spLocks noGrp="1"/>
          </p:cNvSpPr>
          <p:nvPr>
            <p:ph type="subTitle" idx="4"/>
          </p:nvPr>
        </p:nvSpPr>
        <p:spPr>
          <a:xfrm>
            <a:off x="4907376" y="3382225"/>
            <a:ext cx="2811000" cy="95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7" name="Google Shape;227;p24"/>
          <p:cNvSpPr txBox="1">
            <a:spLocks noGrp="1"/>
          </p:cNvSpPr>
          <p:nvPr>
            <p:ph type="subTitle" idx="5"/>
          </p:nvPr>
        </p:nvSpPr>
        <p:spPr>
          <a:xfrm>
            <a:off x="1425624" y="1352100"/>
            <a:ext cx="281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8" name="Google Shape;228;p24"/>
          <p:cNvSpPr txBox="1">
            <a:spLocks noGrp="1"/>
          </p:cNvSpPr>
          <p:nvPr>
            <p:ph type="subTitle" idx="6"/>
          </p:nvPr>
        </p:nvSpPr>
        <p:spPr>
          <a:xfrm>
            <a:off x="1425624" y="3012750"/>
            <a:ext cx="281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9" name="Google Shape;229;p24"/>
          <p:cNvSpPr txBox="1">
            <a:spLocks noGrp="1"/>
          </p:cNvSpPr>
          <p:nvPr>
            <p:ph type="subTitle" idx="7"/>
          </p:nvPr>
        </p:nvSpPr>
        <p:spPr>
          <a:xfrm>
            <a:off x="4907349" y="1352100"/>
            <a:ext cx="281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0" name="Google Shape;230;p24"/>
          <p:cNvSpPr txBox="1">
            <a:spLocks noGrp="1"/>
          </p:cNvSpPr>
          <p:nvPr>
            <p:ph type="subTitle" idx="8"/>
          </p:nvPr>
        </p:nvSpPr>
        <p:spPr>
          <a:xfrm>
            <a:off x="4907349" y="3012750"/>
            <a:ext cx="281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1" name="Google Shape;231;p24"/>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32"/>
        <p:cNvGrpSpPr/>
        <p:nvPr/>
      </p:nvGrpSpPr>
      <p:grpSpPr>
        <a:xfrm>
          <a:off x="0" y="0"/>
          <a:ext cx="0" cy="0"/>
          <a:chOff x="0" y="0"/>
          <a:chExt cx="0" cy="0"/>
        </a:xfrm>
      </p:grpSpPr>
      <p:pic>
        <p:nvPicPr>
          <p:cNvPr id="233" name="Google Shape;233;p25"/>
          <p:cNvPicPr preferRelativeResize="0"/>
          <p:nvPr/>
        </p:nvPicPr>
        <p:blipFill>
          <a:blip r:embed="rId2">
            <a:alphaModFix amt="10000"/>
          </a:blip>
          <a:stretch>
            <a:fillRect/>
          </a:stretch>
        </p:blipFill>
        <p:spPr>
          <a:xfrm>
            <a:off x="-165174" y="-623949"/>
            <a:ext cx="9350448" cy="6233574"/>
          </a:xfrm>
          <a:prstGeom prst="rect">
            <a:avLst/>
          </a:prstGeom>
          <a:noFill/>
          <a:ln>
            <a:noFill/>
          </a:ln>
        </p:spPr>
      </p:pic>
      <p:pic>
        <p:nvPicPr>
          <p:cNvPr id="234" name="Google Shape;234;p25"/>
          <p:cNvPicPr preferRelativeResize="0"/>
          <p:nvPr/>
        </p:nvPicPr>
        <p:blipFill>
          <a:blip r:embed="rId3">
            <a:alphaModFix/>
          </a:blip>
          <a:stretch>
            <a:fillRect/>
          </a:stretch>
        </p:blipFill>
        <p:spPr>
          <a:xfrm rot="-9163704">
            <a:off x="7499973" y="-1307735"/>
            <a:ext cx="3916303" cy="3022896"/>
          </a:xfrm>
          <a:prstGeom prst="rect">
            <a:avLst/>
          </a:prstGeom>
          <a:noFill/>
          <a:ln>
            <a:noFill/>
          </a:ln>
        </p:spPr>
      </p:pic>
      <p:pic>
        <p:nvPicPr>
          <p:cNvPr id="235" name="Google Shape;235;p25"/>
          <p:cNvPicPr preferRelativeResize="0"/>
          <p:nvPr/>
        </p:nvPicPr>
        <p:blipFill>
          <a:blip r:embed="rId4">
            <a:alphaModFix amt="81000"/>
          </a:blip>
          <a:stretch>
            <a:fillRect/>
          </a:stretch>
        </p:blipFill>
        <p:spPr>
          <a:xfrm rot="1243620">
            <a:off x="-823534" y="-1332527"/>
            <a:ext cx="2562075" cy="2618099"/>
          </a:xfrm>
          <a:prstGeom prst="rect">
            <a:avLst/>
          </a:prstGeom>
          <a:noFill/>
          <a:ln>
            <a:noFill/>
          </a:ln>
        </p:spPr>
      </p:pic>
      <p:pic>
        <p:nvPicPr>
          <p:cNvPr id="236" name="Google Shape;236;p25"/>
          <p:cNvPicPr preferRelativeResize="0"/>
          <p:nvPr/>
        </p:nvPicPr>
        <p:blipFill>
          <a:blip r:embed="rId5">
            <a:alphaModFix/>
          </a:blip>
          <a:stretch>
            <a:fillRect/>
          </a:stretch>
        </p:blipFill>
        <p:spPr>
          <a:xfrm rot="6216918">
            <a:off x="-2745331" y="2613689"/>
            <a:ext cx="5056870" cy="3581911"/>
          </a:xfrm>
          <a:prstGeom prst="rect">
            <a:avLst/>
          </a:prstGeom>
          <a:noFill/>
          <a:ln>
            <a:noFill/>
          </a:ln>
        </p:spPr>
      </p:pic>
      <p:pic>
        <p:nvPicPr>
          <p:cNvPr id="237" name="Google Shape;237;p25"/>
          <p:cNvPicPr preferRelativeResize="0"/>
          <p:nvPr/>
        </p:nvPicPr>
        <p:blipFill>
          <a:blip r:embed="rId6">
            <a:alphaModFix amt="92000"/>
          </a:blip>
          <a:stretch>
            <a:fillRect/>
          </a:stretch>
        </p:blipFill>
        <p:spPr>
          <a:xfrm>
            <a:off x="6965762" y="4024222"/>
            <a:ext cx="2930026" cy="2226500"/>
          </a:xfrm>
          <a:prstGeom prst="rect">
            <a:avLst/>
          </a:prstGeom>
          <a:noFill/>
          <a:ln>
            <a:noFill/>
          </a:ln>
        </p:spPr>
      </p:pic>
      <p:sp>
        <p:nvSpPr>
          <p:cNvPr id="238" name="Google Shape;238;p25"/>
          <p:cNvSpPr txBox="1">
            <a:spLocks noGrp="1"/>
          </p:cNvSpPr>
          <p:nvPr>
            <p:ph type="subTitle" idx="1"/>
          </p:nvPr>
        </p:nvSpPr>
        <p:spPr>
          <a:xfrm>
            <a:off x="720050" y="1961600"/>
            <a:ext cx="2459700" cy="84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9" name="Google Shape;239;p25"/>
          <p:cNvSpPr txBox="1">
            <a:spLocks noGrp="1"/>
          </p:cNvSpPr>
          <p:nvPr>
            <p:ph type="subTitle" idx="2"/>
          </p:nvPr>
        </p:nvSpPr>
        <p:spPr>
          <a:xfrm>
            <a:off x="3342153" y="1961600"/>
            <a:ext cx="2459700" cy="84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0" name="Google Shape;240;p25"/>
          <p:cNvSpPr txBox="1">
            <a:spLocks noGrp="1"/>
          </p:cNvSpPr>
          <p:nvPr>
            <p:ph type="subTitle" idx="3"/>
          </p:nvPr>
        </p:nvSpPr>
        <p:spPr>
          <a:xfrm>
            <a:off x="720050" y="3792150"/>
            <a:ext cx="2459700" cy="84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1" name="Google Shape;241;p25"/>
          <p:cNvSpPr txBox="1">
            <a:spLocks noGrp="1"/>
          </p:cNvSpPr>
          <p:nvPr>
            <p:ph type="subTitle" idx="4"/>
          </p:nvPr>
        </p:nvSpPr>
        <p:spPr>
          <a:xfrm>
            <a:off x="3342153" y="3792150"/>
            <a:ext cx="2459700" cy="84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2" name="Google Shape;242;p25"/>
          <p:cNvSpPr txBox="1">
            <a:spLocks noGrp="1"/>
          </p:cNvSpPr>
          <p:nvPr>
            <p:ph type="subTitle" idx="5"/>
          </p:nvPr>
        </p:nvSpPr>
        <p:spPr>
          <a:xfrm>
            <a:off x="5964257" y="1961600"/>
            <a:ext cx="2459700" cy="84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3" name="Google Shape;243;p25"/>
          <p:cNvSpPr txBox="1">
            <a:spLocks noGrp="1"/>
          </p:cNvSpPr>
          <p:nvPr>
            <p:ph type="subTitle" idx="6"/>
          </p:nvPr>
        </p:nvSpPr>
        <p:spPr>
          <a:xfrm>
            <a:off x="5964257" y="3792150"/>
            <a:ext cx="2459700" cy="84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4" name="Google Shape;244;p25"/>
          <p:cNvSpPr txBox="1">
            <a:spLocks noGrp="1"/>
          </p:cNvSpPr>
          <p:nvPr>
            <p:ph type="subTitle" idx="7"/>
          </p:nvPr>
        </p:nvSpPr>
        <p:spPr>
          <a:xfrm>
            <a:off x="721089" y="1663900"/>
            <a:ext cx="2457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5" name="Google Shape;245;p25"/>
          <p:cNvSpPr txBox="1">
            <a:spLocks noGrp="1"/>
          </p:cNvSpPr>
          <p:nvPr>
            <p:ph type="subTitle" idx="8"/>
          </p:nvPr>
        </p:nvSpPr>
        <p:spPr>
          <a:xfrm>
            <a:off x="3343200" y="1663900"/>
            <a:ext cx="2457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6" name="Google Shape;246;p25"/>
          <p:cNvSpPr txBox="1">
            <a:spLocks noGrp="1"/>
          </p:cNvSpPr>
          <p:nvPr>
            <p:ph type="subTitle" idx="9"/>
          </p:nvPr>
        </p:nvSpPr>
        <p:spPr>
          <a:xfrm>
            <a:off x="5965311" y="1663900"/>
            <a:ext cx="2457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7" name="Google Shape;247;p25"/>
          <p:cNvSpPr txBox="1">
            <a:spLocks noGrp="1"/>
          </p:cNvSpPr>
          <p:nvPr>
            <p:ph type="subTitle" idx="13"/>
          </p:nvPr>
        </p:nvSpPr>
        <p:spPr>
          <a:xfrm>
            <a:off x="721089" y="3491252"/>
            <a:ext cx="2457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8" name="Google Shape;248;p25"/>
          <p:cNvSpPr txBox="1">
            <a:spLocks noGrp="1"/>
          </p:cNvSpPr>
          <p:nvPr>
            <p:ph type="subTitle" idx="14"/>
          </p:nvPr>
        </p:nvSpPr>
        <p:spPr>
          <a:xfrm>
            <a:off x="3343200" y="3491252"/>
            <a:ext cx="2457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9" name="Google Shape;249;p25"/>
          <p:cNvSpPr txBox="1">
            <a:spLocks noGrp="1"/>
          </p:cNvSpPr>
          <p:nvPr>
            <p:ph type="subTitle" idx="15"/>
          </p:nvPr>
        </p:nvSpPr>
        <p:spPr>
          <a:xfrm>
            <a:off x="5965311" y="3491252"/>
            <a:ext cx="2457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0" name="Google Shape;250;p25"/>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51"/>
        <p:cNvGrpSpPr/>
        <p:nvPr/>
      </p:nvGrpSpPr>
      <p:grpSpPr>
        <a:xfrm>
          <a:off x="0" y="0"/>
          <a:ext cx="0" cy="0"/>
          <a:chOff x="0" y="0"/>
          <a:chExt cx="0" cy="0"/>
        </a:xfrm>
      </p:grpSpPr>
      <p:pic>
        <p:nvPicPr>
          <p:cNvPr id="252" name="Google Shape;252;p26"/>
          <p:cNvPicPr preferRelativeResize="0"/>
          <p:nvPr/>
        </p:nvPicPr>
        <p:blipFill>
          <a:blip r:embed="rId2">
            <a:alphaModFix amt="10000"/>
          </a:blip>
          <a:stretch>
            <a:fillRect/>
          </a:stretch>
        </p:blipFill>
        <p:spPr>
          <a:xfrm>
            <a:off x="26" y="-623875"/>
            <a:ext cx="9183451" cy="6126975"/>
          </a:xfrm>
          <a:prstGeom prst="rect">
            <a:avLst/>
          </a:prstGeom>
          <a:noFill/>
          <a:ln>
            <a:noFill/>
          </a:ln>
        </p:spPr>
      </p:pic>
      <p:sp>
        <p:nvSpPr>
          <p:cNvPr id="253" name="Google Shape;253;p26"/>
          <p:cNvSpPr txBox="1">
            <a:spLocks noGrp="1"/>
          </p:cNvSpPr>
          <p:nvPr>
            <p:ph type="title"/>
          </p:nvPr>
        </p:nvSpPr>
        <p:spPr>
          <a:xfrm>
            <a:off x="1749613" y="539500"/>
            <a:ext cx="5644800" cy="105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7400"/>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54" name="Google Shape;254;p26"/>
          <p:cNvSpPr txBox="1">
            <a:spLocks noGrp="1"/>
          </p:cNvSpPr>
          <p:nvPr>
            <p:ph type="subTitle" idx="1"/>
          </p:nvPr>
        </p:nvSpPr>
        <p:spPr>
          <a:xfrm>
            <a:off x="1749588" y="1522000"/>
            <a:ext cx="56448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5" name="Google Shape;255;p26"/>
          <p:cNvSpPr txBox="1"/>
          <p:nvPr/>
        </p:nvSpPr>
        <p:spPr>
          <a:xfrm>
            <a:off x="2099100" y="3740375"/>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latin typeface="Karla Medium"/>
                <a:ea typeface="Karla Medium"/>
                <a:cs typeface="Karla Medium"/>
                <a:sym typeface="Karla Medium"/>
              </a:rPr>
              <a:t>CREDITS: This presentation template was created by </a:t>
            </a:r>
            <a:r>
              <a:rPr lang="en" sz="1000" u="sng">
                <a:solidFill>
                  <a:schemeClr val="hlink"/>
                </a:solidFill>
                <a:latin typeface="Karla ExtraBold"/>
                <a:ea typeface="Karla ExtraBold"/>
                <a:cs typeface="Karla ExtraBold"/>
                <a:sym typeface="Karla ExtraBold"/>
                <a:hlinkClick r:id="rId3"/>
              </a:rPr>
              <a:t>Slidesgo</a:t>
            </a:r>
            <a:r>
              <a:rPr lang="en" sz="1000">
                <a:solidFill>
                  <a:schemeClr val="dk1"/>
                </a:solidFill>
                <a:latin typeface="Karla Medium"/>
                <a:ea typeface="Karla Medium"/>
                <a:cs typeface="Karla Medium"/>
                <a:sym typeface="Karla Medium"/>
              </a:rPr>
              <a:t>, and includes icons by </a:t>
            </a:r>
            <a:r>
              <a:rPr lang="en" sz="1000" u="sng">
                <a:solidFill>
                  <a:schemeClr val="dk1"/>
                </a:solidFill>
                <a:latin typeface="Karla ExtraBold"/>
                <a:ea typeface="Karla ExtraBold"/>
                <a:cs typeface="Karla ExtraBold"/>
                <a:sym typeface="Karla ExtraBold"/>
                <a:hlinkClick r:id="rId4">
                  <a:extLst>
                    <a:ext uri="{A12FA001-AC4F-418D-AE19-62706E023703}">
                      <ahyp:hlinkClr xmlns:ahyp="http://schemas.microsoft.com/office/drawing/2018/hyperlinkcolor" val="tx"/>
                    </a:ext>
                  </a:extLst>
                </a:hlinkClick>
              </a:rPr>
              <a:t>Flaticon</a:t>
            </a:r>
            <a:r>
              <a:rPr lang="en" sz="1000">
                <a:solidFill>
                  <a:schemeClr val="dk1"/>
                </a:solidFill>
                <a:latin typeface="Karla Medium"/>
                <a:ea typeface="Karla Medium"/>
                <a:cs typeface="Karla Medium"/>
                <a:sym typeface="Karla Medium"/>
              </a:rPr>
              <a:t>, and infographics &amp; images by </a:t>
            </a:r>
            <a:r>
              <a:rPr lang="en" sz="1000" u="sng">
                <a:solidFill>
                  <a:schemeClr val="dk1"/>
                </a:solidFill>
                <a:latin typeface="Karla ExtraBold"/>
                <a:ea typeface="Karla ExtraBold"/>
                <a:cs typeface="Karla ExtraBold"/>
                <a:sym typeface="Karla ExtraBold"/>
                <a:hlinkClick r:id="rId5">
                  <a:extLst>
                    <a:ext uri="{A12FA001-AC4F-418D-AE19-62706E023703}">
                      <ahyp:hlinkClr xmlns:ahyp="http://schemas.microsoft.com/office/drawing/2018/hyperlinkcolor" val="tx"/>
                    </a:ext>
                  </a:extLst>
                </a:hlinkClick>
              </a:rPr>
              <a:t>Freepik</a:t>
            </a:r>
            <a:r>
              <a:rPr lang="en" sz="1000" u="sng">
                <a:solidFill>
                  <a:schemeClr val="dk1"/>
                </a:solidFill>
                <a:latin typeface="Karla Medium"/>
                <a:ea typeface="Karla Medium"/>
                <a:cs typeface="Karla Medium"/>
                <a:sym typeface="Karla Medium"/>
              </a:rPr>
              <a:t> </a:t>
            </a:r>
            <a:endParaRPr sz="1000" u="sng">
              <a:solidFill>
                <a:schemeClr val="dk1"/>
              </a:solidFill>
              <a:latin typeface="Karla Medium"/>
              <a:ea typeface="Karla Medium"/>
              <a:cs typeface="Karla Medium"/>
              <a:sym typeface="Karla Medium"/>
            </a:endParaRPr>
          </a:p>
        </p:txBody>
      </p:sp>
      <p:pic>
        <p:nvPicPr>
          <p:cNvPr id="256" name="Google Shape;256;p26"/>
          <p:cNvPicPr preferRelativeResize="0"/>
          <p:nvPr/>
        </p:nvPicPr>
        <p:blipFill>
          <a:blip r:embed="rId6">
            <a:alphaModFix/>
          </a:blip>
          <a:stretch>
            <a:fillRect/>
          </a:stretch>
        </p:blipFill>
        <p:spPr>
          <a:xfrm rot="-4101905">
            <a:off x="7770435" y="3005735"/>
            <a:ext cx="3697456" cy="2719122"/>
          </a:xfrm>
          <a:prstGeom prst="rect">
            <a:avLst/>
          </a:prstGeom>
          <a:noFill/>
          <a:ln>
            <a:noFill/>
          </a:ln>
        </p:spPr>
      </p:pic>
      <p:pic>
        <p:nvPicPr>
          <p:cNvPr id="257" name="Google Shape;257;p26"/>
          <p:cNvPicPr preferRelativeResize="0"/>
          <p:nvPr/>
        </p:nvPicPr>
        <p:blipFill>
          <a:blip r:embed="rId7">
            <a:alphaModFix/>
          </a:blip>
          <a:stretch>
            <a:fillRect/>
          </a:stretch>
        </p:blipFill>
        <p:spPr>
          <a:xfrm>
            <a:off x="-1066624" y="-378400"/>
            <a:ext cx="2660923" cy="2719121"/>
          </a:xfrm>
          <a:prstGeom prst="rect">
            <a:avLst/>
          </a:prstGeom>
          <a:noFill/>
          <a:ln>
            <a:noFill/>
          </a:ln>
        </p:spPr>
      </p:pic>
      <p:pic>
        <p:nvPicPr>
          <p:cNvPr id="258" name="Google Shape;258;p26"/>
          <p:cNvPicPr preferRelativeResize="0"/>
          <p:nvPr/>
        </p:nvPicPr>
        <p:blipFill>
          <a:blip r:embed="rId8">
            <a:alphaModFix/>
          </a:blip>
          <a:stretch>
            <a:fillRect/>
          </a:stretch>
        </p:blipFill>
        <p:spPr>
          <a:xfrm rot="4379205">
            <a:off x="7154813" y="-1272787"/>
            <a:ext cx="4928699" cy="3624577"/>
          </a:xfrm>
          <a:prstGeom prst="rect">
            <a:avLst/>
          </a:prstGeom>
          <a:noFill/>
          <a:ln>
            <a:noFill/>
          </a:ln>
        </p:spPr>
      </p:pic>
      <p:pic>
        <p:nvPicPr>
          <p:cNvPr id="259" name="Google Shape;259;p26"/>
          <p:cNvPicPr preferRelativeResize="0"/>
          <p:nvPr/>
        </p:nvPicPr>
        <p:blipFill>
          <a:blip r:embed="rId9">
            <a:alphaModFix amt="92000"/>
          </a:blip>
          <a:stretch>
            <a:fillRect/>
          </a:stretch>
        </p:blipFill>
        <p:spPr>
          <a:xfrm rot="1116373">
            <a:off x="7940484" y="3596737"/>
            <a:ext cx="2586078" cy="2693775"/>
          </a:xfrm>
          <a:prstGeom prst="rect">
            <a:avLst/>
          </a:prstGeom>
          <a:noFill/>
          <a:ln>
            <a:noFill/>
          </a:ln>
        </p:spPr>
      </p:pic>
      <p:pic>
        <p:nvPicPr>
          <p:cNvPr id="260" name="Google Shape;260;p26"/>
          <p:cNvPicPr preferRelativeResize="0"/>
          <p:nvPr/>
        </p:nvPicPr>
        <p:blipFill>
          <a:blip r:embed="rId10">
            <a:alphaModFix/>
          </a:blip>
          <a:stretch>
            <a:fillRect/>
          </a:stretch>
        </p:blipFill>
        <p:spPr>
          <a:xfrm rot="-5741090">
            <a:off x="7939350" y="3145628"/>
            <a:ext cx="2297313" cy="1745693"/>
          </a:xfrm>
          <a:prstGeom prst="rect">
            <a:avLst/>
          </a:prstGeom>
          <a:noFill/>
          <a:ln>
            <a:noFill/>
          </a:ln>
        </p:spPr>
      </p:pic>
      <p:pic>
        <p:nvPicPr>
          <p:cNvPr id="261" name="Google Shape;261;p26"/>
          <p:cNvPicPr preferRelativeResize="0"/>
          <p:nvPr/>
        </p:nvPicPr>
        <p:blipFill>
          <a:blip r:embed="rId11">
            <a:alphaModFix/>
          </a:blip>
          <a:stretch>
            <a:fillRect/>
          </a:stretch>
        </p:blipFill>
        <p:spPr>
          <a:xfrm rot="-7479680">
            <a:off x="6693306" y="-2124051"/>
            <a:ext cx="3454669" cy="3137975"/>
          </a:xfrm>
          <a:prstGeom prst="rect">
            <a:avLst/>
          </a:prstGeom>
          <a:noFill/>
          <a:ln>
            <a:noFill/>
          </a:ln>
        </p:spPr>
      </p:pic>
      <p:pic>
        <p:nvPicPr>
          <p:cNvPr id="262" name="Google Shape;262;p26"/>
          <p:cNvPicPr preferRelativeResize="0"/>
          <p:nvPr/>
        </p:nvPicPr>
        <p:blipFill>
          <a:blip r:embed="rId12">
            <a:alphaModFix/>
          </a:blip>
          <a:stretch>
            <a:fillRect/>
          </a:stretch>
        </p:blipFill>
        <p:spPr>
          <a:xfrm rot="-4638700">
            <a:off x="-2207808" y="3098966"/>
            <a:ext cx="3790806" cy="3944739"/>
          </a:xfrm>
          <a:prstGeom prst="rect">
            <a:avLst/>
          </a:prstGeom>
          <a:noFill/>
          <a:ln>
            <a:noFill/>
          </a:ln>
        </p:spPr>
      </p:pic>
      <p:pic>
        <p:nvPicPr>
          <p:cNvPr id="263" name="Google Shape;263;p26"/>
          <p:cNvPicPr preferRelativeResize="0"/>
          <p:nvPr/>
        </p:nvPicPr>
        <p:blipFill>
          <a:blip r:embed="rId13">
            <a:alphaModFix/>
          </a:blip>
          <a:stretch>
            <a:fillRect/>
          </a:stretch>
        </p:blipFill>
        <p:spPr>
          <a:xfrm>
            <a:off x="-1917302" y="1469425"/>
            <a:ext cx="2993549" cy="2719127"/>
          </a:xfrm>
          <a:prstGeom prst="rect">
            <a:avLst/>
          </a:prstGeom>
          <a:noFill/>
          <a:ln>
            <a:noFill/>
          </a:ln>
        </p:spPr>
      </p:pic>
      <p:pic>
        <p:nvPicPr>
          <p:cNvPr id="264" name="Google Shape;264;p26"/>
          <p:cNvPicPr preferRelativeResize="0"/>
          <p:nvPr/>
        </p:nvPicPr>
        <p:blipFill>
          <a:blip r:embed="rId14">
            <a:alphaModFix/>
          </a:blip>
          <a:stretch>
            <a:fillRect/>
          </a:stretch>
        </p:blipFill>
        <p:spPr>
          <a:xfrm rot="-4505240">
            <a:off x="6927021" y="5080723"/>
            <a:ext cx="4052703" cy="287062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5"/>
        <p:cNvGrpSpPr/>
        <p:nvPr/>
      </p:nvGrpSpPr>
      <p:grpSpPr>
        <a:xfrm>
          <a:off x="0" y="0"/>
          <a:ext cx="0" cy="0"/>
          <a:chOff x="0" y="0"/>
          <a:chExt cx="0" cy="0"/>
        </a:xfrm>
      </p:grpSpPr>
      <p:pic>
        <p:nvPicPr>
          <p:cNvPr id="266" name="Google Shape;266;p27"/>
          <p:cNvPicPr preferRelativeResize="0"/>
          <p:nvPr/>
        </p:nvPicPr>
        <p:blipFill>
          <a:blip r:embed="rId2">
            <a:alphaModFix amt="7000"/>
          </a:blip>
          <a:stretch>
            <a:fillRect/>
          </a:stretch>
        </p:blipFill>
        <p:spPr>
          <a:xfrm>
            <a:off x="-312538" y="-797230"/>
            <a:ext cx="9601027" cy="6450651"/>
          </a:xfrm>
          <a:prstGeom prst="rect">
            <a:avLst/>
          </a:prstGeom>
          <a:noFill/>
          <a:ln>
            <a:noFill/>
          </a:ln>
        </p:spPr>
      </p:pic>
      <p:pic>
        <p:nvPicPr>
          <p:cNvPr id="267" name="Google Shape;267;p27"/>
          <p:cNvPicPr preferRelativeResize="0"/>
          <p:nvPr/>
        </p:nvPicPr>
        <p:blipFill>
          <a:blip r:embed="rId3">
            <a:alphaModFix/>
          </a:blip>
          <a:stretch>
            <a:fillRect/>
          </a:stretch>
        </p:blipFill>
        <p:spPr>
          <a:xfrm>
            <a:off x="-1075523" y="3012450"/>
            <a:ext cx="2758277" cy="2873175"/>
          </a:xfrm>
          <a:prstGeom prst="rect">
            <a:avLst/>
          </a:prstGeom>
          <a:noFill/>
          <a:ln>
            <a:noFill/>
          </a:ln>
        </p:spPr>
      </p:pic>
      <p:pic>
        <p:nvPicPr>
          <p:cNvPr id="268" name="Google Shape;268;p27"/>
          <p:cNvPicPr preferRelativeResize="0"/>
          <p:nvPr/>
        </p:nvPicPr>
        <p:blipFill>
          <a:blip r:embed="rId4">
            <a:alphaModFix/>
          </a:blip>
          <a:stretch>
            <a:fillRect/>
          </a:stretch>
        </p:blipFill>
        <p:spPr>
          <a:xfrm rot="1615755">
            <a:off x="6607182" y="-2036652"/>
            <a:ext cx="4858972" cy="3573324"/>
          </a:xfrm>
          <a:prstGeom prst="rect">
            <a:avLst/>
          </a:prstGeom>
          <a:noFill/>
          <a:ln>
            <a:noFill/>
          </a:ln>
        </p:spPr>
      </p:pic>
      <p:pic>
        <p:nvPicPr>
          <p:cNvPr id="269" name="Google Shape;269;p27"/>
          <p:cNvPicPr preferRelativeResize="0"/>
          <p:nvPr/>
        </p:nvPicPr>
        <p:blipFill>
          <a:blip r:embed="rId5">
            <a:alphaModFix/>
          </a:blip>
          <a:stretch>
            <a:fillRect/>
          </a:stretch>
        </p:blipFill>
        <p:spPr>
          <a:xfrm rot="-910416">
            <a:off x="-1897619" y="2096350"/>
            <a:ext cx="2971404" cy="2699002"/>
          </a:xfrm>
          <a:prstGeom prst="rect">
            <a:avLst/>
          </a:prstGeom>
          <a:noFill/>
          <a:ln>
            <a:noFill/>
          </a:ln>
        </p:spPr>
      </p:pic>
      <p:pic>
        <p:nvPicPr>
          <p:cNvPr id="270" name="Google Shape;270;p27"/>
          <p:cNvPicPr preferRelativeResize="0"/>
          <p:nvPr/>
        </p:nvPicPr>
        <p:blipFill>
          <a:blip r:embed="rId6">
            <a:alphaModFix/>
          </a:blip>
          <a:stretch>
            <a:fillRect/>
          </a:stretch>
        </p:blipFill>
        <p:spPr>
          <a:xfrm rot="-10641383">
            <a:off x="-1793161" y="-1917136"/>
            <a:ext cx="4193548" cy="3236872"/>
          </a:xfrm>
          <a:prstGeom prst="rect">
            <a:avLst/>
          </a:prstGeom>
          <a:noFill/>
          <a:ln>
            <a:noFill/>
          </a:ln>
        </p:spPr>
      </p:pic>
      <p:pic>
        <p:nvPicPr>
          <p:cNvPr id="271" name="Google Shape;271;p27"/>
          <p:cNvPicPr preferRelativeResize="0"/>
          <p:nvPr/>
        </p:nvPicPr>
        <p:blipFill>
          <a:blip r:embed="rId7">
            <a:alphaModFix amt="92000"/>
          </a:blip>
          <a:stretch>
            <a:fillRect/>
          </a:stretch>
        </p:blipFill>
        <p:spPr>
          <a:xfrm>
            <a:off x="601862" y="-1497878"/>
            <a:ext cx="2930026" cy="2226500"/>
          </a:xfrm>
          <a:prstGeom prst="rect">
            <a:avLst/>
          </a:prstGeom>
          <a:noFill/>
          <a:ln>
            <a:noFill/>
          </a:ln>
        </p:spPr>
      </p:pic>
      <p:pic>
        <p:nvPicPr>
          <p:cNvPr id="272" name="Google Shape;272;p27"/>
          <p:cNvPicPr preferRelativeResize="0"/>
          <p:nvPr/>
        </p:nvPicPr>
        <p:blipFill>
          <a:blip r:embed="rId8">
            <a:alphaModFix/>
          </a:blip>
          <a:stretch>
            <a:fillRect/>
          </a:stretch>
        </p:blipFill>
        <p:spPr>
          <a:xfrm rot="3460065">
            <a:off x="7402308" y="3759855"/>
            <a:ext cx="2140898" cy="313853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73"/>
        <p:cNvGrpSpPr/>
        <p:nvPr/>
      </p:nvGrpSpPr>
      <p:grpSpPr>
        <a:xfrm>
          <a:off x="0" y="0"/>
          <a:ext cx="0" cy="0"/>
          <a:chOff x="0" y="0"/>
          <a:chExt cx="0" cy="0"/>
        </a:xfrm>
      </p:grpSpPr>
      <p:pic>
        <p:nvPicPr>
          <p:cNvPr id="274" name="Google Shape;274;p28"/>
          <p:cNvPicPr preferRelativeResize="0"/>
          <p:nvPr/>
        </p:nvPicPr>
        <p:blipFill>
          <a:blip r:embed="rId2">
            <a:alphaModFix amt="10000"/>
          </a:blip>
          <a:stretch>
            <a:fillRect/>
          </a:stretch>
        </p:blipFill>
        <p:spPr>
          <a:xfrm>
            <a:off x="-165174" y="-623949"/>
            <a:ext cx="9350448" cy="6233574"/>
          </a:xfrm>
          <a:prstGeom prst="rect">
            <a:avLst/>
          </a:prstGeom>
          <a:noFill/>
          <a:ln>
            <a:noFill/>
          </a:ln>
        </p:spPr>
      </p:pic>
      <p:pic>
        <p:nvPicPr>
          <p:cNvPr id="275" name="Google Shape;275;p28"/>
          <p:cNvPicPr preferRelativeResize="0"/>
          <p:nvPr/>
        </p:nvPicPr>
        <p:blipFill>
          <a:blip r:embed="rId3">
            <a:alphaModFix/>
          </a:blip>
          <a:stretch>
            <a:fillRect/>
          </a:stretch>
        </p:blipFill>
        <p:spPr>
          <a:xfrm rot="-1552308">
            <a:off x="6651881" y="3482938"/>
            <a:ext cx="3417396" cy="3104149"/>
          </a:xfrm>
          <a:prstGeom prst="rect">
            <a:avLst/>
          </a:prstGeom>
          <a:noFill/>
          <a:ln>
            <a:noFill/>
          </a:ln>
        </p:spPr>
      </p:pic>
      <p:pic>
        <p:nvPicPr>
          <p:cNvPr id="276" name="Google Shape;276;p28"/>
          <p:cNvPicPr preferRelativeResize="0"/>
          <p:nvPr/>
        </p:nvPicPr>
        <p:blipFill>
          <a:blip r:embed="rId4">
            <a:alphaModFix/>
          </a:blip>
          <a:stretch>
            <a:fillRect/>
          </a:stretch>
        </p:blipFill>
        <p:spPr>
          <a:xfrm rot="1839186">
            <a:off x="8602264" y="3291648"/>
            <a:ext cx="2817313" cy="2140850"/>
          </a:xfrm>
          <a:prstGeom prst="rect">
            <a:avLst/>
          </a:prstGeom>
          <a:noFill/>
          <a:ln>
            <a:noFill/>
          </a:ln>
        </p:spPr>
      </p:pic>
      <p:pic>
        <p:nvPicPr>
          <p:cNvPr id="277" name="Google Shape;277;p28"/>
          <p:cNvPicPr preferRelativeResize="0"/>
          <p:nvPr/>
        </p:nvPicPr>
        <p:blipFill>
          <a:blip r:embed="rId5">
            <a:alphaModFix amt="87000"/>
          </a:blip>
          <a:stretch>
            <a:fillRect/>
          </a:stretch>
        </p:blipFill>
        <p:spPr>
          <a:xfrm>
            <a:off x="-1738214" y="-1410759"/>
            <a:ext cx="3378552" cy="3515776"/>
          </a:xfrm>
          <a:prstGeom prst="rect">
            <a:avLst/>
          </a:prstGeom>
          <a:noFill/>
          <a:ln>
            <a:noFill/>
          </a:ln>
        </p:spPr>
      </p:pic>
      <p:pic>
        <p:nvPicPr>
          <p:cNvPr id="278" name="Google Shape;278;p28"/>
          <p:cNvPicPr preferRelativeResize="0"/>
          <p:nvPr/>
        </p:nvPicPr>
        <p:blipFill>
          <a:blip r:embed="rId6">
            <a:alphaModFix/>
          </a:blip>
          <a:stretch>
            <a:fillRect/>
          </a:stretch>
        </p:blipFill>
        <p:spPr>
          <a:xfrm rot="-8632368">
            <a:off x="-534400" y="-1761424"/>
            <a:ext cx="4762347" cy="35022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pic>
        <p:nvPicPr>
          <p:cNvPr id="31" name="Google Shape;31;p4"/>
          <p:cNvPicPr preferRelativeResize="0"/>
          <p:nvPr/>
        </p:nvPicPr>
        <p:blipFill>
          <a:blip r:embed="rId2">
            <a:alphaModFix amt="10000"/>
          </a:blip>
          <a:stretch>
            <a:fillRect/>
          </a:stretch>
        </p:blipFill>
        <p:spPr>
          <a:xfrm>
            <a:off x="-165174" y="-623949"/>
            <a:ext cx="9350448" cy="6233574"/>
          </a:xfrm>
          <a:prstGeom prst="rect">
            <a:avLst/>
          </a:prstGeom>
          <a:noFill/>
          <a:ln>
            <a:noFill/>
          </a:ln>
        </p:spPr>
      </p:pic>
      <p:pic>
        <p:nvPicPr>
          <p:cNvPr id="32" name="Google Shape;32;p4"/>
          <p:cNvPicPr preferRelativeResize="0"/>
          <p:nvPr/>
        </p:nvPicPr>
        <p:blipFill>
          <a:blip r:embed="rId3">
            <a:alphaModFix/>
          </a:blip>
          <a:stretch>
            <a:fillRect/>
          </a:stretch>
        </p:blipFill>
        <p:spPr>
          <a:xfrm rot="1816365">
            <a:off x="5338040" y="3700750"/>
            <a:ext cx="4376975" cy="3218851"/>
          </a:xfrm>
          <a:prstGeom prst="rect">
            <a:avLst/>
          </a:prstGeom>
          <a:noFill/>
          <a:ln>
            <a:noFill/>
          </a:ln>
        </p:spPr>
      </p:pic>
      <p:pic>
        <p:nvPicPr>
          <p:cNvPr id="33" name="Google Shape;33;p4"/>
          <p:cNvPicPr preferRelativeResize="0"/>
          <p:nvPr/>
        </p:nvPicPr>
        <p:blipFill>
          <a:blip r:embed="rId4">
            <a:alphaModFix/>
          </a:blip>
          <a:stretch>
            <a:fillRect/>
          </a:stretch>
        </p:blipFill>
        <p:spPr>
          <a:xfrm>
            <a:off x="-1823267" y="3211672"/>
            <a:ext cx="2965925" cy="3089465"/>
          </a:xfrm>
          <a:prstGeom prst="rect">
            <a:avLst/>
          </a:prstGeom>
          <a:noFill/>
          <a:ln>
            <a:noFill/>
          </a:ln>
        </p:spPr>
      </p:pic>
      <p:pic>
        <p:nvPicPr>
          <p:cNvPr id="34" name="Google Shape;34;p4"/>
          <p:cNvPicPr preferRelativeResize="0"/>
          <p:nvPr/>
        </p:nvPicPr>
        <p:blipFill>
          <a:blip r:embed="rId5">
            <a:alphaModFix/>
          </a:blip>
          <a:stretch>
            <a:fillRect/>
          </a:stretch>
        </p:blipFill>
        <p:spPr>
          <a:xfrm>
            <a:off x="6840300" y="3860173"/>
            <a:ext cx="2867434" cy="2652349"/>
          </a:xfrm>
          <a:prstGeom prst="rect">
            <a:avLst/>
          </a:prstGeom>
          <a:noFill/>
          <a:ln>
            <a:noFill/>
          </a:ln>
        </p:spPr>
      </p:pic>
      <p:pic>
        <p:nvPicPr>
          <p:cNvPr id="35" name="Google Shape;35;p4"/>
          <p:cNvPicPr preferRelativeResize="0"/>
          <p:nvPr/>
        </p:nvPicPr>
        <p:blipFill>
          <a:blip r:embed="rId6">
            <a:alphaModFix/>
          </a:blip>
          <a:stretch>
            <a:fillRect/>
          </a:stretch>
        </p:blipFill>
        <p:spPr>
          <a:xfrm rot="5547089">
            <a:off x="7416767" y="-669993"/>
            <a:ext cx="3039463" cy="2309632"/>
          </a:xfrm>
          <a:prstGeom prst="rect">
            <a:avLst/>
          </a:prstGeom>
          <a:noFill/>
          <a:ln>
            <a:noFill/>
          </a:ln>
        </p:spPr>
      </p:pic>
      <p:pic>
        <p:nvPicPr>
          <p:cNvPr id="36" name="Google Shape;36;p4"/>
          <p:cNvPicPr preferRelativeResize="0"/>
          <p:nvPr/>
        </p:nvPicPr>
        <p:blipFill>
          <a:blip r:embed="rId7">
            <a:alphaModFix/>
          </a:blip>
          <a:stretch>
            <a:fillRect/>
          </a:stretch>
        </p:blipFill>
        <p:spPr>
          <a:xfrm rot="3108870">
            <a:off x="-1515478" y="3678488"/>
            <a:ext cx="2652328" cy="2409176"/>
          </a:xfrm>
          <a:prstGeom prst="rect">
            <a:avLst/>
          </a:prstGeom>
          <a:noFill/>
          <a:ln>
            <a:noFill/>
          </a:ln>
        </p:spPr>
      </p:pic>
      <p:pic>
        <p:nvPicPr>
          <p:cNvPr id="37" name="Google Shape;37;p4"/>
          <p:cNvPicPr preferRelativeResize="0"/>
          <p:nvPr/>
        </p:nvPicPr>
        <p:blipFill>
          <a:blip r:embed="rId8">
            <a:alphaModFix/>
          </a:blip>
          <a:stretch>
            <a:fillRect/>
          </a:stretch>
        </p:blipFill>
        <p:spPr>
          <a:xfrm rot="7194315">
            <a:off x="-2885903" y="-2567058"/>
            <a:ext cx="5166280" cy="3659416"/>
          </a:xfrm>
          <a:prstGeom prst="rect">
            <a:avLst/>
          </a:prstGeom>
          <a:noFill/>
          <a:ln>
            <a:noFill/>
          </a:ln>
        </p:spPr>
      </p:pic>
      <p:sp>
        <p:nvSpPr>
          <p:cNvPr id="38" name="Google Shape;38;p4"/>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39" name="Google Shape;39;p4"/>
          <p:cNvSpPr txBox="1">
            <a:spLocks noGrp="1"/>
          </p:cNvSpPr>
          <p:nvPr>
            <p:ph type="body" idx="1"/>
          </p:nvPr>
        </p:nvSpPr>
        <p:spPr>
          <a:xfrm>
            <a:off x="839025" y="1109225"/>
            <a:ext cx="7465800" cy="3819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pic>
        <p:nvPicPr>
          <p:cNvPr id="41" name="Google Shape;41;p5"/>
          <p:cNvPicPr preferRelativeResize="0"/>
          <p:nvPr/>
        </p:nvPicPr>
        <p:blipFill>
          <a:blip r:embed="rId2">
            <a:alphaModFix amt="7000"/>
          </a:blip>
          <a:stretch>
            <a:fillRect/>
          </a:stretch>
        </p:blipFill>
        <p:spPr>
          <a:xfrm>
            <a:off x="-312538" y="-797230"/>
            <a:ext cx="9601027" cy="6450651"/>
          </a:xfrm>
          <a:prstGeom prst="rect">
            <a:avLst/>
          </a:prstGeom>
          <a:noFill/>
          <a:ln>
            <a:noFill/>
          </a:ln>
        </p:spPr>
      </p:pic>
      <p:sp>
        <p:nvSpPr>
          <p:cNvPr id="42" name="Google Shape;42;p5"/>
          <p:cNvSpPr txBox="1">
            <a:spLocks noGrp="1"/>
          </p:cNvSpPr>
          <p:nvPr>
            <p:ph type="subTitle" idx="1"/>
          </p:nvPr>
        </p:nvSpPr>
        <p:spPr>
          <a:xfrm>
            <a:off x="4923137" y="2492575"/>
            <a:ext cx="2505600" cy="16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2"/>
          </p:nvPr>
        </p:nvSpPr>
        <p:spPr>
          <a:xfrm>
            <a:off x="1715263" y="2492575"/>
            <a:ext cx="2505600" cy="16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4" name="Google Shape;44;p5"/>
          <p:cNvSpPr txBox="1">
            <a:spLocks noGrp="1"/>
          </p:cNvSpPr>
          <p:nvPr>
            <p:ph type="subTitle" idx="3"/>
          </p:nvPr>
        </p:nvSpPr>
        <p:spPr>
          <a:xfrm>
            <a:off x="1715263" y="196749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5" name="Google Shape;45;p5"/>
          <p:cNvSpPr txBox="1">
            <a:spLocks noGrp="1"/>
          </p:cNvSpPr>
          <p:nvPr>
            <p:ph type="subTitle" idx="4"/>
          </p:nvPr>
        </p:nvSpPr>
        <p:spPr>
          <a:xfrm>
            <a:off x="4923137" y="196749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700" b="1">
                <a:solidFill>
                  <a:schemeClr val="dk1"/>
                </a:solidFill>
                <a:latin typeface="Dokdo"/>
                <a:ea typeface="Dokdo"/>
                <a:cs typeface="Dokdo"/>
                <a:sym typeface="Dokd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46" name="Google Shape;46;p5"/>
          <p:cNvPicPr preferRelativeResize="0"/>
          <p:nvPr/>
        </p:nvPicPr>
        <p:blipFill>
          <a:blip r:embed="rId3">
            <a:alphaModFix/>
          </a:blip>
          <a:stretch>
            <a:fillRect/>
          </a:stretch>
        </p:blipFill>
        <p:spPr>
          <a:xfrm>
            <a:off x="-1892901" y="3452800"/>
            <a:ext cx="3083376" cy="3211800"/>
          </a:xfrm>
          <a:prstGeom prst="rect">
            <a:avLst/>
          </a:prstGeom>
          <a:noFill/>
          <a:ln>
            <a:noFill/>
          </a:ln>
        </p:spPr>
      </p:pic>
      <p:pic>
        <p:nvPicPr>
          <p:cNvPr id="47" name="Google Shape;47;p5"/>
          <p:cNvPicPr preferRelativeResize="0"/>
          <p:nvPr/>
        </p:nvPicPr>
        <p:blipFill>
          <a:blip r:embed="rId4">
            <a:alphaModFix/>
          </a:blip>
          <a:stretch>
            <a:fillRect/>
          </a:stretch>
        </p:blipFill>
        <p:spPr>
          <a:xfrm rot="-9305597" flipH="1">
            <a:off x="7416546" y="-631203"/>
            <a:ext cx="3986633" cy="3077151"/>
          </a:xfrm>
          <a:prstGeom prst="rect">
            <a:avLst/>
          </a:prstGeom>
          <a:noFill/>
          <a:ln>
            <a:noFill/>
          </a:ln>
        </p:spPr>
      </p:pic>
      <p:pic>
        <p:nvPicPr>
          <p:cNvPr id="48" name="Google Shape;48;p5"/>
          <p:cNvPicPr preferRelativeResize="0"/>
          <p:nvPr/>
        </p:nvPicPr>
        <p:blipFill>
          <a:blip r:embed="rId5">
            <a:alphaModFix/>
          </a:blip>
          <a:stretch>
            <a:fillRect/>
          </a:stretch>
        </p:blipFill>
        <p:spPr>
          <a:xfrm rot="3782440">
            <a:off x="6897631" y="4197039"/>
            <a:ext cx="2718265" cy="2831486"/>
          </a:xfrm>
          <a:prstGeom prst="rect">
            <a:avLst/>
          </a:prstGeom>
          <a:noFill/>
          <a:ln>
            <a:noFill/>
          </a:ln>
        </p:spPr>
      </p:pic>
      <p:pic>
        <p:nvPicPr>
          <p:cNvPr id="49" name="Google Shape;49;p5"/>
          <p:cNvPicPr preferRelativeResize="0"/>
          <p:nvPr/>
        </p:nvPicPr>
        <p:blipFill>
          <a:blip r:embed="rId6">
            <a:alphaModFix/>
          </a:blip>
          <a:stretch>
            <a:fillRect/>
          </a:stretch>
        </p:blipFill>
        <p:spPr>
          <a:xfrm rot="2888992">
            <a:off x="-3914402" y="2801346"/>
            <a:ext cx="5875281" cy="4161639"/>
          </a:xfrm>
          <a:prstGeom prst="rect">
            <a:avLst/>
          </a:prstGeom>
          <a:noFill/>
          <a:ln>
            <a:noFill/>
          </a:ln>
        </p:spPr>
      </p:pic>
      <p:pic>
        <p:nvPicPr>
          <p:cNvPr id="50" name="Google Shape;50;p5"/>
          <p:cNvPicPr preferRelativeResize="0"/>
          <p:nvPr/>
        </p:nvPicPr>
        <p:blipFill>
          <a:blip r:embed="rId7">
            <a:alphaModFix/>
          </a:blip>
          <a:stretch>
            <a:fillRect/>
          </a:stretch>
        </p:blipFill>
        <p:spPr>
          <a:xfrm rot="-2408704">
            <a:off x="2526174" y="5045026"/>
            <a:ext cx="3238098" cy="2460615"/>
          </a:xfrm>
          <a:prstGeom prst="rect">
            <a:avLst/>
          </a:prstGeom>
          <a:noFill/>
          <a:ln>
            <a:noFill/>
          </a:ln>
        </p:spPr>
      </p:pic>
      <p:pic>
        <p:nvPicPr>
          <p:cNvPr id="51" name="Google Shape;51;p5"/>
          <p:cNvPicPr preferRelativeResize="0"/>
          <p:nvPr/>
        </p:nvPicPr>
        <p:blipFill>
          <a:blip r:embed="rId8">
            <a:alphaModFix/>
          </a:blip>
          <a:stretch>
            <a:fillRect/>
          </a:stretch>
        </p:blipFill>
        <p:spPr>
          <a:xfrm>
            <a:off x="6668223" y="-2160824"/>
            <a:ext cx="2856902" cy="2972924"/>
          </a:xfrm>
          <a:prstGeom prst="rect">
            <a:avLst/>
          </a:prstGeom>
          <a:noFill/>
          <a:ln>
            <a:noFill/>
          </a:ln>
        </p:spPr>
      </p:pic>
      <p:sp>
        <p:nvSpPr>
          <p:cNvPr id="52" name="Google Shape;52;p5"/>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pic>
        <p:nvPicPr>
          <p:cNvPr id="54" name="Google Shape;54;p6"/>
          <p:cNvPicPr preferRelativeResize="0"/>
          <p:nvPr/>
        </p:nvPicPr>
        <p:blipFill>
          <a:blip r:embed="rId2">
            <a:alphaModFix amt="10000"/>
          </a:blip>
          <a:stretch>
            <a:fillRect/>
          </a:stretch>
        </p:blipFill>
        <p:spPr>
          <a:xfrm>
            <a:off x="26" y="-623875"/>
            <a:ext cx="9183451" cy="6126975"/>
          </a:xfrm>
          <a:prstGeom prst="rect">
            <a:avLst/>
          </a:prstGeom>
          <a:noFill/>
          <a:ln>
            <a:noFill/>
          </a:ln>
        </p:spPr>
      </p:pic>
      <p:pic>
        <p:nvPicPr>
          <p:cNvPr id="55" name="Google Shape;55;p6"/>
          <p:cNvPicPr preferRelativeResize="0"/>
          <p:nvPr/>
        </p:nvPicPr>
        <p:blipFill>
          <a:blip r:embed="rId3">
            <a:alphaModFix/>
          </a:blip>
          <a:stretch>
            <a:fillRect/>
          </a:stretch>
        </p:blipFill>
        <p:spPr>
          <a:xfrm rot="-6632233">
            <a:off x="524744" y="4579598"/>
            <a:ext cx="4588472" cy="3541699"/>
          </a:xfrm>
          <a:prstGeom prst="rect">
            <a:avLst/>
          </a:prstGeom>
          <a:noFill/>
          <a:ln>
            <a:noFill/>
          </a:ln>
        </p:spPr>
      </p:pic>
      <p:pic>
        <p:nvPicPr>
          <p:cNvPr id="56" name="Google Shape;56;p6"/>
          <p:cNvPicPr preferRelativeResize="0"/>
          <p:nvPr/>
        </p:nvPicPr>
        <p:blipFill>
          <a:blip r:embed="rId3">
            <a:alphaModFix/>
          </a:blip>
          <a:stretch>
            <a:fillRect/>
          </a:stretch>
        </p:blipFill>
        <p:spPr>
          <a:xfrm rot="-6626840">
            <a:off x="7016168" y="-2292051"/>
            <a:ext cx="4588472" cy="3541699"/>
          </a:xfrm>
          <a:prstGeom prst="rect">
            <a:avLst/>
          </a:prstGeom>
          <a:noFill/>
          <a:ln>
            <a:noFill/>
          </a:ln>
        </p:spPr>
      </p:pic>
      <p:pic>
        <p:nvPicPr>
          <p:cNvPr id="57" name="Google Shape;57;p6"/>
          <p:cNvPicPr preferRelativeResize="0"/>
          <p:nvPr/>
        </p:nvPicPr>
        <p:blipFill>
          <a:blip r:embed="rId4">
            <a:alphaModFix/>
          </a:blip>
          <a:stretch>
            <a:fillRect/>
          </a:stretch>
        </p:blipFill>
        <p:spPr>
          <a:xfrm>
            <a:off x="-1357310" y="3355847"/>
            <a:ext cx="3240058" cy="3371625"/>
          </a:xfrm>
          <a:prstGeom prst="rect">
            <a:avLst/>
          </a:prstGeom>
          <a:noFill/>
          <a:ln>
            <a:noFill/>
          </a:ln>
        </p:spPr>
      </p:pic>
      <p:pic>
        <p:nvPicPr>
          <p:cNvPr id="58" name="Google Shape;58;p6"/>
          <p:cNvPicPr preferRelativeResize="0"/>
          <p:nvPr/>
        </p:nvPicPr>
        <p:blipFill>
          <a:blip r:embed="rId5">
            <a:alphaModFix/>
          </a:blip>
          <a:stretch>
            <a:fillRect/>
          </a:stretch>
        </p:blipFill>
        <p:spPr>
          <a:xfrm rot="7585479">
            <a:off x="-1495568" y="-2005488"/>
            <a:ext cx="3120143" cy="3250123"/>
          </a:xfrm>
          <a:prstGeom prst="rect">
            <a:avLst/>
          </a:prstGeom>
          <a:noFill/>
          <a:ln>
            <a:noFill/>
          </a:ln>
        </p:spPr>
      </p:pic>
      <p:pic>
        <p:nvPicPr>
          <p:cNvPr id="59" name="Google Shape;59;p6"/>
          <p:cNvPicPr preferRelativeResize="0"/>
          <p:nvPr/>
        </p:nvPicPr>
        <p:blipFill>
          <a:blip r:embed="rId6">
            <a:alphaModFix/>
          </a:blip>
          <a:stretch>
            <a:fillRect/>
          </a:stretch>
        </p:blipFill>
        <p:spPr>
          <a:xfrm rot="3460065">
            <a:off x="7497558" y="3531255"/>
            <a:ext cx="2140898" cy="3138533"/>
          </a:xfrm>
          <a:prstGeom prst="rect">
            <a:avLst/>
          </a:prstGeom>
          <a:noFill/>
          <a:ln>
            <a:noFill/>
          </a:ln>
        </p:spPr>
      </p:pic>
      <p:pic>
        <p:nvPicPr>
          <p:cNvPr id="60" name="Google Shape;60;p6"/>
          <p:cNvPicPr preferRelativeResize="0"/>
          <p:nvPr/>
        </p:nvPicPr>
        <p:blipFill>
          <a:blip r:embed="rId7">
            <a:alphaModFix/>
          </a:blip>
          <a:stretch>
            <a:fillRect/>
          </a:stretch>
        </p:blipFill>
        <p:spPr>
          <a:xfrm rot="-6376055">
            <a:off x="5770235" y="-2258347"/>
            <a:ext cx="5314255" cy="3908199"/>
          </a:xfrm>
          <a:prstGeom prst="rect">
            <a:avLst/>
          </a:prstGeom>
          <a:noFill/>
          <a:ln>
            <a:noFill/>
          </a:ln>
        </p:spPr>
      </p:pic>
      <p:pic>
        <p:nvPicPr>
          <p:cNvPr id="61" name="Google Shape;61;p6"/>
          <p:cNvPicPr preferRelativeResize="0"/>
          <p:nvPr/>
        </p:nvPicPr>
        <p:blipFill>
          <a:blip r:embed="rId8">
            <a:alphaModFix/>
          </a:blip>
          <a:stretch>
            <a:fillRect/>
          </a:stretch>
        </p:blipFill>
        <p:spPr>
          <a:xfrm>
            <a:off x="-1995776" y="-789350"/>
            <a:ext cx="2559077" cy="2324473"/>
          </a:xfrm>
          <a:prstGeom prst="rect">
            <a:avLst/>
          </a:prstGeom>
          <a:noFill/>
          <a:ln>
            <a:noFill/>
          </a:ln>
        </p:spPr>
      </p:pic>
      <p:pic>
        <p:nvPicPr>
          <p:cNvPr id="62" name="Google Shape;62;p6"/>
          <p:cNvPicPr preferRelativeResize="0"/>
          <p:nvPr/>
        </p:nvPicPr>
        <p:blipFill>
          <a:blip r:embed="rId9">
            <a:alphaModFix/>
          </a:blip>
          <a:stretch>
            <a:fillRect/>
          </a:stretch>
        </p:blipFill>
        <p:spPr>
          <a:xfrm rot="-10433614">
            <a:off x="7985430" y="3004876"/>
            <a:ext cx="4148973" cy="3768707"/>
          </a:xfrm>
          <a:prstGeom prst="rect">
            <a:avLst/>
          </a:prstGeom>
          <a:noFill/>
          <a:ln>
            <a:noFill/>
          </a:ln>
        </p:spPr>
      </p:pic>
      <p:pic>
        <p:nvPicPr>
          <p:cNvPr id="63" name="Google Shape;63;p6"/>
          <p:cNvPicPr preferRelativeResize="0"/>
          <p:nvPr/>
        </p:nvPicPr>
        <p:blipFill>
          <a:blip r:embed="rId10">
            <a:alphaModFix/>
          </a:blip>
          <a:stretch>
            <a:fillRect/>
          </a:stretch>
        </p:blipFill>
        <p:spPr>
          <a:xfrm>
            <a:off x="-2351881" y="3090773"/>
            <a:ext cx="2707699" cy="2504604"/>
          </a:xfrm>
          <a:prstGeom prst="rect">
            <a:avLst/>
          </a:prstGeom>
          <a:noFill/>
          <a:ln>
            <a:noFill/>
          </a:ln>
        </p:spPr>
      </p:pic>
      <p:sp>
        <p:nvSpPr>
          <p:cNvPr id="64" name="Google Shape;64;p6"/>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None/>
              <a:defRPr b="1"/>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5"/>
        <p:cNvGrpSpPr/>
        <p:nvPr/>
      </p:nvGrpSpPr>
      <p:grpSpPr>
        <a:xfrm>
          <a:off x="0" y="0"/>
          <a:ext cx="0" cy="0"/>
          <a:chOff x="0" y="0"/>
          <a:chExt cx="0" cy="0"/>
        </a:xfrm>
      </p:grpSpPr>
      <p:pic>
        <p:nvPicPr>
          <p:cNvPr id="66" name="Google Shape;66;p7"/>
          <p:cNvPicPr preferRelativeResize="0"/>
          <p:nvPr/>
        </p:nvPicPr>
        <p:blipFill>
          <a:blip r:embed="rId2">
            <a:alphaModFix amt="7000"/>
          </a:blip>
          <a:stretch>
            <a:fillRect/>
          </a:stretch>
        </p:blipFill>
        <p:spPr>
          <a:xfrm>
            <a:off x="-312538" y="-797230"/>
            <a:ext cx="9601027" cy="6450651"/>
          </a:xfrm>
          <a:prstGeom prst="rect">
            <a:avLst/>
          </a:prstGeom>
          <a:noFill/>
          <a:ln>
            <a:noFill/>
          </a:ln>
        </p:spPr>
      </p:pic>
      <p:pic>
        <p:nvPicPr>
          <p:cNvPr id="67" name="Google Shape;67;p7"/>
          <p:cNvPicPr preferRelativeResize="0"/>
          <p:nvPr/>
        </p:nvPicPr>
        <p:blipFill>
          <a:blip r:embed="rId3">
            <a:alphaModFix/>
          </a:blip>
          <a:stretch>
            <a:fillRect/>
          </a:stretch>
        </p:blipFill>
        <p:spPr>
          <a:xfrm>
            <a:off x="5773489" y="3330950"/>
            <a:ext cx="4376976" cy="3218852"/>
          </a:xfrm>
          <a:prstGeom prst="rect">
            <a:avLst/>
          </a:prstGeom>
          <a:noFill/>
          <a:ln>
            <a:noFill/>
          </a:ln>
        </p:spPr>
      </p:pic>
      <p:pic>
        <p:nvPicPr>
          <p:cNvPr id="68" name="Google Shape;68;p7"/>
          <p:cNvPicPr preferRelativeResize="0"/>
          <p:nvPr/>
        </p:nvPicPr>
        <p:blipFill>
          <a:blip r:embed="rId4">
            <a:alphaModFix/>
          </a:blip>
          <a:stretch>
            <a:fillRect/>
          </a:stretch>
        </p:blipFill>
        <p:spPr>
          <a:xfrm rot="8100000">
            <a:off x="-1831313" y="3677621"/>
            <a:ext cx="3550948" cy="3225432"/>
          </a:xfrm>
          <a:prstGeom prst="rect">
            <a:avLst/>
          </a:prstGeom>
          <a:noFill/>
          <a:ln>
            <a:noFill/>
          </a:ln>
        </p:spPr>
      </p:pic>
      <p:pic>
        <p:nvPicPr>
          <p:cNvPr id="69" name="Google Shape;69;p7"/>
          <p:cNvPicPr preferRelativeResize="0"/>
          <p:nvPr/>
        </p:nvPicPr>
        <p:blipFill>
          <a:blip r:embed="rId5">
            <a:alphaModFix/>
          </a:blip>
          <a:stretch>
            <a:fillRect/>
          </a:stretch>
        </p:blipFill>
        <p:spPr>
          <a:xfrm>
            <a:off x="-975389" y="-1757177"/>
            <a:ext cx="3377227" cy="2606775"/>
          </a:xfrm>
          <a:prstGeom prst="rect">
            <a:avLst/>
          </a:prstGeom>
          <a:noFill/>
          <a:ln>
            <a:noFill/>
          </a:ln>
        </p:spPr>
      </p:pic>
      <p:pic>
        <p:nvPicPr>
          <p:cNvPr id="70" name="Google Shape;70;p7"/>
          <p:cNvPicPr preferRelativeResize="0"/>
          <p:nvPr/>
        </p:nvPicPr>
        <p:blipFill>
          <a:blip r:embed="rId6">
            <a:alphaModFix/>
          </a:blip>
          <a:stretch>
            <a:fillRect/>
          </a:stretch>
        </p:blipFill>
        <p:spPr>
          <a:xfrm rot="5617114">
            <a:off x="7851534" y="-799968"/>
            <a:ext cx="1960648" cy="1813595"/>
          </a:xfrm>
          <a:prstGeom prst="rect">
            <a:avLst/>
          </a:prstGeom>
          <a:noFill/>
          <a:ln>
            <a:noFill/>
          </a:ln>
        </p:spPr>
      </p:pic>
      <p:sp>
        <p:nvSpPr>
          <p:cNvPr id="71" name="Google Shape;71;p7"/>
          <p:cNvSpPr>
            <a:spLocks noGrp="1"/>
          </p:cNvSpPr>
          <p:nvPr>
            <p:ph type="pic" idx="2"/>
          </p:nvPr>
        </p:nvSpPr>
        <p:spPr>
          <a:xfrm>
            <a:off x="1324738" y="1189525"/>
            <a:ext cx="2787000" cy="3175200"/>
          </a:xfrm>
          <a:prstGeom prst="ellipse">
            <a:avLst/>
          </a:prstGeom>
          <a:noFill/>
          <a:ln>
            <a:noFill/>
          </a:ln>
        </p:spPr>
      </p:sp>
      <p:sp>
        <p:nvSpPr>
          <p:cNvPr id="72" name="Google Shape;72;p7"/>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73" name="Google Shape;73;p7"/>
          <p:cNvSpPr txBox="1">
            <a:spLocks noGrp="1"/>
          </p:cNvSpPr>
          <p:nvPr>
            <p:ph type="body" idx="1"/>
          </p:nvPr>
        </p:nvSpPr>
        <p:spPr>
          <a:xfrm>
            <a:off x="4697475" y="1711375"/>
            <a:ext cx="3244500" cy="2131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Karla"/>
              <a:buChar char="♦"/>
              <a:defRPr/>
            </a:lvl1pPr>
            <a:lvl2pPr marL="914400" lvl="1" indent="-317500" rtl="0">
              <a:lnSpc>
                <a:spcPct val="100000"/>
              </a:lnSpc>
              <a:spcBef>
                <a:spcPts val="0"/>
              </a:spcBef>
              <a:spcAft>
                <a:spcPts val="0"/>
              </a:spcAft>
              <a:buSzPts val="1400"/>
              <a:buFont typeface="Karla"/>
              <a:buChar char="○"/>
              <a:defRPr/>
            </a:lvl2pPr>
            <a:lvl3pPr marL="1371600" lvl="2" indent="-317500" rtl="0">
              <a:lnSpc>
                <a:spcPct val="100000"/>
              </a:lnSpc>
              <a:spcBef>
                <a:spcPts val="0"/>
              </a:spcBef>
              <a:spcAft>
                <a:spcPts val="0"/>
              </a:spcAft>
              <a:buSzPts val="1400"/>
              <a:buFont typeface="Karla"/>
              <a:buChar char="■"/>
              <a:defRPr/>
            </a:lvl3pPr>
            <a:lvl4pPr marL="1828800" lvl="3" indent="-317500" rtl="0">
              <a:lnSpc>
                <a:spcPct val="100000"/>
              </a:lnSpc>
              <a:spcBef>
                <a:spcPts val="0"/>
              </a:spcBef>
              <a:spcAft>
                <a:spcPts val="0"/>
              </a:spcAft>
              <a:buSzPts val="1400"/>
              <a:buFont typeface="Karla"/>
              <a:buChar char="●"/>
              <a:defRPr/>
            </a:lvl4pPr>
            <a:lvl5pPr marL="2286000" lvl="4" indent="-317500" rtl="0">
              <a:lnSpc>
                <a:spcPct val="100000"/>
              </a:lnSpc>
              <a:spcBef>
                <a:spcPts val="0"/>
              </a:spcBef>
              <a:spcAft>
                <a:spcPts val="0"/>
              </a:spcAft>
              <a:buSzPts val="1400"/>
              <a:buFont typeface="Karla"/>
              <a:buChar char="○"/>
              <a:defRPr/>
            </a:lvl5pPr>
            <a:lvl6pPr marL="2743200" lvl="5" indent="-317500" rtl="0">
              <a:lnSpc>
                <a:spcPct val="100000"/>
              </a:lnSpc>
              <a:spcBef>
                <a:spcPts val="0"/>
              </a:spcBef>
              <a:spcAft>
                <a:spcPts val="0"/>
              </a:spcAft>
              <a:buSzPts val="1400"/>
              <a:buFont typeface="Karla"/>
              <a:buChar char="■"/>
              <a:defRPr/>
            </a:lvl6pPr>
            <a:lvl7pPr marL="3200400" lvl="6" indent="-317500" rtl="0">
              <a:lnSpc>
                <a:spcPct val="100000"/>
              </a:lnSpc>
              <a:spcBef>
                <a:spcPts val="0"/>
              </a:spcBef>
              <a:spcAft>
                <a:spcPts val="0"/>
              </a:spcAft>
              <a:buSzPts val="1400"/>
              <a:buFont typeface="Karla"/>
              <a:buChar char="●"/>
              <a:defRPr/>
            </a:lvl7pPr>
            <a:lvl8pPr marL="3657600" lvl="7" indent="-317500" rtl="0">
              <a:lnSpc>
                <a:spcPct val="100000"/>
              </a:lnSpc>
              <a:spcBef>
                <a:spcPts val="0"/>
              </a:spcBef>
              <a:spcAft>
                <a:spcPts val="0"/>
              </a:spcAft>
              <a:buSzPts val="1400"/>
              <a:buFont typeface="Karla"/>
              <a:buChar char="○"/>
              <a:defRPr/>
            </a:lvl8pPr>
            <a:lvl9pPr marL="4114800" lvl="8" indent="-317500" rtl="0">
              <a:lnSpc>
                <a:spcPct val="100000"/>
              </a:lnSpc>
              <a:spcBef>
                <a:spcPts val="0"/>
              </a:spcBef>
              <a:spcAft>
                <a:spcPts val="0"/>
              </a:spcAft>
              <a:buSzPts val="1400"/>
              <a:buFont typeface="Karla"/>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pic>
        <p:nvPicPr>
          <p:cNvPr id="75" name="Google Shape;75;p8"/>
          <p:cNvPicPr preferRelativeResize="0"/>
          <p:nvPr/>
        </p:nvPicPr>
        <p:blipFill>
          <a:blip r:embed="rId2">
            <a:alphaModFix amt="10000"/>
          </a:blip>
          <a:stretch>
            <a:fillRect/>
          </a:stretch>
        </p:blipFill>
        <p:spPr>
          <a:xfrm>
            <a:off x="-165174" y="-623949"/>
            <a:ext cx="9350448" cy="6233574"/>
          </a:xfrm>
          <a:prstGeom prst="rect">
            <a:avLst/>
          </a:prstGeom>
          <a:noFill/>
          <a:ln>
            <a:noFill/>
          </a:ln>
        </p:spPr>
      </p:pic>
      <p:pic>
        <p:nvPicPr>
          <p:cNvPr id="76" name="Google Shape;76;p8"/>
          <p:cNvPicPr preferRelativeResize="0"/>
          <p:nvPr/>
        </p:nvPicPr>
        <p:blipFill>
          <a:blip r:embed="rId3">
            <a:alphaModFix/>
          </a:blip>
          <a:stretch>
            <a:fillRect/>
          </a:stretch>
        </p:blipFill>
        <p:spPr>
          <a:xfrm rot="1816365">
            <a:off x="5338040" y="3700750"/>
            <a:ext cx="4376975" cy="3218851"/>
          </a:xfrm>
          <a:prstGeom prst="rect">
            <a:avLst/>
          </a:prstGeom>
          <a:noFill/>
          <a:ln>
            <a:noFill/>
          </a:ln>
        </p:spPr>
      </p:pic>
      <p:pic>
        <p:nvPicPr>
          <p:cNvPr id="77" name="Google Shape;77;p8"/>
          <p:cNvPicPr preferRelativeResize="0"/>
          <p:nvPr/>
        </p:nvPicPr>
        <p:blipFill>
          <a:blip r:embed="rId4">
            <a:alphaModFix/>
          </a:blip>
          <a:stretch>
            <a:fillRect/>
          </a:stretch>
        </p:blipFill>
        <p:spPr>
          <a:xfrm>
            <a:off x="-1823267" y="3211672"/>
            <a:ext cx="2965925" cy="3089465"/>
          </a:xfrm>
          <a:prstGeom prst="rect">
            <a:avLst/>
          </a:prstGeom>
          <a:noFill/>
          <a:ln>
            <a:noFill/>
          </a:ln>
        </p:spPr>
      </p:pic>
      <p:pic>
        <p:nvPicPr>
          <p:cNvPr id="78" name="Google Shape;78;p8"/>
          <p:cNvPicPr preferRelativeResize="0"/>
          <p:nvPr/>
        </p:nvPicPr>
        <p:blipFill>
          <a:blip r:embed="rId5">
            <a:alphaModFix/>
          </a:blip>
          <a:stretch>
            <a:fillRect/>
          </a:stretch>
        </p:blipFill>
        <p:spPr>
          <a:xfrm>
            <a:off x="6840300" y="3860173"/>
            <a:ext cx="2867434" cy="2652349"/>
          </a:xfrm>
          <a:prstGeom prst="rect">
            <a:avLst/>
          </a:prstGeom>
          <a:noFill/>
          <a:ln>
            <a:noFill/>
          </a:ln>
        </p:spPr>
      </p:pic>
      <p:pic>
        <p:nvPicPr>
          <p:cNvPr id="79" name="Google Shape;79;p8"/>
          <p:cNvPicPr preferRelativeResize="0"/>
          <p:nvPr/>
        </p:nvPicPr>
        <p:blipFill>
          <a:blip r:embed="rId6">
            <a:alphaModFix/>
          </a:blip>
          <a:stretch>
            <a:fillRect/>
          </a:stretch>
        </p:blipFill>
        <p:spPr>
          <a:xfrm rot="5547089">
            <a:off x="7416767" y="-669993"/>
            <a:ext cx="3039463" cy="2309632"/>
          </a:xfrm>
          <a:prstGeom prst="rect">
            <a:avLst/>
          </a:prstGeom>
          <a:noFill/>
          <a:ln>
            <a:noFill/>
          </a:ln>
        </p:spPr>
      </p:pic>
      <p:pic>
        <p:nvPicPr>
          <p:cNvPr id="80" name="Google Shape;80;p8"/>
          <p:cNvPicPr preferRelativeResize="0"/>
          <p:nvPr/>
        </p:nvPicPr>
        <p:blipFill>
          <a:blip r:embed="rId7">
            <a:alphaModFix/>
          </a:blip>
          <a:stretch>
            <a:fillRect/>
          </a:stretch>
        </p:blipFill>
        <p:spPr>
          <a:xfrm rot="3108870">
            <a:off x="-1515478" y="3678488"/>
            <a:ext cx="2652328" cy="2409176"/>
          </a:xfrm>
          <a:prstGeom prst="rect">
            <a:avLst/>
          </a:prstGeom>
          <a:noFill/>
          <a:ln>
            <a:noFill/>
          </a:ln>
        </p:spPr>
      </p:pic>
      <p:pic>
        <p:nvPicPr>
          <p:cNvPr id="81" name="Google Shape;81;p8"/>
          <p:cNvPicPr preferRelativeResize="0"/>
          <p:nvPr/>
        </p:nvPicPr>
        <p:blipFill>
          <a:blip r:embed="rId8">
            <a:alphaModFix/>
          </a:blip>
          <a:stretch>
            <a:fillRect/>
          </a:stretch>
        </p:blipFill>
        <p:spPr>
          <a:xfrm rot="7194315">
            <a:off x="-2885903" y="-2567058"/>
            <a:ext cx="5166280" cy="3659416"/>
          </a:xfrm>
          <a:prstGeom prst="rect">
            <a:avLst/>
          </a:prstGeom>
          <a:noFill/>
          <a:ln>
            <a:noFill/>
          </a:ln>
        </p:spPr>
      </p:pic>
      <p:sp>
        <p:nvSpPr>
          <p:cNvPr id="82" name="Google Shape;82;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pic>
        <p:nvPicPr>
          <p:cNvPr id="84" name="Google Shape;84;p9"/>
          <p:cNvPicPr preferRelativeResize="0"/>
          <p:nvPr/>
        </p:nvPicPr>
        <p:blipFill>
          <a:blip r:embed="rId2">
            <a:alphaModFix amt="7000"/>
          </a:blip>
          <a:stretch>
            <a:fillRect/>
          </a:stretch>
        </p:blipFill>
        <p:spPr>
          <a:xfrm>
            <a:off x="-312538" y="-797230"/>
            <a:ext cx="9601027" cy="6450651"/>
          </a:xfrm>
          <a:prstGeom prst="rect">
            <a:avLst/>
          </a:prstGeom>
          <a:noFill/>
          <a:ln>
            <a:noFill/>
          </a:ln>
        </p:spPr>
      </p:pic>
      <p:sp>
        <p:nvSpPr>
          <p:cNvPr id="85" name="Google Shape;8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5000"/>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
        <p:nvSpPr>
          <p:cNvPr id="86" name="Google Shape;86;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87" name="Google Shape;87;p9"/>
          <p:cNvPicPr preferRelativeResize="0"/>
          <p:nvPr/>
        </p:nvPicPr>
        <p:blipFill>
          <a:blip r:embed="rId3">
            <a:alphaModFix/>
          </a:blip>
          <a:stretch>
            <a:fillRect/>
          </a:stretch>
        </p:blipFill>
        <p:spPr>
          <a:xfrm>
            <a:off x="-1892901" y="3452800"/>
            <a:ext cx="3083376" cy="3211800"/>
          </a:xfrm>
          <a:prstGeom prst="rect">
            <a:avLst/>
          </a:prstGeom>
          <a:noFill/>
          <a:ln>
            <a:noFill/>
          </a:ln>
        </p:spPr>
      </p:pic>
      <p:pic>
        <p:nvPicPr>
          <p:cNvPr id="88" name="Google Shape;88;p9"/>
          <p:cNvPicPr preferRelativeResize="0"/>
          <p:nvPr/>
        </p:nvPicPr>
        <p:blipFill>
          <a:blip r:embed="rId4">
            <a:alphaModFix/>
          </a:blip>
          <a:stretch>
            <a:fillRect/>
          </a:stretch>
        </p:blipFill>
        <p:spPr>
          <a:xfrm rot="-4653941" flipH="1">
            <a:off x="-2344531" y="-1228953"/>
            <a:ext cx="3986634" cy="3077149"/>
          </a:xfrm>
          <a:prstGeom prst="rect">
            <a:avLst/>
          </a:prstGeom>
          <a:noFill/>
          <a:ln>
            <a:noFill/>
          </a:ln>
        </p:spPr>
      </p:pic>
      <p:pic>
        <p:nvPicPr>
          <p:cNvPr id="89" name="Google Shape;89;p9"/>
          <p:cNvPicPr preferRelativeResize="0"/>
          <p:nvPr/>
        </p:nvPicPr>
        <p:blipFill>
          <a:blip r:embed="rId5">
            <a:alphaModFix/>
          </a:blip>
          <a:stretch>
            <a:fillRect/>
          </a:stretch>
        </p:blipFill>
        <p:spPr>
          <a:xfrm rot="3782440">
            <a:off x="7618881" y="3890339"/>
            <a:ext cx="2718265" cy="2831486"/>
          </a:xfrm>
          <a:prstGeom prst="rect">
            <a:avLst/>
          </a:prstGeom>
          <a:noFill/>
          <a:ln>
            <a:noFill/>
          </a:ln>
        </p:spPr>
      </p:pic>
      <p:pic>
        <p:nvPicPr>
          <p:cNvPr id="90" name="Google Shape;90;p9"/>
          <p:cNvPicPr preferRelativeResize="0"/>
          <p:nvPr/>
        </p:nvPicPr>
        <p:blipFill>
          <a:blip r:embed="rId6">
            <a:alphaModFix/>
          </a:blip>
          <a:stretch>
            <a:fillRect/>
          </a:stretch>
        </p:blipFill>
        <p:spPr>
          <a:xfrm rot="2888992">
            <a:off x="-3914402" y="2801346"/>
            <a:ext cx="5875281" cy="4161639"/>
          </a:xfrm>
          <a:prstGeom prst="rect">
            <a:avLst/>
          </a:prstGeom>
          <a:noFill/>
          <a:ln>
            <a:noFill/>
          </a:ln>
        </p:spPr>
      </p:pic>
      <p:pic>
        <p:nvPicPr>
          <p:cNvPr id="91" name="Google Shape;91;p9"/>
          <p:cNvPicPr preferRelativeResize="0"/>
          <p:nvPr/>
        </p:nvPicPr>
        <p:blipFill>
          <a:blip r:embed="rId7">
            <a:alphaModFix/>
          </a:blip>
          <a:stretch>
            <a:fillRect/>
          </a:stretch>
        </p:blipFill>
        <p:spPr>
          <a:xfrm rot="-2408704">
            <a:off x="2526174" y="5045026"/>
            <a:ext cx="3238098" cy="2460615"/>
          </a:xfrm>
          <a:prstGeom prst="rect">
            <a:avLst/>
          </a:prstGeom>
          <a:noFill/>
          <a:ln>
            <a:noFill/>
          </a:ln>
        </p:spPr>
      </p:pic>
      <p:pic>
        <p:nvPicPr>
          <p:cNvPr id="92" name="Google Shape;92;p9"/>
          <p:cNvPicPr preferRelativeResize="0"/>
          <p:nvPr/>
        </p:nvPicPr>
        <p:blipFill>
          <a:blip r:embed="rId8">
            <a:alphaModFix/>
          </a:blip>
          <a:stretch>
            <a:fillRect/>
          </a:stretch>
        </p:blipFill>
        <p:spPr>
          <a:xfrm>
            <a:off x="6668223" y="-2160824"/>
            <a:ext cx="2856902" cy="29729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pic>
        <p:nvPicPr>
          <p:cNvPr id="94" name="Google Shape;94;p10"/>
          <p:cNvPicPr preferRelativeResize="0"/>
          <p:nvPr/>
        </p:nvPicPr>
        <p:blipFill>
          <a:blip r:embed="rId2">
            <a:alphaModFix amt="7000"/>
          </a:blip>
          <a:stretch>
            <a:fillRect/>
          </a:stretch>
        </p:blipFill>
        <p:spPr>
          <a:xfrm>
            <a:off x="-312538" y="-797230"/>
            <a:ext cx="9601027" cy="6450651"/>
          </a:xfrm>
          <a:prstGeom prst="rect">
            <a:avLst/>
          </a:prstGeom>
          <a:noFill/>
          <a:ln>
            <a:noFill/>
          </a:ln>
        </p:spPr>
      </p:pic>
      <p:sp>
        <p:nvSpPr>
          <p:cNvPr id="95" name="Google Shape;95;p10"/>
          <p:cNvSpPr txBox="1">
            <a:spLocks noGrp="1"/>
          </p:cNvSpPr>
          <p:nvPr>
            <p:ph type="title"/>
          </p:nvPr>
        </p:nvSpPr>
        <p:spPr>
          <a:xfrm>
            <a:off x="713225" y="3073350"/>
            <a:ext cx="7717500" cy="1513800"/>
          </a:xfrm>
          <a:prstGeom prst="rect">
            <a:avLst/>
          </a:prstGeom>
          <a:solidFill>
            <a:schemeClr val="lt1"/>
          </a:solidFill>
        </p:spPr>
        <p:txBody>
          <a:bodyPr spcFirstLastPara="1" wrap="square" lIns="91425" tIns="91425" rIns="91425" bIns="91425" anchor="t" anchorCtr="0">
            <a:noAutofit/>
          </a:bodyPr>
          <a:lstStyle>
            <a:lvl1pPr lvl="0" algn="ctr" rtl="0">
              <a:lnSpc>
                <a:spcPct val="90000"/>
              </a:lnSpc>
              <a:spcBef>
                <a:spcPts val="0"/>
              </a:spcBef>
              <a:spcAft>
                <a:spcPts val="0"/>
              </a:spcAft>
              <a:buSzPts val="44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pic>
        <p:nvPicPr>
          <p:cNvPr id="96" name="Google Shape;96;p10"/>
          <p:cNvPicPr preferRelativeResize="0"/>
          <p:nvPr/>
        </p:nvPicPr>
        <p:blipFill>
          <a:blip r:embed="rId3">
            <a:alphaModFix/>
          </a:blip>
          <a:stretch>
            <a:fillRect/>
          </a:stretch>
        </p:blipFill>
        <p:spPr>
          <a:xfrm rot="197962">
            <a:off x="5290319" y="4238802"/>
            <a:ext cx="4004861" cy="2836746"/>
          </a:xfrm>
          <a:prstGeom prst="rect">
            <a:avLst/>
          </a:prstGeom>
          <a:noFill/>
          <a:ln>
            <a:noFill/>
          </a:ln>
        </p:spPr>
      </p:pic>
      <p:pic>
        <p:nvPicPr>
          <p:cNvPr id="97" name="Google Shape;97;p10"/>
          <p:cNvPicPr preferRelativeResize="0"/>
          <p:nvPr/>
        </p:nvPicPr>
        <p:blipFill>
          <a:blip r:embed="rId4">
            <a:alphaModFix/>
          </a:blip>
          <a:stretch>
            <a:fillRect/>
          </a:stretch>
        </p:blipFill>
        <p:spPr>
          <a:xfrm>
            <a:off x="-653183" y="4125900"/>
            <a:ext cx="2502658" cy="2606925"/>
          </a:xfrm>
          <a:prstGeom prst="rect">
            <a:avLst/>
          </a:prstGeom>
          <a:noFill/>
          <a:ln>
            <a:noFill/>
          </a:ln>
        </p:spPr>
      </p:pic>
      <p:pic>
        <p:nvPicPr>
          <p:cNvPr id="98" name="Google Shape;98;p10"/>
          <p:cNvPicPr preferRelativeResize="0"/>
          <p:nvPr/>
        </p:nvPicPr>
        <p:blipFill>
          <a:blip r:embed="rId5">
            <a:alphaModFix/>
          </a:blip>
          <a:stretch>
            <a:fillRect/>
          </a:stretch>
        </p:blipFill>
        <p:spPr>
          <a:xfrm>
            <a:off x="-950692" y="-1105814"/>
            <a:ext cx="2723952" cy="2102525"/>
          </a:xfrm>
          <a:prstGeom prst="rect">
            <a:avLst/>
          </a:prstGeom>
          <a:noFill/>
          <a:ln>
            <a:noFill/>
          </a:ln>
        </p:spPr>
      </p:pic>
      <p:pic>
        <p:nvPicPr>
          <p:cNvPr id="99" name="Google Shape;99;p10"/>
          <p:cNvPicPr preferRelativeResize="0"/>
          <p:nvPr/>
        </p:nvPicPr>
        <p:blipFill>
          <a:blip r:embed="rId6">
            <a:alphaModFix/>
          </a:blip>
          <a:stretch>
            <a:fillRect/>
          </a:stretch>
        </p:blipFill>
        <p:spPr>
          <a:xfrm>
            <a:off x="-506913" y="-1597885"/>
            <a:ext cx="2105198" cy="1965926"/>
          </a:xfrm>
          <a:prstGeom prst="rect">
            <a:avLst/>
          </a:prstGeom>
          <a:noFill/>
          <a:ln>
            <a:noFill/>
          </a:ln>
        </p:spPr>
      </p:pic>
      <p:pic>
        <p:nvPicPr>
          <p:cNvPr id="100" name="Google Shape;100;p10"/>
          <p:cNvPicPr preferRelativeResize="0"/>
          <p:nvPr/>
        </p:nvPicPr>
        <p:blipFill>
          <a:blip r:embed="rId7">
            <a:alphaModFix/>
          </a:blip>
          <a:stretch>
            <a:fillRect/>
          </a:stretch>
        </p:blipFill>
        <p:spPr>
          <a:xfrm rot="2700000">
            <a:off x="6324213" y="-2767101"/>
            <a:ext cx="4531385" cy="3332401"/>
          </a:xfrm>
          <a:prstGeom prst="rect">
            <a:avLst/>
          </a:prstGeom>
          <a:noFill/>
          <a:ln>
            <a:noFill/>
          </a:ln>
        </p:spPr>
      </p:pic>
      <p:pic>
        <p:nvPicPr>
          <p:cNvPr id="101" name="Google Shape;101;p10"/>
          <p:cNvPicPr preferRelativeResize="0"/>
          <p:nvPr/>
        </p:nvPicPr>
        <p:blipFill>
          <a:blip r:embed="rId3">
            <a:alphaModFix/>
          </a:blip>
          <a:stretch>
            <a:fillRect/>
          </a:stretch>
        </p:blipFill>
        <p:spPr>
          <a:xfrm rot="2347240">
            <a:off x="-365331" y="4335451"/>
            <a:ext cx="4004858" cy="28367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400"/>
              <a:buFont typeface="Dokdo"/>
              <a:buNone/>
              <a:defRPr sz="4400" b="1">
                <a:solidFill>
                  <a:schemeClr val="dk1"/>
                </a:solidFill>
                <a:latin typeface="Dokdo"/>
                <a:ea typeface="Dokdo"/>
                <a:cs typeface="Dokdo"/>
                <a:sym typeface="Dokdo"/>
              </a:defRPr>
            </a:lvl1pPr>
            <a:lvl2pPr lvl="1" rtl="0">
              <a:spcBef>
                <a:spcPts val="0"/>
              </a:spcBef>
              <a:spcAft>
                <a:spcPts val="0"/>
              </a:spcAft>
              <a:buClr>
                <a:schemeClr val="dk1"/>
              </a:buClr>
              <a:buSzPts val="4400"/>
              <a:buFont typeface="Dokdo"/>
              <a:buNone/>
              <a:defRPr sz="4400" b="1">
                <a:solidFill>
                  <a:schemeClr val="dk1"/>
                </a:solidFill>
                <a:latin typeface="Dokdo"/>
                <a:ea typeface="Dokdo"/>
                <a:cs typeface="Dokdo"/>
                <a:sym typeface="Dokdo"/>
              </a:defRPr>
            </a:lvl2pPr>
            <a:lvl3pPr lvl="2" rtl="0">
              <a:spcBef>
                <a:spcPts val="0"/>
              </a:spcBef>
              <a:spcAft>
                <a:spcPts val="0"/>
              </a:spcAft>
              <a:buClr>
                <a:schemeClr val="dk1"/>
              </a:buClr>
              <a:buSzPts val="4400"/>
              <a:buFont typeface="Dokdo"/>
              <a:buNone/>
              <a:defRPr sz="4400" b="1">
                <a:solidFill>
                  <a:schemeClr val="dk1"/>
                </a:solidFill>
                <a:latin typeface="Dokdo"/>
                <a:ea typeface="Dokdo"/>
                <a:cs typeface="Dokdo"/>
                <a:sym typeface="Dokdo"/>
              </a:defRPr>
            </a:lvl3pPr>
            <a:lvl4pPr lvl="3" rtl="0">
              <a:spcBef>
                <a:spcPts val="0"/>
              </a:spcBef>
              <a:spcAft>
                <a:spcPts val="0"/>
              </a:spcAft>
              <a:buClr>
                <a:schemeClr val="dk1"/>
              </a:buClr>
              <a:buSzPts val="4400"/>
              <a:buFont typeface="Dokdo"/>
              <a:buNone/>
              <a:defRPr sz="4400" b="1">
                <a:solidFill>
                  <a:schemeClr val="dk1"/>
                </a:solidFill>
                <a:latin typeface="Dokdo"/>
                <a:ea typeface="Dokdo"/>
                <a:cs typeface="Dokdo"/>
                <a:sym typeface="Dokdo"/>
              </a:defRPr>
            </a:lvl4pPr>
            <a:lvl5pPr lvl="4" rtl="0">
              <a:spcBef>
                <a:spcPts val="0"/>
              </a:spcBef>
              <a:spcAft>
                <a:spcPts val="0"/>
              </a:spcAft>
              <a:buClr>
                <a:schemeClr val="dk1"/>
              </a:buClr>
              <a:buSzPts val="4400"/>
              <a:buFont typeface="Dokdo"/>
              <a:buNone/>
              <a:defRPr sz="4400" b="1">
                <a:solidFill>
                  <a:schemeClr val="dk1"/>
                </a:solidFill>
                <a:latin typeface="Dokdo"/>
                <a:ea typeface="Dokdo"/>
                <a:cs typeface="Dokdo"/>
                <a:sym typeface="Dokdo"/>
              </a:defRPr>
            </a:lvl5pPr>
            <a:lvl6pPr lvl="5" rtl="0">
              <a:spcBef>
                <a:spcPts val="0"/>
              </a:spcBef>
              <a:spcAft>
                <a:spcPts val="0"/>
              </a:spcAft>
              <a:buClr>
                <a:schemeClr val="dk1"/>
              </a:buClr>
              <a:buSzPts val="4400"/>
              <a:buFont typeface="Dokdo"/>
              <a:buNone/>
              <a:defRPr sz="4400" b="1">
                <a:solidFill>
                  <a:schemeClr val="dk1"/>
                </a:solidFill>
                <a:latin typeface="Dokdo"/>
                <a:ea typeface="Dokdo"/>
                <a:cs typeface="Dokdo"/>
                <a:sym typeface="Dokdo"/>
              </a:defRPr>
            </a:lvl6pPr>
            <a:lvl7pPr lvl="6" rtl="0">
              <a:spcBef>
                <a:spcPts val="0"/>
              </a:spcBef>
              <a:spcAft>
                <a:spcPts val="0"/>
              </a:spcAft>
              <a:buClr>
                <a:schemeClr val="dk1"/>
              </a:buClr>
              <a:buSzPts val="4400"/>
              <a:buFont typeface="Dokdo"/>
              <a:buNone/>
              <a:defRPr sz="4400" b="1">
                <a:solidFill>
                  <a:schemeClr val="dk1"/>
                </a:solidFill>
                <a:latin typeface="Dokdo"/>
                <a:ea typeface="Dokdo"/>
                <a:cs typeface="Dokdo"/>
                <a:sym typeface="Dokdo"/>
              </a:defRPr>
            </a:lvl7pPr>
            <a:lvl8pPr lvl="7" rtl="0">
              <a:spcBef>
                <a:spcPts val="0"/>
              </a:spcBef>
              <a:spcAft>
                <a:spcPts val="0"/>
              </a:spcAft>
              <a:buClr>
                <a:schemeClr val="dk1"/>
              </a:buClr>
              <a:buSzPts val="4400"/>
              <a:buFont typeface="Dokdo"/>
              <a:buNone/>
              <a:defRPr sz="4400" b="1">
                <a:solidFill>
                  <a:schemeClr val="dk1"/>
                </a:solidFill>
                <a:latin typeface="Dokdo"/>
                <a:ea typeface="Dokdo"/>
                <a:cs typeface="Dokdo"/>
                <a:sym typeface="Dokdo"/>
              </a:defRPr>
            </a:lvl8pPr>
            <a:lvl9pPr lvl="8" rtl="0">
              <a:spcBef>
                <a:spcPts val="0"/>
              </a:spcBef>
              <a:spcAft>
                <a:spcPts val="0"/>
              </a:spcAft>
              <a:buClr>
                <a:schemeClr val="dk1"/>
              </a:buClr>
              <a:buSzPts val="4400"/>
              <a:buFont typeface="Dokdo"/>
              <a:buNone/>
              <a:defRPr sz="4400" b="1">
                <a:solidFill>
                  <a:schemeClr val="dk1"/>
                </a:solidFill>
                <a:latin typeface="Dokdo"/>
                <a:ea typeface="Dokdo"/>
                <a:cs typeface="Dokdo"/>
                <a:sym typeface="Dokd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Karla Medium"/>
              <a:buChar char="●"/>
              <a:defRPr sz="1200">
                <a:solidFill>
                  <a:schemeClr val="dk1"/>
                </a:solidFill>
                <a:latin typeface="Karla Medium"/>
                <a:ea typeface="Karla Medium"/>
                <a:cs typeface="Karla Medium"/>
                <a:sym typeface="Karla Medium"/>
              </a:defRPr>
            </a:lvl1pPr>
            <a:lvl2pPr marL="914400" lvl="1" indent="-304800">
              <a:lnSpc>
                <a:spcPct val="100000"/>
              </a:lnSpc>
              <a:spcBef>
                <a:spcPts val="0"/>
              </a:spcBef>
              <a:spcAft>
                <a:spcPts val="0"/>
              </a:spcAft>
              <a:buClr>
                <a:schemeClr val="dk1"/>
              </a:buClr>
              <a:buSzPts val="1200"/>
              <a:buFont typeface="Karla Medium"/>
              <a:buChar char="○"/>
              <a:defRPr sz="1200">
                <a:solidFill>
                  <a:schemeClr val="dk1"/>
                </a:solidFill>
                <a:latin typeface="Karla Medium"/>
                <a:ea typeface="Karla Medium"/>
                <a:cs typeface="Karla Medium"/>
                <a:sym typeface="Karla Medium"/>
              </a:defRPr>
            </a:lvl2pPr>
            <a:lvl3pPr marL="1371600" lvl="2" indent="-304800">
              <a:lnSpc>
                <a:spcPct val="100000"/>
              </a:lnSpc>
              <a:spcBef>
                <a:spcPts val="0"/>
              </a:spcBef>
              <a:spcAft>
                <a:spcPts val="0"/>
              </a:spcAft>
              <a:buClr>
                <a:schemeClr val="dk1"/>
              </a:buClr>
              <a:buSzPts val="1200"/>
              <a:buFont typeface="Karla Medium"/>
              <a:buChar char="■"/>
              <a:defRPr sz="1200">
                <a:solidFill>
                  <a:schemeClr val="dk1"/>
                </a:solidFill>
                <a:latin typeface="Karla Medium"/>
                <a:ea typeface="Karla Medium"/>
                <a:cs typeface="Karla Medium"/>
                <a:sym typeface="Karla Medium"/>
              </a:defRPr>
            </a:lvl3pPr>
            <a:lvl4pPr marL="1828800" lvl="3" indent="-304800">
              <a:lnSpc>
                <a:spcPct val="100000"/>
              </a:lnSpc>
              <a:spcBef>
                <a:spcPts val="0"/>
              </a:spcBef>
              <a:spcAft>
                <a:spcPts val="0"/>
              </a:spcAft>
              <a:buClr>
                <a:schemeClr val="dk1"/>
              </a:buClr>
              <a:buSzPts val="1200"/>
              <a:buFont typeface="Karla Medium"/>
              <a:buChar char="●"/>
              <a:defRPr sz="1200">
                <a:solidFill>
                  <a:schemeClr val="dk1"/>
                </a:solidFill>
                <a:latin typeface="Karla Medium"/>
                <a:ea typeface="Karla Medium"/>
                <a:cs typeface="Karla Medium"/>
                <a:sym typeface="Karla Medium"/>
              </a:defRPr>
            </a:lvl4pPr>
            <a:lvl5pPr marL="2286000" lvl="4" indent="-304800">
              <a:lnSpc>
                <a:spcPct val="100000"/>
              </a:lnSpc>
              <a:spcBef>
                <a:spcPts val="0"/>
              </a:spcBef>
              <a:spcAft>
                <a:spcPts val="0"/>
              </a:spcAft>
              <a:buClr>
                <a:schemeClr val="dk1"/>
              </a:buClr>
              <a:buSzPts val="1200"/>
              <a:buFont typeface="Karla Medium"/>
              <a:buChar char="○"/>
              <a:defRPr sz="1200">
                <a:solidFill>
                  <a:schemeClr val="dk1"/>
                </a:solidFill>
                <a:latin typeface="Karla Medium"/>
                <a:ea typeface="Karla Medium"/>
                <a:cs typeface="Karla Medium"/>
                <a:sym typeface="Karla Medium"/>
              </a:defRPr>
            </a:lvl5pPr>
            <a:lvl6pPr marL="2743200" lvl="5" indent="-304800">
              <a:lnSpc>
                <a:spcPct val="100000"/>
              </a:lnSpc>
              <a:spcBef>
                <a:spcPts val="0"/>
              </a:spcBef>
              <a:spcAft>
                <a:spcPts val="0"/>
              </a:spcAft>
              <a:buClr>
                <a:schemeClr val="dk1"/>
              </a:buClr>
              <a:buSzPts val="1200"/>
              <a:buFont typeface="Karla Medium"/>
              <a:buChar char="■"/>
              <a:defRPr sz="1200">
                <a:solidFill>
                  <a:schemeClr val="dk1"/>
                </a:solidFill>
                <a:latin typeface="Karla Medium"/>
                <a:ea typeface="Karla Medium"/>
                <a:cs typeface="Karla Medium"/>
                <a:sym typeface="Karla Medium"/>
              </a:defRPr>
            </a:lvl6pPr>
            <a:lvl7pPr marL="3200400" lvl="6" indent="-304800">
              <a:lnSpc>
                <a:spcPct val="100000"/>
              </a:lnSpc>
              <a:spcBef>
                <a:spcPts val="0"/>
              </a:spcBef>
              <a:spcAft>
                <a:spcPts val="0"/>
              </a:spcAft>
              <a:buClr>
                <a:schemeClr val="dk1"/>
              </a:buClr>
              <a:buSzPts val="1200"/>
              <a:buFont typeface="Karla Medium"/>
              <a:buChar char="●"/>
              <a:defRPr sz="1200">
                <a:solidFill>
                  <a:schemeClr val="dk1"/>
                </a:solidFill>
                <a:latin typeface="Karla Medium"/>
                <a:ea typeface="Karla Medium"/>
                <a:cs typeface="Karla Medium"/>
                <a:sym typeface="Karla Medium"/>
              </a:defRPr>
            </a:lvl7pPr>
            <a:lvl8pPr marL="3657600" lvl="7" indent="-304800">
              <a:lnSpc>
                <a:spcPct val="100000"/>
              </a:lnSpc>
              <a:spcBef>
                <a:spcPts val="0"/>
              </a:spcBef>
              <a:spcAft>
                <a:spcPts val="0"/>
              </a:spcAft>
              <a:buClr>
                <a:schemeClr val="dk1"/>
              </a:buClr>
              <a:buSzPts val="1200"/>
              <a:buFont typeface="Karla Medium"/>
              <a:buChar char="○"/>
              <a:defRPr sz="1200">
                <a:solidFill>
                  <a:schemeClr val="dk1"/>
                </a:solidFill>
                <a:latin typeface="Karla Medium"/>
                <a:ea typeface="Karla Medium"/>
                <a:cs typeface="Karla Medium"/>
                <a:sym typeface="Karla Medium"/>
              </a:defRPr>
            </a:lvl8pPr>
            <a:lvl9pPr marL="4114800" lvl="8" indent="-304800">
              <a:lnSpc>
                <a:spcPct val="100000"/>
              </a:lnSpc>
              <a:spcBef>
                <a:spcPts val="0"/>
              </a:spcBef>
              <a:spcAft>
                <a:spcPts val="0"/>
              </a:spcAft>
              <a:buClr>
                <a:schemeClr val="dk1"/>
              </a:buClr>
              <a:buSzPts val="1200"/>
              <a:buFont typeface="Karla Medium"/>
              <a:buChar char="■"/>
              <a:defRPr sz="1200">
                <a:solidFill>
                  <a:schemeClr val="dk1"/>
                </a:solidFill>
                <a:latin typeface="Karla Medium"/>
                <a:ea typeface="Karla Medium"/>
                <a:cs typeface="Karla Medium"/>
                <a:sym typeface="Karla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jones@csusb.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9.jpg"/><Relationship Id="rId7"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1.jpg"/><Relationship Id="rId5" Type="http://schemas.openxmlformats.org/officeDocument/2006/relationships/image" Target="../media/image26.jpg"/><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9"/>
          <p:cNvSpPr txBox="1">
            <a:spLocks noGrp="1"/>
          </p:cNvSpPr>
          <p:nvPr>
            <p:ph type="ctrTitle"/>
          </p:nvPr>
        </p:nvSpPr>
        <p:spPr>
          <a:xfrm>
            <a:off x="1551849" y="1256275"/>
            <a:ext cx="6827700" cy="196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ALS 2022/3 </a:t>
            </a:r>
            <a:endParaRPr dirty="0"/>
          </a:p>
          <a:p>
            <a:pPr marL="0" lvl="0" indent="0" algn="ctr" rtl="0">
              <a:spcBef>
                <a:spcPts val="0"/>
              </a:spcBef>
              <a:spcAft>
                <a:spcPts val="0"/>
              </a:spcAft>
              <a:buNone/>
            </a:pPr>
            <a:r>
              <a:rPr lang="en" sz="4800" dirty="0"/>
              <a:t>HIST 5840 - Proseminar: Theorizing Colonial Imperialism in Africa</a:t>
            </a:r>
            <a:endParaRPr sz="4500" dirty="0"/>
          </a:p>
        </p:txBody>
      </p:sp>
      <p:sp>
        <p:nvSpPr>
          <p:cNvPr id="284" name="Google Shape;284;p29"/>
          <p:cNvSpPr txBox="1">
            <a:spLocks noGrp="1"/>
          </p:cNvSpPr>
          <p:nvPr>
            <p:ph type="subTitle" idx="1"/>
          </p:nvPr>
        </p:nvSpPr>
        <p:spPr>
          <a:xfrm>
            <a:off x="1551939" y="3411438"/>
            <a:ext cx="60402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Tiffany F. Jones, </a:t>
            </a:r>
            <a:r>
              <a:rPr lang="en" sz="2300" u="sng">
                <a:solidFill>
                  <a:schemeClr val="hlink"/>
                </a:solidFill>
                <a:hlinkClick r:id="rId3"/>
              </a:rPr>
              <a:t>tjones@csusb.edu</a:t>
            </a:r>
            <a:r>
              <a:rPr lang="en" sz="2300"/>
              <a:t>, </a:t>
            </a:r>
            <a:br>
              <a:rPr lang="en" sz="2300"/>
            </a:br>
            <a:r>
              <a:rPr lang="en" sz="2300"/>
              <a:t>Total Savings: $119.17</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title"/>
          </p:nvPr>
        </p:nvSpPr>
        <p:spPr>
          <a:xfrm>
            <a:off x="720000" y="211925"/>
            <a:ext cx="7704000" cy="77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Course Description</a:t>
            </a:r>
            <a:endParaRPr/>
          </a:p>
        </p:txBody>
      </p:sp>
      <p:sp>
        <p:nvSpPr>
          <p:cNvPr id="290" name="Google Shape;290;p30"/>
          <p:cNvSpPr txBox="1">
            <a:spLocks noGrp="1"/>
          </p:cNvSpPr>
          <p:nvPr>
            <p:ph type="body" idx="1"/>
          </p:nvPr>
        </p:nvSpPr>
        <p:spPr>
          <a:xfrm>
            <a:off x="3349525" y="1044275"/>
            <a:ext cx="5080200" cy="27252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600" dirty="0">
                <a:latin typeface="Karla"/>
                <a:ea typeface="Karla"/>
                <a:cs typeface="Karla"/>
                <a:sym typeface="Karla"/>
              </a:rPr>
              <a:t>This course focuses on intensive reading and historiography and examines the ways in which historians research, write, debate, and contextualize history of colonial encounters and imperialism in Africa.  Students examine key issues/themes in history through the historiography of colonialism in Africa (and the world) and obtain intensive skills in the way in which history is constructed, manipulated, and defined. </a:t>
            </a:r>
            <a:r>
              <a:rPr lang="en" sz="1700" dirty="0">
                <a:latin typeface="Karla"/>
                <a:ea typeface="Karla"/>
                <a:cs typeface="Karla"/>
                <a:sym typeface="Karla"/>
              </a:rPr>
              <a:t> It relies on students reading about half to one book a week. </a:t>
            </a:r>
            <a:endParaRPr sz="1800" dirty="0">
              <a:solidFill>
                <a:srgbClr val="595959"/>
              </a:solidFill>
              <a:latin typeface="Karla"/>
              <a:ea typeface="Karla"/>
              <a:cs typeface="Karla"/>
              <a:sym typeface="Karla"/>
            </a:endParaRPr>
          </a:p>
          <a:p>
            <a:pPr marL="0" lvl="0" indent="0" algn="l" rtl="0">
              <a:spcBef>
                <a:spcPts val="0"/>
              </a:spcBef>
              <a:spcAft>
                <a:spcPts val="0"/>
              </a:spcAft>
              <a:buNone/>
            </a:pPr>
            <a:endParaRPr sz="1300" dirty="0">
              <a:solidFill>
                <a:srgbClr val="191919"/>
              </a:solidFill>
            </a:endParaRPr>
          </a:p>
        </p:txBody>
      </p:sp>
      <p:pic>
        <p:nvPicPr>
          <p:cNvPr id="291" name="Google Shape;291;p30"/>
          <p:cNvPicPr preferRelativeResize="0"/>
          <p:nvPr/>
        </p:nvPicPr>
        <p:blipFill>
          <a:blip r:embed="rId3">
            <a:alphaModFix/>
          </a:blip>
          <a:stretch>
            <a:fillRect/>
          </a:stretch>
        </p:blipFill>
        <p:spPr>
          <a:xfrm>
            <a:off x="-897000" y="1588550"/>
            <a:ext cx="4080850" cy="256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720000" y="104775"/>
            <a:ext cx="7704000" cy="77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Course Breakdown</a:t>
            </a:r>
            <a:endParaRPr/>
          </a:p>
        </p:txBody>
      </p:sp>
      <p:sp>
        <p:nvSpPr>
          <p:cNvPr id="297" name="Google Shape;297;p31"/>
          <p:cNvSpPr txBox="1">
            <a:spLocks noGrp="1"/>
          </p:cNvSpPr>
          <p:nvPr>
            <p:ph type="body" idx="1"/>
          </p:nvPr>
        </p:nvSpPr>
        <p:spPr>
          <a:xfrm>
            <a:off x="1285875" y="947800"/>
            <a:ext cx="7468200" cy="2621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Course is offered numerous times a semester and a requirement for every history student before graduation</a:t>
            </a:r>
            <a:br>
              <a:rPr lang="en" sz="2400" dirty="0"/>
            </a:br>
            <a:endParaRPr sz="2400" dirty="0"/>
          </a:p>
          <a:p>
            <a:pPr marL="457200" lvl="0" indent="-381000" algn="l" rtl="0">
              <a:spcBef>
                <a:spcPts val="0"/>
              </a:spcBef>
              <a:spcAft>
                <a:spcPts val="0"/>
              </a:spcAft>
              <a:buSzPts val="2400"/>
              <a:buChar char="♦"/>
            </a:pPr>
            <a:r>
              <a:rPr lang="en" sz="2400" dirty="0"/>
              <a:t>Usual enrollment: 15 students in each section</a:t>
            </a:r>
            <a:br>
              <a:rPr lang="en" sz="2400" dirty="0"/>
            </a:br>
            <a:endParaRPr sz="2400" dirty="0"/>
          </a:p>
          <a:p>
            <a:pPr marL="457200" lvl="0" indent="-381000" algn="l" rtl="0">
              <a:spcBef>
                <a:spcPts val="0"/>
              </a:spcBef>
              <a:spcAft>
                <a:spcPts val="0"/>
              </a:spcAft>
              <a:buSzPts val="2400"/>
              <a:buChar char="♦"/>
            </a:pPr>
            <a:r>
              <a:rPr lang="en" sz="2400" dirty="0"/>
              <a:t>Spring, 2023 enrollment: 15 students</a:t>
            </a:r>
            <a:br>
              <a:rPr lang="en" sz="2400" dirty="0"/>
            </a:br>
            <a:endParaRPr sz="2400" dirty="0"/>
          </a:p>
          <a:p>
            <a:pPr marL="457200" lvl="0" indent="-381000" algn="l" rtl="0">
              <a:spcBef>
                <a:spcPts val="0"/>
              </a:spcBef>
              <a:spcAft>
                <a:spcPts val="0"/>
              </a:spcAft>
              <a:buSzPts val="2400"/>
              <a:buChar char="♦"/>
            </a:pPr>
            <a:r>
              <a:rPr lang="en" sz="2400" dirty="0"/>
              <a:t>Students run discussions on texts so need access.</a:t>
            </a:r>
            <a:endParaRPr sz="2400" dirty="0"/>
          </a:p>
          <a:p>
            <a:pPr marL="0" lvl="0" indent="0" algn="l" rtl="0">
              <a:spcBef>
                <a:spcPts val="1600"/>
              </a:spcBef>
              <a:spcAft>
                <a:spcPts val="1600"/>
              </a:spcAft>
              <a:buClr>
                <a:schemeClr val="dk1"/>
              </a:buClr>
              <a:buSzPts val="1100"/>
              <a:buFont typeface="Arial"/>
              <a:buNone/>
            </a:pP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2"/>
          <p:cNvSpPr txBox="1">
            <a:spLocks noGrp="1"/>
          </p:cNvSpPr>
          <p:nvPr>
            <p:ph type="title"/>
          </p:nvPr>
        </p:nvSpPr>
        <p:spPr>
          <a:xfrm>
            <a:off x="269325" y="146225"/>
            <a:ext cx="8677200" cy="83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a:t>2021/22 Previous Texts Costs</a:t>
            </a:r>
            <a:endParaRPr sz="4300"/>
          </a:p>
        </p:txBody>
      </p:sp>
      <p:sp>
        <p:nvSpPr>
          <p:cNvPr id="303" name="Google Shape;303;p32"/>
          <p:cNvSpPr txBox="1">
            <a:spLocks noGrp="1"/>
          </p:cNvSpPr>
          <p:nvPr>
            <p:ph type="subTitle" idx="1"/>
          </p:nvPr>
        </p:nvSpPr>
        <p:spPr>
          <a:xfrm>
            <a:off x="2940850" y="1109575"/>
            <a:ext cx="5679300" cy="2212200"/>
          </a:xfrm>
          <a:prstGeom prst="rect">
            <a:avLst/>
          </a:prstGeom>
        </p:spPr>
        <p:txBody>
          <a:bodyPr spcFirstLastPara="1" wrap="square" lIns="91425" tIns="91425" rIns="91425" bIns="91425" anchor="t" anchorCtr="0">
            <a:noAutofit/>
          </a:bodyPr>
          <a:lstStyle/>
          <a:p>
            <a:pPr marL="914400" lvl="1" indent="-355600" algn="l" rtl="0">
              <a:spcBef>
                <a:spcPts val="0"/>
              </a:spcBef>
              <a:spcAft>
                <a:spcPts val="0"/>
              </a:spcAft>
              <a:buSzPts val="2000"/>
              <a:buFont typeface="Karla"/>
              <a:buChar char="○"/>
            </a:pPr>
            <a:r>
              <a:rPr lang="en" sz="2000" dirty="0">
                <a:latin typeface="Karla"/>
                <a:ea typeface="Karla"/>
                <a:cs typeface="Karla"/>
                <a:sym typeface="Karla"/>
              </a:rPr>
              <a:t>JA Hobson, </a:t>
            </a:r>
            <a:r>
              <a:rPr lang="en" sz="2000" i="1" dirty="0">
                <a:latin typeface="Karla"/>
                <a:ea typeface="Karla"/>
                <a:cs typeface="Karla"/>
                <a:sym typeface="Karla"/>
              </a:rPr>
              <a:t>Imperialism: A Study of the History, Politics and Economic of the Colonial Powers in Europe and America </a:t>
            </a:r>
            <a:r>
              <a:rPr lang="en" sz="2000" dirty="0">
                <a:latin typeface="Karla"/>
                <a:ea typeface="Karla"/>
                <a:cs typeface="Karla"/>
                <a:sym typeface="Karla"/>
              </a:rPr>
              <a:t>(2018)</a:t>
            </a:r>
            <a:endParaRPr sz="2000" dirty="0">
              <a:latin typeface="Karla"/>
              <a:ea typeface="Karla"/>
              <a:cs typeface="Karla"/>
              <a:sym typeface="Karla"/>
            </a:endParaRPr>
          </a:p>
          <a:p>
            <a:pPr marL="914400" lvl="1" indent="-355600" algn="l" rtl="0">
              <a:spcBef>
                <a:spcPts val="0"/>
              </a:spcBef>
              <a:spcAft>
                <a:spcPts val="0"/>
              </a:spcAft>
              <a:buSzPts val="2000"/>
              <a:buFont typeface="Karla"/>
              <a:buChar char="○"/>
            </a:pPr>
            <a:r>
              <a:rPr lang="en" sz="2000" dirty="0">
                <a:latin typeface="Karla"/>
                <a:ea typeface="Karla"/>
                <a:cs typeface="Karla"/>
                <a:sym typeface="Karla"/>
              </a:rPr>
              <a:t>Robert O. Collins, </a:t>
            </a:r>
            <a:r>
              <a:rPr lang="en" sz="2000" i="1" dirty="0">
                <a:latin typeface="Karla"/>
                <a:ea typeface="Karla"/>
                <a:cs typeface="Karla"/>
                <a:sym typeface="Karla"/>
              </a:rPr>
              <a:t>Problems in African History</a:t>
            </a:r>
            <a:endParaRPr sz="2000" i="1" dirty="0">
              <a:latin typeface="Karla"/>
              <a:ea typeface="Karla"/>
              <a:cs typeface="Karla"/>
              <a:sym typeface="Karla"/>
            </a:endParaRPr>
          </a:p>
          <a:p>
            <a:pPr marL="914400" lvl="1" indent="-355600" algn="l" rtl="0">
              <a:spcBef>
                <a:spcPts val="0"/>
              </a:spcBef>
              <a:spcAft>
                <a:spcPts val="0"/>
              </a:spcAft>
              <a:buSzPts val="2000"/>
              <a:buFont typeface="Karla"/>
              <a:buChar char="○"/>
            </a:pPr>
            <a:r>
              <a:rPr lang="en" sz="2000" dirty="0">
                <a:latin typeface="Karla"/>
                <a:ea typeface="Karla"/>
                <a:cs typeface="Karla"/>
                <a:sym typeface="Karla"/>
              </a:rPr>
              <a:t>Edward Said, </a:t>
            </a:r>
            <a:r>
              <a:rPr lang="en" sz="2000" i="1" dirty="0">
                <a:latin typeface="Karla"/>
                <a:ea typeface="Karla"/>
                <a:cs typeface="Karla"/>
                <a:sym typeface="Karla"/>
              </a:rPr>
              <a:t>Culture and Imperialism</a:t>
            </a:r>
            <a:endParaRPr sz="2000" i="1" dirty="0">
              <a:latin typeface="Karla"/>
              <a:ea typeface="Karla"/>
              <a:cs typeface="Karla"/>
              <a:sym typeface="Karla"/>
            </a:endParaRPr>
          </a:p>
          <a:p>
            <a:pPr marL="914400" lvl="1" indent="-355600" algn="l" rtl="0">
              <a:spcBef>
                <a:spcPts val="0"/>
              </a:spcBef>
              <a:spcAft>
                <a:spcPts val="0"/>
              </a:spcAft>
              <a:buSzPts val="2000"/>
              <a:buFont typeface="Karla"/>
              <a:buChar char="○"/>
            </a:pPr>
            <a:r>
              <a:rPr lang="en" sz="2000" dirty="0">
                <a:latin typeface="Karla"/>
                <a:ea typeface="Karla"/>
                <a:cs typeface="Karla"/>
                <a:sym typeface="Karla"/>
              </a:rPr>
              <a:t>Ann McClintock, </a:t>
            </a:r>
            <a:r>
              <a:rPr lang="en" sz="2000" i="1" dirty="0">
                <a:latin typeface="Karla"/>
                <a:ea typeface="Karla"/>
                <a:cs typeface="Karla"/>
                <a:sym typeface="Karla"/>
              </a:rPr>
              <a:t>Imperial Leather</a:t>
            </a:r>
            <a:endParaRPr sz="2000" i="1" dirty="0">
              <a:latin typeface="Karla"/>
              <a:ea typeface="Karla"/>
              <a:cs typeface="Karla"/>
              <a:sym typeface="Karla"/>
            </a:endParaRPr>
          </a:p>
          <a:p>
            <a:pPr marL="914400" lvl="1" indent="-355600" algn="l" rtl="0">
              <a:spcBef>
                <a:spcPts val="0"/>
              </a:spcBef>
              <a:spcAft>
                <a:spcPts val="0"/>
              </a:spcAft>
              <a:buSzPts val="2000"/>
              <a:buFont typeface="Karla"/>
              <a:buChar char="○"/>
            </a:pPr>
            <a:r>
              <a:rPr lang="en" sz="2000" dirty="0">
                <a:latin typeface="Karla"/>
                <a:ea typeface="Karla"/>
                <a:cs typeface="Karla"/>
                <a:sym typeface="Karla"/>
              </a:rPr>
              <a:t>Excerpts from other texts - did not assign full texts to try keep costs low.</a:t>
            </a:r>
            <a:endParaRPr sz="2000" dirty="0">
              <a:latin typeface="Karla"/>
              <a:ea typeface="Karla"/>
              <a:cs typeface="Karla"/>
              <a:sym typeface="Karla"/>
            </a:endParaRPr>
          </a:p>
          <a:p>
            <a:pPr marL="914400" lvl="0" indent="0" algn="l" rtl="0">
              <a:spcBef>
                <a:spcPts val="0"/>
              </a:spcBef>
              <a:spcAft>
                <a:spcPts val="0"/>
              </a:spcAft>
              <a:buNone/>
            </a:pPr>
            <a:endParaRPr sz="2000" dirty="0">
              <a:latin typeface="Karla"/>
              <a:ea typeface="Karla"/>
              <a:cs typeface="Karla"/>
              <a:sym typeface="Karla"/>
            </a:endParaRPr>
          </a:p>
          <a:p>
            <a:pPr marL="0" lvl="0" indent="0" algn="l" rtl="0">
              <a:spcBef>
                <a:spcPts val="0"/>
              </a:spcBef>
              <a:spcAft>
                <a:spcPts val="0"/>
              </a:spcAft>
              <a:buNone/>
            </a:pPr>
            <a:endParaRPr sz="2000" dirty="0"/>
          </a:p>
        </p:txBody>
      </p:sp>
      <p:pic>
        <p:nvPicPr>
          <p:cNvPr id="304" name="Google Shape;304;p32"/>
          <p:cNvPicPr preferRelativeResize="0"/>
          <p:nvPr/>
        </p:nvPicPr>
        <p:blipFill>
          <a:blip r:embed="rId3">
            <a:alphaModFix/>
          </a:blip>
          <a:stretch>
            <a:fillRect/>
          </a:stretch>
        </p:blipFill>
        <p:spPr>
          <a:xfrm>
            <a:off x="1856422" y="980225"/>
            <a:ext cx="1336870" cy="2075900"/>
          </a:xfrm>
          <a:prstGeom prst="rect">
            <a:avLst/>
          </a:prstGeom>
          <a:noFill/>
          <a:ln>
            <a:noFill/>
          </a:ln>
        </p:spPr>
      </p:pic>
      <p:pic>
        <p:nvPicPr>
          <p:cNvPr id="305" name="Google Shape;305;p32"/>
          <p:cNvPicPr preferRelativeResize="0"/>
          <p:nvPr/>
        </p:nvPicPr>
        <p:blipFill>
          <a:blip r:embed="rId4">
            <a:alphaModFix/>
          </a:blip>
          <a:stretch>
            <a:fillRect/>
          </a:stretch>
        </p:blipFill>
        <p:spPr>
          <a:xfrm>
            <a:off x="1896775" y="3149152"/>
            <a:ext cx="1256175" cy="1867948"/>
          </a:xfrm>
          <a:prstGeom prst="rect">
            <a:avLst/>
          </a:prstGeom>
          <a:noFill/>
          <a:ln>
            <a:noFill/>
          </a:ln>
        </p:spPr>
      </p:pic>
      <p:pic>
        <p:nvPicPr>
          <p:cNvPr id="306" name="Google Shape;306;p32"/>
          <p:cNvPicPr preferRelativeResize="0"/>
          <p:nvPr/>
        </p:nvPicPr>
        <p:blipFill>
          <a:blip r:embed="rId5">
            <a:alphaModFix/>
          </a:blip>
          <a:stretch>
            <a:fillRect/>
          </a:stretch>
        </p:blipFill>
        <p:spPr>
          <a:xfrm>
            <a:off x="381273" y="1019273"/>
            <a:ext cx="1336875" cy="1997802"/>
          </a:xfrm>
          <a:prstGeom prst="rect">
            <a:avLst/>
          </a:prstGeom>
          <a:noFill/>
          <a:ln>
            <a:noFill/>
          </a:ln>
        </p:spPr>
      </p:pic>
      <p:pic>
        <p:nvPicPr>
          <p:cNvPr id="307" name="Google Shape;307;p32"/>
          <p:cNvPicPr preferRelativeResize="0"/>
          <p:nvPr/>
        </p:nvPicPr>
        <p:blipFill>
          <a:blip r:embed="rId6">
            <a:alphaModFix/>
          </a:blip>
          <a:stretch>
            <a:fillRect/>
          </a:stretch>
        </p:blipFill>
        <p:spPr>
          <a:xfrm>
            <a:off x="421625" y="3143082"/>
            <a:ext cx="1256175" cy="18800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3"/>
          <p:cNvSpPr txBox="1">
            <a:spLocks noGrp="1"/>
          </p:cNvSpPr>
          <p:nvPr>
            <p:ph type="title"/>
          </p:nvPr>
        </p:nvSpPr>
        <p:spPr>
          <a:xfrm>
            <a:off x="269325" y="146225"/>
            <a:ext cx="8677200" cy="83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a:t>Adopted Library eTexts for 2022/3</a:t>
            </a:r>
            <a:endParaRPr sz="4300"/>
          </a:p>
        </p:txBody>
      </p:sp>
      <p:sp>
        <p:nvSpPr>
          <p:cNvPr id="313" name="Google Shape;313;p33"/>
          <p:cNvSpPr txBox="1">
            <a:spLocks noGrp="1"/>
          </p:cNvSpPr>
          <p:nvPr>
            <p:ph type="subTitle" idx="1"/>
          </p:nvPr>
        </p:nvSpPr>
        <p:spPr>
          <a:xfrm>
            <a:off x="2940850" y="1109575"/>
            <a:ext cx="4452900" cy="959400"/>
          </a:xfrm>
          <a:prstGeom prst="rect">
            <a:avLst/>
          </a:prstGeom>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SzPts val="1400"/>
              <a:buFont typeface="Karla"/>
              <a:buChar char="○"/>
            </a:pPr>
            <a:r>
              <a:rPr lang="en" sz="1400" dirty="0">
                <a:latin typeface="Karla"/>
                <a:ea typeface="Karla"/>
                <a:cs typeface="Karla"/>
                <a:sym typeface="Karla"/>
              </a:rPr>
              <a:t>Benedict Anderson, </a:t>
            </a:r>
            <a:r>
              <a:rPr lang="en" sz="1400" i="1" dirty="0">
                <a:latin typeface="Karla"/>
                <a:ea typeface="Karla"/>
                <a:cs typeface="Karla"/>
                <a:sym typeface="Karla"/>
              </a:rPr>
              <a:t>Imagined Communities: Reflections on the Origin and Spread of Nationalism </a:t>
            </a:r>
            <a:r>
              <a:rPr lang="en" sz="1400" dirty="0">
                <a:latin typeface="Karla"/>
                <a:ea typeface="Karla"/>
                <a:cs typeface="Karla"/>
                <a:sym typeface="Karla"/>
              </a:rPr>
              <a:t>(Verso, 2006) </a:t>
            </a:r>
            <a:endParaRPr sz="1400" dirty="0">
              <a:latin typeface="Karla"/>
              <a:ea typeface="Karla"/>
              <a:cs typeface="Karla"/>
              <a:sym typeface="Karla"/>
            </a:endParaRPr>
          </a:p>
          <a:p>
            <a:pPr marL="914400" lvl="1" indent="-317500" algn="l" rtl="0">
              <a:lnSpc>
                <a:spcPct val="115000"/>
              </a:lnSpc>
              <a:spcBef>
                <a:spcPts val="0"/>
              </a:spcBef>
              <a:spcAft>
                <a:spcPts val="0"/>
              </a:spcAft>
              <a:buSzPts val="1400"/>
              <a:buFont typeface="Karla"/>
              <a:buChar char="○"/>
            </a:pPr>
            <a:r>
              <a:rPr lang="en" sz="1400" dirty="0">
                <a:latin typeface="Karla"/>
                <a:ea typeface="Karla"/>
                <a:cs typeface="Karla"/>
                <a:sym typeface="Karla"/>
              </a:rPr>
              <a:t> Carolyn Hamilton, </a:t>
            </a:r>
            <a:r>
              <a:rPr lang="en" sz="1400" i="1" dirty="0">
                <a:latin typeface="Karla"/>
                <a:ea typeface="Karla"/>
                <a:cs typeface="Karla"/>
                <a:sym typeface="Karla"/>
              </a:rPr>
              <a:t>Terrific Majesty: The Powers of </a:t>
            </a:r>
            <a:r>
              <a:rPr lang="en" sz="1400" i="1" dirty="0" err="1">
                <a:latin typeface="Karla"/>
                <a:ea typeface="Karla"/>
                <a:cs typeface="Karla"/>
                <a:sym typeface="Karla"/>
              </a:rPr>
              <a:t>Shaka</a:t>
            </a:r>
            <a:r>
              <a:rPr lang="en" sz="1400" i="1" dirty="0">
                <a:latin typeface="Karla"/>
                <a:ea typeface="Karla"/>
                <a:cs typeface="Karla"/>
                <a:sym typeface="Karla"/>
              </a:rPr>
              <a:t> Zulu and the Limits of Historical Inventions</a:t>
            </a:r>
            <a:r>
              <a:rPr lang="en" sz="1400" dirty="0">
                <a:latin typeface="Karla"/>
                <a:ea typeface="Karla"/>
                <a:cs typeface="Karla"/>
                <a:sym typeface="Karla"/>
              </a:rPr>
              <a:t> (Harvard University Press, 1998)</a:t>
            </a:r>
            <a:endParaRPr sz="1400" dirty="0">
              <a:latin typeface="Karla"/>
              <a:ea typeface="Karla"/>
              <a:cs typeface="Karla"/>
              <a:sym typeface="Karla"/>
            </a:endParaRPr>
          </a:p>
          <a:p>
            <a:pPr marL="914400" lvl="1" indent="-317500" algn="l" rtl="0">
              <a:lnSpc>
                <a:spcPct val="115000"/>
              </a:lnSpc>
              <a:spcBef>
                <a:spcPts val="0"/>
              </a:spcBef>
              <a:spcAft>
                <a:spcPts val="0"/>
              </a:spcAft>
              <a:buSzPts val="1400"/>
              <a:buFont typeface="Karla"/>
              <a:buChar char="○"/>
            </a:pPr>
            <a:r>
              <a:rPr lang="en" sz="1400" dirty="0">
                <a:latin typeface="Karla"/>
                <a:ea typeface="Karla"/>
                <a:cs typeface="Karla"/>
                <a:sym typeface="Karla"/>
              </a:rPr>
              <a:t> Mahmood Mamdani, </a:t>
            </a:r>
            <a:r>
              <a:rPr lang="en" sz="1400" i="1" dirty="0">
                <a:latin typeface="Karla"/>
                <a:ea typeface="Karla"/>
                <a:cs typeface="Karla"/>
                <a:sym typeface="Karla"/>
              </a:rPr>
              <a:t>Citizen and Subject: Contemporary Africa and the Legacy of Late Colonialism</a:t>
            </a:r>
            <a:r>
              <a:rPr lang="en" sz="1400" dirty="0">
                <a:latin typeface="Karla"/>
                <a:ea typeface="Karla"/>
                <a:cs typeface="Karla"/>
                <a:sym typeface="Karla"/>
              </a:rPr>
              <a:t> (Princeton University Press, 1996) </a:t>
            </a:r>
            <a:endParaRPr sz="1400" dirty="0">
              <a:latin typeface="Karla"/>
              <a:ea typeface="Karla"/>
              <a:cs typeface="Karla"/>
              <a:sym typeface="Karla"/>
            </a:endParaRPr>
          </a:p>
          <a:p>
            <a:pPr marL="914400" lvl="1" indent="-317500" algn="l" rtl="0">
              <a:lnSpc>
                <a:spcPct val="115000"/>
              </a:lnSpc>
              <a:spcBef>
                <a:spcPts val="0"/>
              </a:spcBef>
              <a:spcAft>
                <a:spcPts val="0"/>
              </a:spcAft>
              <a:buSzPts val="1400"/>
              <a:buFont typeface="Karla"/>
              <a:buChar char="○"/>
            </a:pPr>
            <a:r>
              <a:rPr lang="en" sz="1400" dirty="0">
                <a:latin typeface="Karla"/>
                <a:ea typeface="Karla"/>
                <a:cs typeface="Karla"/>
                <a:sym typeface="Karla"/>
              </a:rPr>
              <a:t>Edward Said, </a:t>
            </a:r>
            <a:r>
              <a:rPr lang="en" sz="1400" i="1" dirty="0">
                <a:latin typeface="Karla"/>
                <a:ea typeface="Karla"/>
                <a:cs typeface="Karla"/>
                <a:sym typeface="Karla"/>
              </a:rPr>
              <a:t>Orientalism </a:t>
            </a:r>
            <a:r>
              <a:rPr lang="en" sz="1400" dirty="0">
                <a:latin typeface="Karla"/>
                <a:ea typeface="Karla"/>
                <a:cs typeface="Karla"/>
                <a:sym typeface="Karla"/>
              </a:rPr>
              <a:t>(Vintage, 1994) </a:t>
            </a:r>
            <a:endParaRPr sz="1400" dirty="0">
              <a:latin typeface="Karla"/>
              <a:ea typeface="Karla"/>
              <a:cs typeface="Karla"/>
              <a:sym typeface="Karla"/>
            </a:endParaRPr>
          </a:p>
          <a:p>
            <a:pPr marL="914400" lvl="1" indent="-317500" algn="l" rtl="0">
              <a:spcBef>
                <a:spcPts val="0"/>
              </a:spcBef>
              <a:spcAft>
                <a:spcPts val="0"/>
              </a:spcAft>
              <a:buSzPts val="1400"/>
              <a:buFont typeface="Karla"/>
              <a:buChar char="○"/>
            </a:pPr>
            <a:r>
              <a:rPr lang="en" sz="1400" dirty="0" err="1">
                <a:latin typeface="Karla"/>
                <a:ea typeface="Karla"/>
                <a:cs typeface="Karla"/>
                <a:sym typeface="Karla"/>
              </a:rPr>
              <a:t>Luise</a:t>
            </a:r>
            <a:r>
              <a:rPr lang="en" sz="1400" dirty="0">
                <a:latin typeface="Karla"/>
                <a:ea typeface="Karla"/>
                <a:cs typeface="Karla"/>
                <a:sym typeface="Karla"/>
              </a:rPr>
              <a:t> White, </a:t>
            </a:r>
            <a:r>
              <a:rPr lang="en" sz="1400" i="1" dirty="0">
                <a:latin typeface="Karla"/>
                <a:ea typeface="Karla"/>
                <a:cs typeface="Karla"/>
                <a:sym typeface="Karla"/>
              </a:rPr>
              <a:t>Speaking with Vampires: Rumor and History in Colonial Africa</a:t>
            </a:r>
            <a:r>
              <a:rPr lang="en" sz="1400" dirty="0">
                <a:latin typeface="Karla"/>
                <a:ea typeface="Karla"/>
                <a:cs typeface="Karla"/>
                <a:sym typeface="Karla"/>
              </a:rPr>
              <a:t> (University of California Press, 2000)</a:t>
            </a:r>
            <a:endParaRPr sz="1400" dirty="0">
              <a:latin typeface="Karla"/>
              <a:ea typeface="Karla"/>
              <a:cs typeface="Karla"/>
              <a:sym typeface="Karla"/>
            </a:endParaRPr>
          </a:p>
          <a:p>
            <a:pPr marL="0" lvl="0" indent="0" algn="l" rtl="0">
              <a:spcBef>
                <a:spcPts val="0"/>
              </a:spcBef>
              <a:spcAft>
                <a:spcPts val="0"/>
              </a:spcAft>
              <a:buNone/>
            </a:pPr>
            <a:endParaRPr sz="1400" dirty="0"/>
          </a:p>
        </p:txBody>
      </p:sp>
      <p:pic>
        <p:nvPicPr>
          <p:cNvPr id="314" name="Google Shape;314;p33"/>
          <p:cNvPicPr preferRelativeResize="0"/>
          <p:nvPr/>
        </p:nvPicPr>
        <p:blipFill>
          <a:blip r:embed="rId3">
            <a:alphaModFix/>
          </a:blip>
          <a:stretch>
            <a:fillRect/>
          </a:stretch>
        </p:blipFill>
        <p:spPr>
          <a:xfrm>
            <a:off x="269325" y="980221"/>
            <a:ext cx="1256175" cy="1831930"/>
          </a:xfrm>
          <a:prstGeom prst="rect">
            <a:avLst/>
          </a:prstGeom>
          <a:noFill/>
          <a:ln>
            <a:noFill/>
          </a:ln>
        </p:spPr>
      </p:pic>
      <p:pic>
        <p:nvPicPr>
          <p:cNvPr id="315" name="Google Shape;315;p33"/>
          <p:cNvPicPr preferRelativeResize="0"/>
          <p:nvPr/>
        </p:nvPicPr>
        <p:blipFill>
          <a:blip r:embed="rId4">
            <a:alphaModFix/>
          </a:blip>
          <a:stretch>
            <a:fillRect/>
          </a:stretch>
        </p:blipFill>
        <p:spPr>
          <a:xfrm>
            <a:off x="269326" y="3005150"/>
            <a:ext cx="1448825" cy="2155951"/>
          </a:xfrm>
          <a:prstGeom prst="rect">
            <a:avLst/>
          </a:prstGeom>
          <a:noFill/>
          <a:ln>
            <a:noFill/>
          </a:ln>
        </p:spPr>
      </p:pic>
      <p:pic>
        <p:nvPicPr>
          <p:cNvPr id="316" name="Google Shape;316;p33"/>
          <p:cNvPicPr preferRelativeResize="0"/>
          <p:nvPr/>
        </p:nvPicPr>
        <p:blipFill>
          <a:blip r:embed="rId5">
            <a:alphaModFix/>
          </a:blip>
          <a:stretch>
            <a:fillRect/>
          </a:stretch>
        </p:blipFill>
        <p:spPr>
          <a:xfrm>
            <a:off x="1896775" y="3149152"/>
            <a:ext cx="1256175" cy="1867948"/>
          </a:xfrm>
          <a:prstGeom prst="rect">
            <a:avLst/>
          </a:prstGeom>
          <a:noFill/>
          <a:ln>
            <a:noFill/>
          </a:ln>
        </p:spPr>
      </p:pic>
      <p:pic>
        <p:nvPicPr>
          <p:cNvPr id="317" name="Google Shape;317;p33"/>
          <p:cNvPicPr preferRelativeResize="0"/>
          <p:nvPr/>
        </p:nvPicPr>
        <p:blipFill>
          <a:blip r:embed="rId6">
            <a:alphaModFix/>
          </a:blip>
          <a:stretch>
            <a:fillRect/>
          </a:stretch>
        </p:blipFill>
        <p:spPr>
          <a:xfrm>
            <a:off x="7497575" y="900211"/>
            <a:ext cx="1336875" cy="1991952"/>
          </a:xfrm>
          <a:prstGeom prst="rect">
            <a:avLst/>
          </a:prstGeom>
          <a:noFill/>
          <a:ln>
            <a:noFill/>
          </a:ln>
        </p:spPr>
      </p:pic>
      <p:pic>
        <p:nvPicPr>
          <p:cNvPr id="318" name="Google Shape;318;p33"/>
          <p:cNvPicPr preferRelativeResize="0"/>
          <p:nvPr/>
        </p:nvPicPr>
        <p:blipFill>
          <a:blip r:embed="rId7">
            <a:alphaModFix/>
          </a:blip>
          <a:stretch>
            <a:fillRect/>
          </a:stretch>
        </p:blipFill>
        <p:spPr>
          <a:xfrm>
            <a:off x="7497575" y="3011513"/>
            <a:ext cx="1448825" cy="2143225"/>
          </a:xfrm>
          <a:prstGeom prst="rect">
            <a:avLst/>
          </a:prstGeom>
          <a:noFill/>
          <a:ln>
            <a:noFill/>
          </a:ln>
        </p:spPr>
      </p:pic>
      <p:pic>
        <p:nvPicPr>
          <p:cNvPr id="319" name="Google Shape;319;p33"/>
          <p:cNvPicPr preferRelativeResize="0"/>
          <p:nvPr/>
        </p:nvPicPr>
        <p:blipFill>
          <a:blip r:embed="rId8">
            <a:alphaModFix/>
          </a:blip>
          <a:stretch>
            <a:fillRect/>
          </a:stretch>
        </p:blipFill>
        <p:spPr>
          <a:xfrm>
            <a:off x="1896775" y="900191"/>
            <a:ext cx="1336875" cy="20533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4"/>
          <p:cNvSpPr txBox="1">
            <a:spLocks noGrp="1"/>
          </p:cNvSpPr>
          <p:nvPr>
            <p:ph type="title"/>
          </p:nvPr>
        </p:nvSpPr>
        <p:spPr>
          <a:xfrm>
            <a:off x="1932600" y="59525"/>
            <a:ext cx="4987800" cy="7662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Final Thoughts</a:t>
            </a:r>
            <a:endParaRPr sz="2700">
              <a:solidFill>
                <a:schemeClr val="lt1"/>
              </a:solidFill>
            </a:endParaRPr>
          </a:p>
        </p:txBody>
      </p:sp>
      <p:sp>
        <p:nvSpPr>
          <p:cNvPr id="325" name="Google Shape;325;p34"/>
          <p:cNvSpPr txBox="1"/>
          <p:nvPr/>
        </p:nvSpPr>
        <p:spPr>
          <a:xfrm>
            <a:off x="881075" y="1398525"/>
            <a:ext cx="7822500" cy="429000"/>
          </a:xfrm>
          <a:prstGeom prst="rect">
            <a:avLst/>
          </a:prstGeom>
          <a:noFill/>
          <a:ln>
            <a:noFill/>
          </a:ln>
        </p:spPr>
        <p:txBody>
          <a:bodyPr spcFirstLastPara="1" wrap="square" lIns="171450" tIns="91425" rIns="91425" bIns="91425" anchor="t" anchorCtr="0">
            <a:noAutofit/>
          </a:bodyPr>
          <a:lstStyle/>
          <a:p>
            <a:pPr marL="114300" lvl="0" indent="-165100" algn="l" rtl="0">
              <a:spcBef>
                <a:spcPts val="0"/>
              </a:spcBef>
              <a:spcAft>
                <a:spcPts val="0"/>
              </a:spcAft>
              <a:buClr>
                <a:schemeClr val="dk2"/>
              </a:buClr>
              <a:buSzPts val="1700"/>
              <a:buFont typeface="Karla Medium"/>
              <a:buChar char="⬧"/>
            </a:pPr>
            <a:r>
              <a:rPr lang="en" sz="1700">
                <a:latin typeface="Karla Medium"/>
                <a:ea typeface="Karla Medium"/>
                <a:cs typeface="Karla Medium"/>
                <a:sym typeface="Karla Medium"/>
              </a:rPr>
              <a:t>Course engagement has increased - students are able to hit the ground running right away and begin reading earlier if possible</a:t>
            </a:r>
            <a:endParaRPr sz="1700">
              <a:latin typeface="Karla Medium"/>
              <a:ea typeface="Karla Medium"/>
              <a:cs typeface="Karla Medium"/>
              <a:sym typeface="Karla Medium"/>
            </a:endParaRPr>
          </a:p>
          <a:p>
            <a:pPr marL="114300" lvl="0" indent="-165100" algn="l" rtl="0">
              <a:spcBef>
                <a:spcPts val="0"/>
              </a:spcBef>
              <a:spcAft>
                <a:spcPts val="0"/>
              </a:spcAft>
              <a:buClr>
                <a:schemeClr val="dk2"/>
              </a:buClr>
              <a:buSzPts val="1700"/>
              <a:buFont typeface="Karla Medium"/>
              <a:buChar char="⬧"/>
            </a:pPr>
            <a:r>
              <a:rPr lang="en" sz="1700">
                <a:latin typeface="Karla Medium"/>
                <a:ea typeface="Karla Medium"/>
                <a:cs typeface="Karla Medium"/>
                <a:sym typeface="Karla Medium"/>
              </a:rPr>
              <a:t>Students are now reading full texts (not just excerpts from different texts)</a:t>
            </a:r>
            <a:endParaRPr sz="1700">
              <a:latin typeface="Karla Medium"/>
              <a:ea typeface="Karla Medium"/>
              <a:cs typeface="Karla Medium"/>
              <a:sym typeface="Karla Medium"/>
            </a:endParaRPr>
          </a:p>
          <a:p>
            <a:pPr marL="114300" lvl="0" indent="-165100" algn="l" rtl="0">
              <a:spcBef>
                <a:spcPts val="0"/>
              </a:spcBef>
              <a:spcAft>
                <a:spcPts val="0"/>
              </a:spcAft>
              <a:buClr>
                <a:schemeClr val="dk2"/>
              </a:buClr>
              <a:buSzPts val="1700"/>
              <a:buFont typeface="Karla Medium"/>
              <a:buChar char="⬧"/>
            </a:pPr>
            <a:r>
              <a:rPr lang="en" sz="1700">
                <a:latin typeface="Karla Medium"/>
                <a:ea typeface="Karla Medium"/>
                <a:cs typeface="Karla Medium"/>
                <a:sym typeface="Karla Medium"/>
              </a:rPr>
              <a:t>Zero cost to students means all students have quick access.  No longer waiting for texts to arrive.  Many expressed thanks for no cost texts.</a:t>
            </a:r>
            <a:endParaRPr sz="1700">
              <a:latin typeface="Karla Medium"/>
              <a:ea typeface="Karla Medium"/>
              <a:cs typeface="Karla Medium"/>
              <a:sym typeface="Karla Medium"/>
            </a:endParaRPr>
          </a:p>
          <a:p>
            <a:pPr marL="114300" lvl="0" indent="-165100" algn="l" rtl="0">
              <a:spcBef>
                <a:spcPts val="0"/>
              </a:spcBef>
              <a:spcAft>
                <a:spcPts val="0"/>
              </a:spcAft>
              <a:buClr>
                <a:schemeClr val="dk2"/>
              </a:buClr>
              <a:buSzPts val="1700"/>
              <a:buFont typeface="Karla Medium"/>
              <a:buChar char="⬧"/>
            </a:pPr>
            <a:r>
              <a:rPr lang="en" sz="1700">
                <a:latin typeface="Karla Medium"/>
                <a:ea typeface="Karla Medium"/>
                <a:cs typeface="Karla Medium"/>
                <a:sym typeface="Karla Medium"/>
              </a:rPr>
              <a:t>Students tend to use library databases more for book reviews as they are accessing the books through the library site.</a:t>
            </a:r>
            <a:endParaRPr sz="1700">
              <a:latin typeface="Karla Medium"/>
              <a:ea typeface="Karla Medium"/>
              <a:cs typeface="Karla Medium"/>
              <a:sym typeface="Karla Medium"/>
            </a:endParaRPr>
          </a:p>
          <a:p>
            <a:pPr marL="114300" lvl="0" indent="-165100" algn="l" rtl="0">
              <a:spcBef>
                <a:spcPts val="0"/>
              </a:spcBef>
              <a:spcAft>
                <a:spcPts val="0"/>
              </a:spcAft>
              <a:buClr>
                <a:schemeClr val="dk2"/>
              </a:buClr>
              <a:buSzPts val="1700"/>
              <a:buFont typeface="Karla Medium"/>
              <a:buChar char="⬧"/>
            </a:pPr>
            <a:r>
              <a:rPr lang="en" sz="1700">
                <a:latin typeface="Karla Medium"/>
                <a:ea typeface="Karla Medium"/>
                <a:cs typeface="Karla Medium"/>
                <a:sym typeface="Karla Medium"/>
              </a:rPr>
              <a:t>Course is still ongoing, but at present it seems as if student engagement with texts are up.  A few students still prefer hard copies and are purchasing them, but they are choosing which texts they now want to personally own.  </a:t>
            </a:r>
            <a:endParaRPr sz="1700">
              <a:latin typeface="Karla Medium"/>
              <a:ea typeface="Karla Medium"/>
              <a:cs typeface="Karla Medium"/>
              <a:sym typeface="Karla Medium"/>
            </a:endParaRPr>
          </a:p>
          <a:p>
            <a:pPr marL="457200" lvl="0" indent="0" algn="l" rtl="0">
              <a:spcBef>
                <a:spcPts val="0"/>
              </a:spcBef>
              <a:spcAft>
                <a:spcPts val="0"/>
              </a:spcAft>
              <a:buNone/>
            </a:pPr>
            <a:endParaRPr sz="1700">
              <a:latin typeface="Karla Medium"/>
              <a:ea typeface="Karla Medium"/>
              <a:cs typeface="Karla Medium"/>
              <a:sym typeface="Karla Medium"/>
            </a:endParaRPr>
          </a:p>
        </p:txBody>
      </p:sp>
      <p:sp>
        <p:nvSpPr>
          <p:cNvPr id="326" name="Google Shape;326;p34"/>
          <p:cNvSpPr txBox="1"/>
          <p:nvPr/>
        </p:nvSpPr>
        <p:spPr>
          <a:xfrm>
            <a:off x="928825" y="1030200"/>
            <a:ext cx="1916700" cy="28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a:latin typeface="Dokdo"/>
                <a:ea typeface="Dokdo"/>
                <a:cs typeface="Dokdo"/>
                <a:sym typeface="Dokdo"/>
              </a:rPr>
              <a:t>Spring 2023</a:t>
            </a:r>
            <a:endParaRPr sz="2300">
              <a:solidFill>
                <a:srgbClr val="000000"/>
              </a:solidFill>
              <a:latin typeface="Dokdo"/>
              <a:ea typeface="Dokdo"/>
              <a:cs typeface="Dokdo"/>
              <a:sym typeface="Dokdo"/>
            </a:endParaRPr>
          </a:p>
        </p:txBody>
      </p:sp>
      <p:sp>
        <p:nvSpPr>
          <p:cNvPr id="327" name="Google Shape;327;p34"/>
          <p:cNvSpPr txBox="1"/>
          <p:nvPr/>
        </p:nvSpPr>
        <p:spPr>
          <a:xfrm>
            <a:off x="4036225" y="1115625"/>
            <a:ext cx="4036200" cy="28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Karla ExtraBold"/>
                <a:ea typeface="Karla ExtraBold"/>
                <a:cs typeface="Karla ExtraBold"/>
                <a:sym typeface="Karla ExtraBold"/>
              </a:rPr>
              <a:t>Zero Cost to Students Savings $119.17</a:t>
            </a:r>
            <a:endParaRPr sz="1500">
              <a:solidFill>
                <a:schemeClr val="dk1"/>
              </a:solidFill>
              <a:latin typeface="Karla ExtraBold"/>
              <a:ea typeface="Karla ExtraBold"/>
              <a:cs typeface="Karla ExtraBold"/>
              <a:sym typeface="Karla ExtraBold"/>
            </a:endParaRPr>
          </a:p>
        </p:txBody>
      </p:sp>
    </p:spTree>
  </p:cSld>
  <p:clrMapOvr>
    <a:masterClrMapping/>
  </p:clrMapOvr>
</p:sld>
</file>

<file path=ppt/theme/theme1.xml><?xml version="1.0" encoding="utf-8"?>
<a:theme xmlns:a="http://schemas.openxmlformats.org/drawingml/2006/main" name="Kenya Style Portfolio by Slidesgo">
  <a:themeElements>
    <a:clrScheme name="Simple Light">
      <a:dk1>
        <a:srgbClr val="000000"/>
      </a:dk1>
      <a:lt1>
        <a:srgbClr val="F8F5F0"/>
      </a:lt1>
      <a:dk2>
        <a:srgbClr val="FE7C44"/>
      </a:dk2>
      <a:lt2>
        <a:srgbClr val="9DDE75"/>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464</Words>
  <Application>Microsoft Macintosh PowerPoint</Application>
  <PresentationFormat>On-screen Show (16:9)</PresentationFormat>
  <Paragraphs>30</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Dokdo</vt:lpstr>
      <vt:lpstr>Darker Grotesque SemiBold</vt:lpstr>
      <vt:lpstr>Arimo</vt:lpstr>
      <vt:lpstr>Nunito Light</vt:lpstr>
      <vt:lpstr>Karla ExtraBold</vt:lpstr>
      <vt:lpstr>Karla Medium</vt:lpstr>
      <vt:lpstr>Bebas Neue</vt:lpstr>
      <vt:lpstr>Arial</vt:lpstr>
      <vt:lpstr>Barlow</vt:lpstr>
      <vt:lpstr>Karla</vt:lpstr>
      <vt:lpstr>Kenya Style Portfolio by Slidesgo</vt:lpstr>
      <vt:lpstr>ALS 2022/3  HIST 5840 - Proseminar: Theorizing Colonial Imperialism in Africa</vt:lpstr>
      <vt:lpstr>Course Description</vt:lpstr>
      <vt:lpstr>Course Breakdown</vt:lpstr>
      <vt:lpstr>2021/22 Previous Texts Costs</vt:lpstr>
      <vt:lpstr>Adopted Library eTexts for 2022/3</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 2022/3  HIST 5840 - Proseminar: Theorizing Colonial Imperialism in Africa</dc:title>
  <cp:lastModifiedBy>Tiffany Jones</cp:lastModifiedBy>
  <cp:revision>1</cp:revision>
  <dcterms:modified xsi:type="dcterms:W3CDTF">2023-07-18T19:40:51Z</dcterms:modified>
</cp:coreProperties>
</file>