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B5854"/>
        </a:solidFill>
        <a:effectLst/>
        <a:uFillTx/>
        <a:latin typeface="Avenir Medium"/>
        <a:ea typeface="Avenir Medium"/>
        <a:cs typeface="Avenir Medium"/>
        <a:sym typeface="Avenir Medium"/>
      </a:defRPr>
    </a:lvl1pPr>
    <a:lvl2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B5854"/>
        </a:solidFill>
        <a:effectLst/>
        <a:uFillTx/>
        <a:latin typeface="Avenir Medium"/>
        <a:ea typeface="Avenir Medium"/>
        <a:cs typeface="Avenir Medium"/>
        <a:sym typeface="Avenir Medium"/>
      </a:defRPr>
    </a:lvl2pPr>
    <a:lvl3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B5854"/>
        </a:solidFill>
        <a:effectLst/>
        <a:uFillTx/>
        <a:latin typeface="Avenir Medium"/>
        <a:ea typeface="Avenir Medium"/>
        <a:cs typeface="Avenir Medium"/>
        <a:sym typeface="Avenir Medium"/>
      </a:defRPr>
    </a:lvl3pPr>
    <a:lvl4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B5854"/>
        </a:solidFill>
        <a:effectLst/>
        <a:uFillTx/>
        <a:latin typeface="Avenir Medium"/>
        <a:ea typeface="Avenir Medium"/>
        <a:cs typeface="Avenir Medium"/>
        <a:sym typeface="Avenir Medium"/>
      </a:defRPr>
    </a:lvl4pPr>
    <a:lvl5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B5854"/>
        </a:solidFill>
        <a:effectLst/>
        <a:uFillTx/>
        <a:latin typeface="Avenir Medium"/>
        <a:ea typeface="Avenir Medium"/>
        <a:cs typeface="Avenir Medium"/>
        <a:sym typeface="Avenir Medium"/>
      </a:defRPr>
    </a:lvl5pPr>
    <a:lvl6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B5854"/>
        </a:solidFill>
        <a:effectLst/>
        <a:uFillTx/>
        <a:latin typeface="Avenir Medium"/>
        <a:ea typeface="Avenir Medium"/>
        <a:cs typeface="Avenir Medium"/>
        <a:sym typeface="Avenir Medium"/>
      </a:defRPr>
    </a:lvl6pPr>
    <a:lvl7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B5854"/>
        </a:solidFill>
        <a:effectLst/>
        <a:uFillTx/>
        <a:latin typeface="Avenir Medium"/>
        <a:ea typeface="Avenir Medium"/>
        <a:cs typeface="Avenir Medium"/>
        <a:sym typeface="Avenir Medium"/>
      </a:defRPr>
    </a:lvl7pPr>
    <a:lvl8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B5854"/>
        </a:solidFill>
        <a:effectLst/>
        <a:uFillTx/>
        <a:latin typeface="Avenir Medium"/>
        <a:ea typeface="Avenir Medium"/>
        <a:cs typeface="Avenir Medium"/>
        <a:sym typeface="Avenir Medium"/>
      </a:defRPr>
    </a:lvl8pPr>
    <a:lvl9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B5854"/>
        </a:solidFill>
        <a:effectLst/>
        <a:uFillTx/>
        <a:latin typeface="Avenir Medium"/>
        <a:ea typeface="Avenir Medium"/>
        <a:cs typeface="Avenir Medium"/>
        <a:sym typeface="Avenir Medium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25400" cap="flat">
              <a:solidFill>
                <a:srgbClr val="5B5854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5B5854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B5854"/>
              </a:solidFill>
              <a:prstDash val="solid"/>
              <a:miter lim="400000"/>
            </a:ln>
          </a:top>
          <a:bottom>
            <a:ln w="12700" cap="flat">
              <a:solidFill>
                <a:srgbClr val="5B5854"/>
              </a:solidFill>
              <a:prstDash val="solid"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25400" cap="flat">
              <a:solidFill>
                <a:srgbClr val="5B5854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2">
              <a:hueOff val="-1122706"/>
              <a:satOff val="6504"/>
              <a:lumOff val="15871"/>
              <a:alpha val="17000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38100" cap="flat">
              <a:solidFill>
                <a:srgbClr val="5B5854"/>
              </a:solidFill>
              <a:prstDash val="solid"/>
              <a:miter lim="400000"/>
            </a:ln>
          </a:right>
          <a:top>
            <a:ln w="12700" cap="flat">
              <a:solidFill>
                <a:srgbClr val="5B5854"/>
              </a:solidFill>
              <a:prstDash val="solid"/>
              <a:miter lim="400000"/>
            </a:ln>
          </a:top>
          <a:bottom>
            <a:ln w="12700" cap="flat">
              <a:solidFill>
                <a:srgbClr val="5B5854"/>
              </a:solidFill>
              <a:prstDash val="solid"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12700" cap="flat">
              <a:solidFill>
                <a:srgbClr val="5B5854"/>
              </a:solidFill>
              <a:prstDash val="solid"/>
              <a:miter lim="400000"/>
            </a:ln>
          </a:insideV>
        </a:tcBdr>
        <a:fill>
          <a:solidFill>
            <a:srgbClr val="809E35">
              <a:alpha val="10000"/>
            </a:srgbClr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5B5854"/>
              </a:solidFill>
              <a:prstDash val="solid"/>
              <a:miter lim="400000"/>
            </a:ln>
          </a:left>
          <a:right>
            <a:ln w="12700" cap="flat">
              <a:solidFill>
                <a:srgbClr val="5B5854"/>
              </a:solidFill>
              <a:prstDash val="solid"/>
              <a:miter lim="400000"/>
            </a:ln>
          </a:right>
          <a:top>
            <a:ln w="38100" cap="flat">
              <a:solidFill>
                <a:srgbClr val="5B585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12700" cap="flat">
              <a:solidFill>
                <a:srgbClr val="5B585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5B5854"/>
              </a:solidFill>
              <a:prstDash val="solid"/>
              <a:miter lim="400000"/>
            </a:ln>
          </a:left>
          <a:right>
            <a:ln w="12700" cap="flat">
              <a:solidFill>
                <a:srgbClr val="5B5854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8100" cap="flat">
              <a:solidFill>
                <a:srgbClr val="5B5854"/>
              </a:solidFill>
              <a:prstDash val="solid"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12700" cap="flat">
              <a:solidFill>
                <a:srgbClr val="5B5854"/>
              </a:solidFill>
              <a:prstDash val="solid"/>
              <a:miter lim="400000"/>
            </a:ln>
          </a:insideV>
        </a:tcBdr>
        <a:fill>
          <a:solidFill>
            <a:srgbClr val="619E5C">
              <a:alpha val="15000"/>
            </a:srgb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12700" cap="flat">
              <a:solidFill>
                <a:srgbClr val="BDBBB3"/>
              </a:solidFill>
              <a:prstDash val="solid"/>
              <a:miter lim="400000"/>
            </a:ln>
          </a:left>
          <a:right>
            <a:ln w="12700" cap="flat">
              <a:solidFill>
                <a:srgbClr val="BDBBB3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solidFill>
                <a:srgbClr val="BDBBB3"/>
              </a:solidFill>
              <a:prstDash val="solid"/>
              <a:miter lim="400000"/>
            </a:ln>
          </a:insideV>
        </a:tcBdr>
        <a:fill>
          <a:solidFill>
            <a:srgbClr val="E7E3D2"/>
          </a:solidFill>
        </a:fill>
      </a:tcStyle>
    </a:wholeTbl>
    <a:band2H>
      <a:tcTxStyle/>
      <a:tcStyle>
        <a:tcBdr/>
        <a:fill>
          <a:solidFill>
            <a:srgbClr val="F6F2E5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solidFill>
                <a:srgbClr val="A5A59F"/>
              </a:solidFill>
              <a:prstDash val="solid"/>
              <a:miter lim="400000"/>
            </a:ln>
          </a:insideV>
        </a:tcBdr>
        <a:fill>
          <a:solidFill>
            <a:srgbClr val="D3CDB7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A5A59F"/>
              </a:solidFill>
              <a:prstDash val="solid"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solidFill>
                <a:srgbClr val="A5A59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8E755A"/>
              </a:solidFill>
              <a:prstDash val="solid"/>
              <a:miter lim="400000"/>
            </a:ln>
          </a:left>
          <a:right>
            <a:ln w="12700" cap="flat">
              <a:solidFill>
                <a:srgbClr val="8E755A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8E755A"/>
              </a:solidFill>
              <a:prstDash val="solid"/>
              <a:miter lim="400000"/>
            </a:ln>
          </a:insideH>
          <a:insideV>
            <a:ln w="12700" cap="flat">
              <a:solidFill>
                <a:srgbClr val="8E755A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DBBB3"/>
              </a:solidFill>
              <a:prstDash val="solid"/>
              <a:miter lim="400000"/>
            </a:ln>
          </a:top>
          <a:bottom>
            <a:ln w="12700" cap="flat">
              <a:solidFill>
                <a:srgbClr val="BDBBB3"/>
              </a:solidFill>
              <a:prstDash val="solid"/>
              <a:miter lim="400000"/>
            </a:ln>
          </a:bottom>
          <a:insideH>
            <a:ln w="12700" cap="flat">
              <a:solidFill>
                <a:srgbClr val="BDBBB3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3DA"/>
          </a:solidFill>
        </a:fill>
      </a:tcStyle>
    </a:wholeTbl>
    <a:band2H>
      <a:tcTxStyle/>
      <a:tcStyle>
        <a:tcBdr/>
        <a:fill>
          <a:solidFill>
            <a:srgbClr val="F9F5E8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A5A59F"/>
              </a:solidFill>
              <a:prstDash val="solid"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5D0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DBBB3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4D616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BDBBB3"/>
              </a:solidFill>
              <a:prstDash val="solid"/>
              <a:miter lim="400000"/>
            </a:ln>
          </a:bottom>
          <a:insideH>
            <a:ln w="12700" cap="flat">
              <a:solidFill>
                <a:srgbClr val="657477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FECE2"/>
          </a:solidFill>
        </a:fill>
      </a:tcStyle>
    </a:wholeTbl>
    <a:band2H>
      <a:tcTxStyle/>
      <a:tcStyle>
        <a:tcBdr/>
        <a:fill>
          <a:solidFill>
            <a:srgbClr val="FFFBF1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A29A85"/>
              </a:solidFill>
              <a:prstDash val="solid"/>
              <a:miter lim="400000"/>
            </a:ln>
          </a:right>
          <a:top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4D8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29A85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A29A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A29A85"/>
              </a:solidFill>
              <a:prstDash val="solid"/>
              <a:miter lim="400000"/>
            </a:ln>
          </a:bottom>
          <a:insideH>
            <a:ln w="12700" cap="flat">
              <a:solidFill>
                <a:srgbClr val="A29A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33BA23B1-9221-436E-865A-0063620EA4FD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2C0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E9E7DC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5BEAA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2C0">
              <a:alpha val="25000"/>
            </a:srgbClr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28C7D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left>
          <a:righ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right>
          <a:top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top>
          <a:bottom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bottom>
          <a:insideH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H>
          <a:insideV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2">
              <a:hueOff val="-1122706"/>
              <a:satOff val="6504"/>
              <a:lumOff val="15871"/>
              <a:alpha val="12000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50800" cap="flat">
              <a:solidFill>
                <a:schemeClr val="accent5">
                  <a:alpha val="75000"/>
                </a:schemeClr>
              </a:solidFill>
              <a:prstDash val="solid"/>
              <a:miter lim="400000"/>
            </a:ln>
          </a:right>
          <a:top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top>
          <a:bottom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bottom>
          <a:insideH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H>
          <a:insideV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left>
          <a:righ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right>
          <a:top>
            <a:ln w="50800" cap="flat">
              <a:solidFill>
                <a:schemeClr val="accent5">
                  <a:alpha val="75000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H>
          <a:insideV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left>
          <a:righ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50800" cap="flat">
              <a:solidFill>
                <a:schemeClr val="accent5">
                  <a:alpha val="75000"/>
                </a:schemeClr>
              </a:solidFill>
              <a:prstDash val="solid"/>
              <a:miter lim="400000"/>
            </a:ln>
          </a:bottom>
          <a:insideH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H>
          <a:insideV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6" d="100"/>
          <a:sy n="36" d="100"/>
        </p:scale>
        <p:origin x="1382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6" name="Shape 15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与副标题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文本"/>
          <p:cNvSpPr txBox="1">
            <a:spLocks noGrp="1"/>
          </p:cNvSpPr>
          <p:nvPr>
            <p:ph type="title"/>
          </p:nvPr>
        </p:nvSpPr>
        <p:spPr>
          <a:xfrm>
            <a:off x="673100" y="3835400"/>
            <a:ext cx="11658600" cy="3886200"/>
          </a:xfrm>
          <a:prstGeom prst="rect">
            <a:avLst/>
          </a:prstGeom>
        </p:spPr>
        <p:txBody>
          <a:bodyPr/>
          <a:lstStyle>
            <a:lvl1pPr>
              <a:defRPr sz="10400" spc="208">
                <a:solidFill>
                  <a:srgbClr val="FFFFFF"/>
                </a:solidFill>
              </a:defRPr>
            </a:lvl1pPr>
          </a:lstStyle>
          <a:p>
            <a:r>
              <a:t>标题文本</a:t>
            </a:r>
          </a:p>
        </p:txBody>
      </p:sp>
      <p:sp>
        <p:nvSpPr>
          <p:cNvPr id="12" name="正文级别 1…"/>
          <p:cNvSpPr txBox="1">
            <a:spLocks noGrp="1"/>
          </p:cNvSpPr>
          <p:nvPr>
            <p:ph type="body" sz="quarter" idx="1"/>
          </p:nvPr>
        </p:nvSpPr>
        <p:spPr>
          <a:xfrm>
            <a:off x="673100" y="2070100"/>
            <a:ext cx="11658600" cy="1778000"/>
          </a:xfrm>
          <a:prstGeom prst="rect">
            <a:avLst/>
          </a:prstGeom>
        </p:spPr>
        <p:txBody>
          <a:bodyPr anchor="b"/>
          <a:lstStyle>
            <a:lvl1pPr marL="0" indent="0" algn="ctr">
              <a:spcBef>
                <a:spcPts val="0"/>
              </a:spcBef>
              <a:buSzTx/>
              <a:buNone/>
              <a:defRPr sz="5400" cap="all" spc="215">
                <a:solidFill>
                  <a:srgbClr val="FFFFFF"/>
                </a:solidFill>
                <a:latin typeface="+mn-lt"/>
                <a:ea typeface="+mn-ea"/>
                <a:cs typeface="+mn-cs"/>
                <a:sym typeface="Baskerville"/>
              </a:defRPr>
            </a:lvl1pPr>
            <a:lvl2pPr marL="0" indent="0" algn="ctr">
              <a:spcBef>
                <a:spcPts val="0"/>
              </a:spcBef>
              <a:buSzTx/>
              <a:buNone/>
              <a:defRPr sz="5400" cap="all" spc="215">
                <a:solidFill>
                  <a:srgbClr val="FFFFFF"/>
                </a:solidFill>
                <a:latin typeface="+mn-lt"/>
                <a:ea typeface="+mn-ea"/>
                <a:cs typeface="+mn-cs"/>
                <a:sym typeface="Baskerville"/>
              </a:defRPr>
            </a:lvl2pPr>
            <a:lvl3pPr marL="0" indent="0" algn="ctr">
              <a:spcBef>
                <a:spcPts val="0"/>
              </a:spcBef>
              <a:buSzTx/>
              <a:buNone/>
              <a:defRPr sz="5400" cap="all" spc="215">
                <a:solidFill>
                  <a:srgbClr val="FFFFFF"/>
                </a:solidFill>
                <a:latin typeface="+mn-lt"/>
                <a:ea typeface="+mn-ea"/>
                <a:cs typeface="+mn-cs"/>
                <a:sym typeface="Baskerville"/>
              </a:defRPr>
            </a:lvl3pPr>
            <a:lvl4pPr marL="0" indent="0" algn="ctr">
              <a:spcBef>
                <a:spcPts val="0"/>
              </a:spcBef>
              <a:buSzTx/>
              <a:buNone/>
              <a:defRPr sz="5400" cap="all" spc="215">
                <a:solidFill>
                  <a:srgbClr val="FFFFFF"/>
                </a:solidFill>
                <a:latin typeface="+mn-lt"/>
                <a:ea typeface="+mn-ea"/>
                <a:cs typeface="+mn-cs"/>
                <a:sym typeface="Baskerville"/>
              </a:defRPr>
            </a:lvl4pPr>
            <a:lvl5pPr marL="0" indent="0" algn="ctr">
              <a:spcBef>
                <a:spcPts val="0"/>
              </a:spcBef>
              <a:buSzTx/>
              <a:buNone/>
              <a:defRPr sz="5400" cap="all" spc="215">
                <a:solidFill>
                  <a:srgbClr val="FFFFFF"/>
                </a:solidFill>
                <a:latin typeface="+mn-lt"/>
                <a:ea typeface="+mn-ea"/>
                <a:cs typeface="+mn-cs"/>
                <a:sym typeface="Baskervill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3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文级别 1…"/>
          <p:cNvSpPr txBox="1">
            <a:spLocks noGrp="1"/>
          </p:cNvSpPr>
          <p:nvPr>
            <p:ph type="body" idx="1"/>
          </p:nvPr>
        </p:nvSpPr>
        <p:spPr>
          <a:xfrm>
            <a:off x="673100" y="1320800"/>
            <a:ext cx="11658600" cy="7467600"/>
          </a:xfrm>
          <a:prstGeom prst="rect">
            <a:avLst/>
          </a:prstGeom>
        </p:spPr>
        <p:txBody>
          <a:bodyPr anchor="ctr"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97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352794" y="9251950"/>
            <a:ext cx="299213" cy="304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3 联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图像"/>
          <p:cNvSpPr>
            <a:spLocks noGrp="1"/>
          </p:cNvSpPr>
          <p:nvPr>
            <p:ph type="pic" sz="quarter" idx="13"/>
          </p:nvPr>
        </p:nvSpPr>
        <p:spPr>
          <a:xfrm>
            <a:off x="6502400" y="4813300"/>
            <a:ext cx="5600700" cy="4051300"/>
          </a:xfrm>
          <a:prstGeom prst="rect">
            <a:avLst/>
          </a:prstGeom>
          <a:effectLst>
            <a:outerShdw blurRad="127000" dist="76200" dir="2700000" rotWithShape="0">
              <a:srgbClr val="000000">
                <a:alpha val="750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5" name="图像"/>
          <p:cNvSpPr>
            <a:spLocks noGrp="1"/>
          </p:cNvSpPr>
          <p:nvPr>
            <p:ph type="pic" sz="quarter" idx="14"/>
          </p:nvPr>
        </p:nvSpPr>
        <p:spPr>
          <a:xfrm>
            <a:off x="6502400" y="1079500"/>
            <a:ext cx="5600700" cy="3429000"/>
          </a:xfrm>
          <a:prstGeom prst="rect">
            <a:avLst/>
          </a:prstGeom>
          <a:effectLst>
            <a:outerShdw blurRad="127000" dist="76200" dir="2700000" rotWithShape="0">
              <a:srgbClr val="000000">
                <a:alpha val="750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6" name="图像"/>
          <p:cNvSpPr>
            <a:spLocks noGrp="1"/>
          </p:cNvSpPr>
          <p:nvPr>
            <p:ph type="pic" sz="half" idx="15"/>
          </p:nvPr>
        </p:nvSpPr>
        <p:spPr>
          <a:xfrm>
            <a:off x="897846" y="1079500"/>
            <a:ext cx="4978401" cy="7785100"/>
          </a:xfrm>
          <a:prstGeom prst="rect">
            <a:avLst/>
          </a:prstGeom>
          <a:effectLst>
            <a:outerShdw blurRad="127000" dist="76200" dir="2700000" rotWithShape="0">
              <a:srgbClr val="000000">
                <a:alpha val="750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7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352794" y="9251950"/>
            <a:ext cx="299213" cy="304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2 联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图像"/>
          <p:cNvSpPr>
            <a:spLocks noGrp="1"/>
          </p:cNvSpPr>
          <p:nvPr>
            <p:ph type="pic" sz="half" idx="13"/>
          </p:nvPr>
        </p:nvSpPr>
        <p:spPr>
          <a:xfrm>
            <a:off x="6807200" y="1079500"/>
            <a:ext cx="5295900" cy="7785100"/>
          </a:xfrm>
          <a:prstGeom prst="rect">
            <a:avLst/>
          </a:prstGeom>
          <a:effectLst>
            <a:outerShdw blurRad="127000" dist="76200" dir="2700000" rotWithShape="0">
              <a:srgbClr val="000000">
                <a:alpha val="750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5" name="图像"/>
          <p:cNvSpPr>
            <a:spLocks noGrp="1"/>
          </p:cNvSpPr>
          <p:nvPr>
            <p:ph type="pic" sz="half" idx="14"/>
          </p:nvPr>
        </p:nvSpPr>
        <p:spPr>
          <a:xfrm>
            <a:off x="889000" y="1079500"/>
            <a:ext cx="5295900" cy="7785100"/>
          </a:xfrm>
          <a:prstGeom prst="rect">
            <a:avLst/>
          </a:prstGeom>
          <a:effectLst>
            <a:outerShdw blurRad="127000" dist="76200" dir="2700000" rotWithShape="0">
              <a:srgbClr val="000000">
                <a:alpha val="750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6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349499" y="9251950"/>
            <a:ext cx="299213" cy="304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引文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— 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673100" y="6483350"/>
            <a:ext cx="11658600" cy="558800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2600" i="1" spc="52">
                <a:solidFill>
                  <a:schemeClr val="accent5">
                    <a:satOff val="-10854"/>
                    <a:lumOff val="-10463"/>
                  </a:schemeClr>
                </a:solidFill>
              </a:defRPr>
            </a:lvl1pPr>
          </a:lstStyle>
          <a:p>
            <a:r>
              <a:t>— Johnny Appleseed</a:t>
            </a:r>
          </a:p>
        </p:txBody>
      </p:sp>
      <p:sp>
        <p:nvSpPr>
          <p:cNvPr id="124" name="在此键入引文。"/>
          <p:cNvSpPr txBox="1">
            <a:spLocks noGrp="1"/>
          </p:cNvSpPr>
          <p:nvPr>
            <p:ph type="body" sz="quarter" idx="14"/>
          </p:nvPr>
        </p:nvSpPr>
        <p:spPr>
          <a:xfrm>
            <a:off x="673100" y="5245100"/>
            <a:ext cx="11658600" cy="1130301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5800" cap="all" spc="464">
                <a:latin typeface="+mn-lt"/>
                <a:ea typeface="+mn-ea"/>
                <a:cs typeface="+mn-cs"/>
                <a:sym typeface="Baskerville"/>
              </a:defRPr>
            </a:lvl1pPr>
          </a:lstStyle>
          <a:p>
            <a:pPr defTabSz="914400"/>
            <a:r>
              <a:t>在此键入引文。</a:t>
            </a:r>
          </a:p>
        </p:txBody>
      </p:sp>
      <p:sp>
        <p:nvSpPr>
          <p:cNvPr id="125" name="”"/>
          <p:cNvSpPr txBox="1">
            <a:spLocks noGrp="1"/>
          </p:cNvSpPr>
          <p:nvPr>
            <p:ph type="body" sz="quarter" idx="15"/>
          </p:nvPr>
        </p:nvSpPr>
        <p:spPr>
          <a:xfrm>
            <a:off x="6113659" y="7061200"/>
            <a:ext cx="779541" cy="1409700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 algn="ctr" defTabSz="647700">
              <a:spcBef>
                <a:spcPts val="0"/>
              </a:spcBef>
              <a:buClrTx/>
              <a:buSzTx/>
              <a:buNone/>
              <a:defRPr sz="9000" spc="180">
                <a:latin typeface="Baskerville SemiBold"/>
                <a:ea typeface="Baskerville SemiBold"/>
                <a:cs typeface="Baskerville SemiBold"/>
                <a:sym typeface="Baskerville SemiBold"/>
              </a:defRPr>
            </a:lvl1pPr>
          </a:lstStyle>
          <a:p>
            <a:r>
              <a:t>”</a:t>
            </a:r>
          </a:p>
        </p:txBody>
      </p:sp>
      <p:sp>
        <p:nvSpPr>
          <p:cNvPr id="126" name="“"/>
          <p:cNvSpPr txBox="1">
            <a:spLocks noGrp="1"/>
          </p:cNvSpPr>
          <p:nvPr>
            <p:ph type="body" sz="quarter" idx="16"/>
          </p:nvPr>
        </p:nvSpPr>
        <p:spPr>
          <a:xfrm>
            <a:off x="6113659" y="2565400"/>
            <a:ext cx="779541" cy="1409700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 algn="ctr" defTabSz="647700">
              <a:spcBef>
                <a:spcPts val="0"/>
              </a:spcBef>
              <a:buClrTx/>
              <a:buSzTx/>
              <a:buNone/>
              <a:defRPr sz="9000" spc="180">
                <a:latin typeface="Baskerville SemiBold"/>
                <a:ea typeface="Baskerville SemiBold"/>
                <a:cs typeface="Baskerville SemiBold"/>
                <a:sym typeface="Baskerville SemiBold"/>
              </a:defRPr>
            </a:lvl1pPr>
          </a:lstStyle>
          <a:p>
            <a:r>
              <a:t>“</a:t>
            </a:r>
          </a:p>
        </p:txBody>
      </p:sp>
      <p:sp>
        <p:nvSpPr>
          <p:cNvPr id="127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352794" y="9251950"/>
            <a:ext cx="299213" cy="304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图像"/>
          <p:cNvSpPr>
            <a:spLocks noGrp="1"/>
          </p:cNvSpPr>
          <p:nvPr>
            <p:ph type="pic" idx="13"/>
          </p:nvPr>
        </p:nvSpPr>
        <p:spPr>
          <a:xfrm>
            <a:off x="-5645" y="0"/>
            <a:ext cx="13004801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352794" y="9251950"/>
            <a:ext cx="299213" cy="304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（备选）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352794" y="9251950"/>
            <a:ext cx="299213" cy="304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水平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图像"/>
          <p:cNvSpPr>
            <a:spLocks noGrp="1"/>
          </p:cNvSpPr>
          <p:nvPr>
            <p:ph type="pic" idx="13"/>
          </p:nvPr>
        </p:nvSpPr>
        <p:spPr>
          <a:xfrm>
            <a:off x="533400" y="3479800"/>
            <a:ext cx="11938000" cy="5765800"/>
          </a:xfrm>
          <a:prstGeom prst="rect">
            <a:avLst/>
          </a:prstGeom>
          <a:effectLst>
            <a:outerShdw blurRad="127000" dist="76200" dir="2700000" rotWithShape="0">
              <a:srgbClr val="000000">
                <a:alpha val="750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1" name="标题文本"/>
          <p:cNvSpPr txBox="1">
            <a:spLocks noGrp="1"/>
          </p:cNvSpPr>
          <p:nvPr>
            <p:ph type="title"/>
          </p:nvPr>
        </p:nvSpPr>
        <p:spPr>
          <a:xfrm>
            <a:off x="673100" y="1168400"/>
            <a:ext cx="11658600" cy="1333500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7400" spc="148">
                <a:solidFill>
                  <a:srgbClr val="FFFFFF"/>
                </a:solidFill>
              </a:defRPr>
            </a:lvl1pPr>
          </a:lstStyle>
          <a:p>
            <a:r>
              <a:t>标题文本</a:t>
            </a:r>
          </a:p>
        </p:txBody>
      </p:sp>
      <p:sp>
        <p:nvSpPr>
          <p:cNvPr id="22" name="正文级别 1…"/>
          <p:cNvSpPr txBox="1">
            <a:spLocks noGrp="1"/>
          </p:cNvSpPr>
          <p:nvPr>
            <p:ph type="body" sz="quarter" idx="1"/>
          </p:nvPr>
        </p:nvSpPr>
        <p:spPr>
          <a:xfrm>
            <a:off x="673100" y="508000"/>
            <a:ext cx="11658600" cy="6731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ClrTx/>
              <a:buSzTx/>
              <a:buNone/>
              <a:defRPr sz="4000" cap="all" spc="79">
                <a:solidFill>
                  <a:srgbClr val="FFFFFF"/>
                </a:solidFill>
                <a:latin typeface="+mn-lt"/>
                <a:ea typeface="+mn-ea"/>
                <a:cs typeface="+mn-cs"/>
                <a:sym typeface="Baskerville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z="4000" cap="all" spc="79">
                <a:solidFill>
                  <a:srgbClr val="FFFFFF"/>
                </a:solidFill>
                <a:latin typeface="+mn-lt"/>
                <a:ea typeface="+mn-ea"/>
                <a:cs typeface="+mn-cs"/>
                <a:sym typeface="Baskerville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z="4000" cap="all" spc="79">
                <a:solidFill>
                  <a:srgbClr val="FFFFFF"/>
                </a:solidFill>
                <a:latin typeface="+mn-lt"/>
                <a:ea typeface="+mn-ea"/>
                <a:cs typeface="+mn-cs"/>
                <a:sym typeface="Baskerville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z="4000" cap="all" spc="79">
                <a:solidFill>
                  <a:srgbClr val="FFFFFF"/>
                </a:solidFill>
                <a:latin typeface="+mn-lt"/>
                <a:ea typeface="+mn-ea"/>
                <a:cs typeface="+mn-cs"/>
                <a:sym typeface="Baskerville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z="4000" cap="all" spc="79">
                <a:solidFill>
                  <a:srgbClr val="FFFFFF"/>
                </a:solidFill>
                <a:latin typeface="+mn-lt"/>
                <a:ea typeface="+mn-ea"/>
                <a:cs typeface="+mn-cs"/>
                <a:sym typeface="Baskervill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3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水平（备选）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图像"/>
          <p:cNvSpPr>
            <a:spLocks noGrp="1"/>
          </p:cNvSpPr>
          <p:nvPr>
            <p:ph type="pic" idx="13"/>
          </p:nvPr>
        </p:nvSpPr>
        <p:spPr>
          <a:xfrm>
            <a:off x="876300" y="2330450"/>
            <a:ext cx="11277600" cy="6477000"/>
          </a:xfrm>
          <a:prstGeom prst="rect">
            <a:avLst/>
          </a:prstGeom>
          <a:effectLst>
            <a:outerShdw blurRad="127000" dist="76200" dir="2700000" rotWithShape="0">
              <a:srgbClr val="000000">
                <a:alpha val="750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1" name="标题文本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32" name="正文级别 1…"/>
          <p:cNvSpPr txBox="1">
            <a:spLocks noGrp="1"/>
          </p:cNvSpPr>
          <p:nvPr>
            <p:ph type="body" sz="quarter" idx="1"/>
          </p:nvPr>
        </p:nvSpPr>
        <p:spPr>
          <a:xfrm>
            <a:off x="673100" y="1320800"/>
            <a:ext cx="11658600" cy="4953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SzTx/>
              <a:buNone/>
              <a:defRPr sz="2600" cap="all" spc="234">
                <a:latin typeface="+mn-lt"/>
                <a:ea typeface="+mn-ea"/>
                <a:cs typeface="+mn-cs"/>
                <a:sym typeface="Baskerville"/>
              </a:defRPr>
            </a:lvl1pPr>
            <a:lvl2pPr marL="0" indent="0" algn="ctr">
              <a:spcBef>
                <a:spcPts val="0"/>
              </a:spcBef>
              <a:buSzTx/>
              <a:buNone/>
              <a:defRPr sz="2600" cap="all" spc="234">
                <a:latin typeface="+mn-lt"/>
                <a:ea typeface="+mn-ea"/>
                <a:cs typeface="+mn-cs"/>
                <a:sym typeface="Baskerville"/>
              </a:defRPr>
            </a:lvl2pPr>
            <a:lvl3pPr marL="0" indent="0" algn="ctr">
              <a:spcBef>
                <a:spcPts val="0"/>
              </a:spcBef>
              <a:buSzTx/>
              <a:buNone/>
              <a:defRPr sz="2600" cap="all" spc="234">
                <a:latin typeface="+mn-lt"/>
                <a:ea typeface="+mn-ea"/>
                <a:cs typeface="+mn-cs"/>
                <a:sym typeface="Baskerville"/>
              </a:defRPr>
            </a:lvl3pPr>
            <a:lvl4pPr marL="0" indent="0" algn="ctr">
              <a:spcBef>
                <a:spcPts val="0"/>
              </a:spcBef>
              <a:buSzTx/>
              <a:buNone/>
              <a:defRPr sz="2600" cap="all" spc="234">
                <a:latin typeface="+mn-lt"/>
                <a:ea typeface="+mn-ea"/>
                <a:cs typeface="+mn-cs"/>
                <a:sym typeface="Baskerville"/>
              </a:defRPr>
            </a:lvl4pPr>
            <a:lvl5pPr marL="0" indent="0" algn="ctr">
              <a:spcBef>
                <a:spcPts val="0"/>
              </a:spcBef>
              <a:buSzTx/>
              <a:buNone/>
              <a:defRPr sz="2600" cap="all" spc="234">
                <a:latin typeface="+mn-lt"/>
                <a:ea typeface="+mn-ea"/>
                <a:cs typeface="+mn-cs"/>
                <a:sym typeface="Baskervill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33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- 居中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标题文本"/>
          <p:cNvSpPr txBox="1">
            <a:spLocks noGrp="1"/>
          </p:cNvSpPr>
          <p:nvPr>
            <p:ph type="title"/>
          </p:nvPr>
        </p:nvSpPr>
        <p:spPr>
          <a:xfrm>
            <a:off x="673100" y="3086100"/>
            <a:ext cx="11658600" cy="3568700"/>
          </a:xfrm>
          <a:prstGeom prst="rect">
            <a:avLst/>
          </a:prstGeom>
        </p:spPr>
        <p:txBody>
          <a:bodyPr anchor="ctr"/>
          <a:lstStyle>
            <a:lvl1pPr>
              <a:defRPr sz="10400" spc="208">
                <a:solidFill>
                  <a:srgbClr val="FFFFFF"/>
                </a:solidFill>
              </a:defRPr>
            </a:lvl1pPr>
          </a:lstStyle>
          <a:p>
            <a:r>
              <a:t>标题文本</a:t>
            </a:r>
          </a:p>
        </p:txBody>
      </p:sp>
      <p:sp>
        <p:nvSpPr>
          <p:cNvPr id="41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- 居中（备选）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标题文本"/>
          <p:cNvSpPr txBox="1">
            <a:spLocks noGrp="1"/>
          </p:cNvSpPr>
          <p:nvPr>
            <p:ph type="title"/>
          </p:nvPr>
        </p:nvSpPr>
        <p:spPr>
          <a:xfrm>
            <a:off x="673100" y="3086100"/>
            <a:ext cx="11658600" cy="3568700"/>
          </a:xfrm>
          <a:prstGeom prst="rect">
            <a:avLst/>
          </a:prstGeom>
        </p:spPr>
        <p:txBody>
          <a:bodyPr anchor="ctr"/>
          <a:lstStyle>
            <a:lvl1pPr>
              <a:defRPr sz="10400" spc="208"/>
            </a:lvl1pPr>
          </a:lstStyle>
          <a:p>
            <a:r>
              <a:t>标题文本</a:t>
            </a:r>
          </a:p>
        </p:txBody>
      </p:sp>
      <p:sp>
        <p:nvSpPr>
          <p:cNvPr id="4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垂直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图像"/>
          <p:cNvSpPr>
            <a:spLocks noGrp="1"/>
          </p:cNvSpPr>
          <p:nvPr>
            <p:ph type="pic" sz="half" idx="13"/>
          </p:nvPr>
        </p:nvSpPr>
        <p:spPr>
          <a:xfrm>
            <a:off x="6191619" y="1082886"/>
            <a:ext cx="5880101" cy="7747001"/>
          </a:xfrm>
          <a:prstGeom prst="rect">
            <a:avLst/>
          </a:prstGeom>
          <a:effectLst>
            <a:outerShdw blurRad="127000" dist="76200" dir="2700000" rotWithShape="0">
              <a:srgbClr val="000000">
                <a:alpha val="750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57" name="标题文本"/>
          <p:cNvSpPr txBox="1">
            <a:spLocks noGrp="1"/>
          </p:cNvSpPr>
          <p:nvPr>
            <p:ph type="title"/>
          </p:nvPr>
        </p:nvSpPr>
        <p:spPr>
          <a:xfrm>
            <a:off x="673100" y="4191000"/>
            <a:ext cx="4889500" cy="3581400"/>
          </a:xfrm>
          <a:prstGeom prst="rect">
            <a:avLst/>
          </a:prstGeom>
        </p:spPr>
        <p:txBody>
          <a:bodyPr/>
          <a:lstStyle>
            <a:lvl1pPr algn="l">
              <a:lnSpc>
                <a:spcPct val="80000"/>
              </a:lnSpc>
              <a:defRPr sz="7400" spc="148"/>
            </a:lvl1pPr>
          </a:lstStyle>
          <a:p>
            <a:r>
              <a:t>标题文本</a:t>
            </a:r>
          </a:p>
        </p:txBody>
      </p:sp>
      <p:sp>
        <p:nvSpPr>
          <p:cNvPr id="58" name="正文级别 1…"/>
          <p:cNvSpPr txBox="1">
            <a:spLocks noGrp="1"/>
          </p:cNvSpPr>
          <p:nvPr>
            <p:ph type="body" sz="quarter" idx="1"/>
          </p:nvPr>
        </p:nvSpPr>
        <p:spPr>
          <a:xfrm>
            <a:off x="673100" y="2844800"/>
            <a:ext cx="4889500" cy="135890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ClrTx/>
              <a:buSzTx/>
              <a:buNone/>
              <a:defRPr sz="4000" cap="all" spc="79">
                <a:latin typeface="+mn-lt"/>
                <a:ea typeface="+mn-ea"/>
                <a:cs typeface="+mn-cs"/>
                <a:sym typeface="Baskerville"/>
              </a:defRPr>
            </a:lvl1pPr>
            <a:lvl2pPr marL="0" indent="0">
              <a:spcBef>
                <a:spcPts val="0"/>
              </a:spcBef>
              <a:buClrTx/>
              <a:buSzTx/>
              <a:buNone/>
              <a:defRPr sz="4000" cap="all" spc="79">
                <a:latin typeface="+mn-lt"/>
                <a:ea typeface="+mn-ea"/>
                <a:cs typeface="+mn-cs"/>
                <a:sym typeface="Baskerville"/>
              </a:defRPr>
            </a:lvl2pPr>
            <a:lvl3pPr marL="0" indent="0">
              <a:spcBef>
                <a:spcPts val="0"/>
              </a:spcBef>
              <a:buClrTx/>
              <a:buSzTx/>
              <a:buNone/>
              <a:defRPr sz="4000" cap="all" spc="79">
                <a:latin typeface="+mn-lt"/>
                <a:ea typeface="+mn-ea"/>
                <a:cs typeface="+mn-cs"/>
                <a:sym typeface="Baskerville"/>
              </a:defRPr>
            </a:lvl3pPr>
            <a:lvl4pPr marL="0" indent="0">
              <a:spcBef>
                <a:spcPts val="0"/>
              </a:spcBef>
              <a:buClrTx/>
              <a:buSzTx/>
              <a:buNone/>
              <a:defRPr sz="4000" cap="all" spc="79">
                <a:latin typeface="+mn-lt"/>
                <a:ea typeface="+mn-ea"/>
                <a:cs typeface="+mn-cs"/>
                <a:sym typeface="Baskerville"/>
              </a:defRPr>
            </a:lvl4pPr>
            <a:lvl5pPr marL="0" indent="0">
              <a:spcBef>
                <a:spcPts val="0"/>
              </a:spcBef>
              <a:buClrTx/>
              <a:buSzTx/>
              <a:buNone/>
              <a:defRPr sz="4000" cap="all" spc="79">
                <a:latin typeface="+mn-lt"/>
                <a:ea typeface="+mn-ea"/>
                <a:cs typeface="+mn-cs"/>
                <a:sym typeface="Baskervill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- 顶部对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donec quis nunc"/>
          <p:cNvSpPr txBox="1">
            <a:spLocks noGrp="1"/>
          </p:cNvSpPr>
          <p:nvPr>
            <p:ph type="body" sz="quarter" idx="13"/>
          </p:nvPr>
        </p:nvSpPr>
        <p:spPr>
          <a:xfrm>
            <a:off x="673100" y="1320800"/>
            <a:ext cx="11658600" cy="5334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2600" cap="all" spc="234">
                <a:latin typeface="+mn-lt"/>
                <a:ea typeface="+mn-ea"/>
                <a:cs typeface="+mn-cs"/>
                <a:sym typeface="Baskerville"/>
              </a:defRPr>
            </a:lvl1pPr>
          </a:lstStyle>
          <a:p>
            <a:r>
              <a:t>donec quis nunc</a:t>
            </a:r>
          </a:p>
        </p:txBody>
      </p:sp>
      <p:sp>
        <p:nvSpPr>
          <p:cNvPr id="67" name="标题文本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68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donec quis nunc"/>
          <p:cNvSpPr txBox="1">
            <a:spLocks noGrp="1"/>
          </p:cNvSpPr>
          <p:nvPr>
            <p:ph type="body" sz="quarter" idx="13"/>
          </p:nvPr>
        </p:nvSpPr>
        <p:spPr>
          <a:xfrm>
            <a:off x="673100" y="1320800"/>
            <a:ext cx="11658600" cy="5334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2600" cap="all" spc="234">
                <a:latin typeface="+mn-lt"/>
                <a:ea typeface="+mn-ea"/>
                <a:cs typeface="+mn-cs"/>
                <a:sym typeface="Baskerville"/>
              </a:defRPr>
            </a:lvl1pPr>
          </a:lstStyle>
          <a:p>
            <a:r>
              <a:t>donec quis nunc</a:t>
            </a:r>
          </a:p>
        </p:txBody>
      </p:sp>
      <p:sp>
        <p:nvSpPr>
          <p:cNvPr id="76" name="标题文本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77" name="正文级别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8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352794" y="9251950"/>
            <a:ext cx="299213" cy="304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、项目符号与照片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图像"/>
          <p:cNvSpPr>
            <a:spLocks noGrp="1"/>
          </p:cNvSpPr>
          <p:nvPr>
            <p:ph type="pic" sz="half" idx="13"/>
          </p:nvPr>
        </p:nvSpPr>
        <p:spPr>
          <a:xfrm>
            <a:off x="6172200" y="2324089"/>
            <a:ext cx="5943600" cy="6568573"/>
          </a:xfrm>
          <a:prstGeom prst="rect">
            <a:avLst/>
          </a:prstGeom>
          <a:effectLst>
            <a:outerShdw blurRad="127000" dist="76200" dir="2700000" rotWithShape="0">
              <a:srgbClr val="000000">
                <a:alpha val="750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6" name="donec quis nunc"/>
          <p:cNvSpPr txBox="1">
            <a:spLocks noGrp="1"/>
          </p:cNvSpPr>
          <p:nvPr>
            <p:ph type="body" sz="quarter" idx="14"/>
          </p:nvPr>
        </p:nvSpPr>
        <p:spPr>
          <a:xfrm>
            <a:off x="673100" y="1320800"/>
            <a:ext cx="11658600" cy="5334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2600" cap="all" spc="234">
                <a:latin typeface="+mn-lt"/>
                <a:ea typeface="+mn-ea"/>
                <a:cs typeface="+mn-cs"/>
                <a:sym typeface="Baskerville"/>
              </a:defRPr>
            </a:lvl1pPr>
          </a:lstStyle>
          <a:p>
            <a:r>
              <a:t>donec quis nunc</a:t>
            </a:r>
          </a:p>
        </p:txBody>
      </p:sp>
      <p:sp>
        <p:nvSpPr>
          <p:cNvPr id="87" name="标题文本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88" name="正文级别 1…"/>
          <p:cNvSpPr txBox="1">
            <a:spLocks noGrp="1"/>
          </p:cNvSpPr>
          <p:nvPr>
            <p:ph type="body" sz="half" idx="1"/>
          </p:nvPr>
        </p:nvSpPr>
        <p:spPr>
          <a:xfrm>
            <a:off x="673100" y="2603500"/>
            <a:ext cx="4775200" cy="6019800"/>
          </a:xfrm>
          <a:prstGeom prst="rect">
            <a:avLst/>
          </a:prstGeom>
        </p:spPr>
        <p:txBody>
          <a:bodyPr/>
          <a:lstStyle>
            <a:lvl1pPr>
              <a:spcBef>
                <a:spcPts val="2800"/>
              </a:spcBef>
              <a:defRPr sz="2400" spc="48"/>
            </a:lvl1pPr>
            <a:lvl2pPr>
              <a:spcBef>
                <a:spcPts val="2800"/>
              </a:spcBef>
              <a:defRPr sz="2400" spc="48"/>
            </a:lvl2pPr>
            <a:lvl3pPr>
              <a:spcBef>
                <a:spcPts val="2800"/>
              </a:spcBef>
              <a:defRPr sz="2400" spc="48"/>
            </a:lvl3pPr>
            <a:lvl4pPr>
              <a:spcBef>
                <a:spcPts val="2800"/>
              </a:spcBef>
              <a:defRPr sz="2400" spc="48"/>
            </a:lvl4pPr>
            <a:lvl5pPr>
              <a:spcBef>
                <a:spcPts val="2800"/>
              </a:spcBef>
              <a:defRPr sz="2400" spc="48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89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352794" y="9251950"/>
            <a:ext cx="299213" cy="304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文本"/>
          <p:cNvSpPr txBox="1">
            <a:spLocks noGrp="1"/>
          </p:cNvSpPr>
          <p:nvPr>
            <p:ph type="title"/>
          </p:nvPr>
        </p:nvSpPr>
        <p:spPr>
          <a:xfrm>
            <a:off x="673100" y="584200"/>
            <a:ext cx="11658600" cy="749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标题文本</a:t>
            </a:r>
          </a:p>
        </p:txBody>
      </p:sp>
      <p:sp>
        <p:nvSpPr>
          <p:cNvPr id="3" name="正文级别 1…"/>
          <p:cNvSpPr txBox="1">
            <a:spLocks noGrp="1"/>
          </p:cNvSpPr>
          <p:nvPr>
            <p:ph type="body" idx="1"/>
          </p:nvPr>
        </p:nvSpPr>
        <p:spPr>
          <a:xfrm>
            <a:off x="673100" y="2387600"/>
            <a:ext cx="11658600" cy="6451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352794" y="9250680"/>
            <a:ext cx="299213" cy="304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1400" cap="all" spc="28">
                <a:solidFill>
                  <a:srgbClr val="9A958E"/>
                </a:solidFill>
                <a:latin typeface="+mn-lt"/>
                <a:ea typeface="+mn-ea"/>
                <a:cs typeface="+mn-cs"/>
                <a:sym typeface="Baskervill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 spd="med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all" spc="79" baseline="0">
          <a:ln>
            <a:noFill/>
          </a:ln>
          <a:solidFill>
            <a:srgbClr val="5B5854"/>
          </a:solidFill>
          <a:uFillTx/>
          <a:latin typeface="+mn-lt"/>
          <a:ea typeface="+mn-ea"/>
          <a:cs typeface="+mn-cs"/>
          <a:sym typeface="Baskerville"/>
        </a:defRPr>
      </a:lvl1pPr>
      <a:lvl2pPr marL="0" marR="0" indent="3429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all" spc="79" baseline="0">
          <a:ln>
            <a:noFill/>
          </a:ln>
          <a:solidFill>
            <a:srgbClr val="5B5854"/>
          </a:solidFill>
          <a:uFillTx/>
          <a:latin typeface="+mn-lt"/>
          <a:ea typeface="+mn-ea"/>
          <a:cs typeface="+mn-cs"/>
          <a:sym typeface="Baskerville"/>
        </a:defRPr>
      </a:lvl2pPr>
      <a:lvl3pPr marL="0" marR="0" indent="6858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all" spc="79" baseline="0">
          <a:ln>
            <a:noFill/>
          </a:ln>
          <a:solidFill>
            <a:srgbClr val="5B5854"/>
          </a:solidFill>
          <a:uFillTx/>
          <a:latin typeface="+mn-lt"/>
          <a:ea typeface="+mn-ea"/>
          <a:cs typeface="+mn-cs"/>
          <a:sym typeface="Baskerville"/>
        </a:defRPr>
      </a:lvl3pPr>
      <a:lvl4pPr marL="0" marR="0" indent="10287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all" spc="79" baseline="0">
          <a:ln>
            <a:noFill/>
          </a:ln>
          <a:solidFill>
            <a:srgbClr val="5B5854"/>
          </a:solidFill>
          <a:uFillTx/>
          <a:latin typeface="+mn-lt"/>
          <a:ea typeface="+mn-ea"/>
          <a:cs typeface="+mn-cs"/>
          <a:sym typeface="Baskerville"/>
        </a:defRPr>
      </a:lvl4pPr>
      <a:lvl5pPr marL="0" marR="0" indent="13716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all" spc="79" baseline="0">
          <a:ln>
            <a:noFill/>
          </a:ln>
          <a:solidFill>
            <a:srgbClr val="5B5854"/>
          </a:solidFill>
          <a:uFillTx/>
          <a:latin typeface="+mn-lt"/>
          <a:ea typeface="+mn-ea"/>
          <a:cs typeface="+mn-cs"/>
          <a:sym typeface="Baskerville"/>
        </a:defRPr>
      </a:lvl5pPr>
      <a:lvl6pPr marL="0" marR="0" indent="17145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all" spc="79" baseline="0">
          <a:ln>
            <a:noFill/>
          </a:ln>
          <a:solidFill>
            <a:srgbClr val="5B5854"/>
          </a:solidFill>
          <a:uFillTx/>
          <a:latin typeface="+mn-lt"/>
          <a:ea typeface="+mn-ea"/>
          <a:cs typeface="+mn-cs"/>
          <a:sym typeface="Baskerville"/>
        </a:defRPr>
      </a:lvl6pPr>
      <a:lvl7pPr marL="0" marR="0" indent="20574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all" spc="79" baseline="0">
          <a:ln>
            <a:noFill/>
          </a:ln>
          <a:solidFill>
            <a:srgbClr val="5B5854"/>
          </a:solidFill>
          <a:uFillTx/>
          <a:latin typeface="+mn-lt"/>
          <a:ea typeface="+mn-ea"/>
          <a:cs typeface="+mn-cs"/>
          <a:sym typeface="Baskerville"/>
        </a:defRPr>
      </a:lvl7pPr>
      <a:lvl8pPr marL="0" marR="0" indent="24003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all" spc="79" baseline="0">
          <a:ln>
            <a:noFill/>
          </a:ln>
          <a:solidFill>
            <a:srgbClr val="5B5854"/>
          </a:solidFill>
          <a:uFillTx/>
          <a:latin typeface="+mn-lt"/>
          <a:ea typeface="+mn-ea"/>
          <a:cs typeface="+mn-cs"/>
          <a:sym typeface="Baskerville"/>
        </a:defRPr>
      </a:lvl8pPr>
      <a:lvl9pPr marL="0" marR="0" indent="27432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all" spc="79" baseline="0">
          <a:ln>
            <a:noFill/>
          </a:ln>
          <a:solidFill>
            <a:srgbClr val="5B5854"/>
          </a:solidFill>
          <a:uFillTx/>
          <a:latin typeface="+mn-lt"/>
          <a:ea typeface="+mn-ea"/>
          <a:cs typeface="+mn-cs"/>
          <a:sym typeface="Baskerville"/>
        </a:defRPr>
      </a:lvl9pPr>
    </p:titleStyle>
    <p:bodyStyle>
      <a:lvl1pPr marL="381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sz="2800" b="0" i="0" u="none" strike="noStrike" cap="none" spc="56" baseline="0">
          <a:ln>
            <a:noFill/>
          </a:ln>
          <a:solidFill>
            <a:srgbClr val="5B5854"/>
          </a:solidFill>
          <a:uFillTx/>
          <a:latin typeface="Avenir Medium"/>
          <a:ea typeface="Avenir Medium"/>
          <a:cs typeface="Avenir Medium"/>
          <a:sym typeface="Avenir Medium"/>
        </a:defRPr>
      </a:lvl1pPr>
      <a:lvl2pPr marL="762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sz="2800" b="0" i="0" u="none" strike="noStrike" cap="none" spc="56" baseline="0">
          <a:ln>
            <a:noFill/>
          </a:ln>
          <a:solidFill>
            <a:srgbClr val="5B5854"/>
          </a:solidFill>
          <a:uFillTx/>
          <a:latin typeface="Avenir Medium"/>
          <a:ea typeface="Avenir Medium"/>
          <a:cs typeface="Avenir Medium"/>
          <a:sym typeface="Avenir Medium"/>
        </a:defRPr>
      </a:lvl2pPr>
      <a:lvl3pPr marL="1143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sz="2800" b="0" i="0" u="none" strike="noStrike" cap="none" spc="56" baseline="0">
          <a:ln>
            <a:noFill/>
          </a:ln>
          <a:solidFill>
            <a:srgbClr val="5B5854"/>
          </a:solidFill>
          <a:uFillTx/>
          <a:latin typeface="Avenir Medium"/>
          <a:ea typeface="Avenir Medium"/>
          <a:cs typeface="Avenir Medium"/>
          <a:sym typeface="Avenir Medium"/>
        </a:defRPr>
      </a:lvl3pPr>
      <a:lvl4pPr marL="1524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sz="2800" b="0" i="0" u="none" strike="noStrike" cap="none" spc="56" baseline="0">
          <a:ln>
            <a:noFill/>
          </a:ln>
          <a:solidFill>
            <a:srgbClr val="5B5854"/>
          </a:solidFill>
          <a:uFillTx/>
          <a:latin typeface="Avenir Medium"/>
          <a:ea typeface="Avenir Medium"/>
          <a:cs typeface="Avenir Medium"/>
          <a:sym typeface="Avenir Medium"/>
        </a:defRPr>
      </a:lvl4pPr>
      <a:lvl5pPr marL="1905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sz="2800" b="0" i="0" u="none" strike="noStrike" cap="none" spc="56" baseline="0">
          <a:ln>
            <a:noFill/>
          </a:ln>
          <a:solidFill>
            <a:srgbClr val="5B5854"/>
          </a:solidFill>
          <a:uFillTx/>
          <a:latin typeface="Avenir Medium"/>
          <a:ea typeface="Avenir Medium"/>
          <a:cs typeface="Avenir Medium"/>
          <a:sym typeface="Avenir Medium"/>
        </a:defRPr>
      </a:lvl5pPr>
      <a:lvl6pPr marL="2286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sz="2800" b="0" i="0" u="none" strike="noStrike" cap="none" spc="56" baseline="0">
          <a:ln>
            <a:noFill/>
          </a:ln>
          <a:solidFill>
            <a:srgbClr val="5B5854"/>
          </a:solidFill>
          <a:uFillTx/>
          <a:latin typeface="Avenir Medium"/>
          <a:ea typeface="Avenir Medium"/>
          <a:cs typeface="Avenir Medium"/>
          <a:sym typeface="Avenir Medium"/>
        </a:defRPr>
      </a:lvl6pPr>
      <a:lvl7pPr marL="2667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sz="2800" b="0" i="0" u="none" strike="noStrike" cap="none" spc="56" baseline="0">
          <a:ln>
            <a:noFill/>
          </a:ln>
          <a:solidFill>
            <a:srgbClr val="5B5854"/>
          </a:solidFill>
          <a:uFillTx/>
          <a:latin typeface="Avenir Medium"/>
          <a:ea typeface="Avenir Medium"/>
          <a:cs typeface="Avenir Medium"/>
          <a:sym typeface="Avenir Medium"/>
        </a:defRPr>
      </a:lvl7pPr>
      <a:lvl8pPr marL="3048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sz="2800" b="0" i="0" u="none" strike="noStrike" cap="none" spc="56" baseline="0">
          <a:ln>
            <a:noFill/>
          </a:ln>
          <a:solidFill>
            <a:srgbClr val="5B5854"/>
          </a:solidFill>
          <a:uFillTx/>
          <a:latin typeface="Avenir Medium"/>
          <a:ea typeface="Avenir Medium"/>
          <a:cs typeface="Avenir Medium"/>
          <a:sym typeface="Avenir Medium"/>
        </a:defRPr>
      </a:lvl8pPr>
      <a:lvl9pPr marL="3429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sz="2800" b="0" i="0" u="none" strike="noStrike" cap="none" spc="56" baseline="0">
          <a:ln>
            <a:noFill/>
          </a:ln>
          <a:solidFill>
            <a:srgbClr val="5B5854"/>
          </a:solidFill>
          <a:uFillTx/>
          <a:latin typeface="Avenir Medium"/>
          <a:ea typeface="Avenir Medium"/>
          <a:cs typeface="Avenir Medium"/>
          <a:sym typeface="Avenir Medium"/>
        </a:defRPr>
      </a:lvl9pPr>
    </p:bodyStyle>
    <p:otherStyle>
      <a:lvl1pPr marL="0" marR="0" indent="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all" spc="28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askerville"/>
        </a:defRPr>
      </a:lvl1pPr>
      <a:lvl2pPr marL="0" marR="0" indent="2286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all" spc="28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askerville"/>
        </a:defRPr>
      </a:lvl2pPr>
      <a:lvl3pPr marL="0" marR="0" indent="4572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all" spc="28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askerville"/>
        </a:defRPr>
      </a:lvl3pPr>
      <a:lvl4pPr marL="0" marR="0" indent="6858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all" spc="28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askerville"/>
        </a:defRPr>
      </a:lvl4pPr>
      <a:lvl5pPr marL="0" marR="0" indent="9144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all" spc="28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askerville"/>
        </a:defRPr>
      </a:lvl5pPr>
      <a:lvl6pPr marL="0" marR="0" indent="11430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all" spc="28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askerville"/>
        </a:defRPr>
      </a:lvl6pPr>
      <a:lvl7pPr marL="0" marR="0" indent="13716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all" spc="28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askerville"/>
        </a:defRPr>
      </a:lvl7pPr>
      <a:lvl8pPr marL="0" marR="0" indent="16002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all" spc="28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askerville"/>
        </a:defRPr>
      </a:lvl8pPr>
      <a:lvl9pPr marL="0" marR="0" indent="18288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all" spc="28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askervill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hueOff val="1087097"/>
            <a:satOff val="9152"/>
            <a:lumOff val="-25629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Directory of Open Access Journal (DOAJ)"/>
          <p:cNvSpPr txBox="1">
            <a:spLocks noGrp="1"/>
          </p:cNvSpPr>
          <p:nvPr>
            <p:ph type="subTitle" sz="quarter" idx="1"/>
          </p:nvPr>
        </p:nvSpPr>
        <p:spPr>
          <a:xfrm>
            <a:off x="467652" y="1309945"/>
            <a:ext cx="11658601" cy="1778001"/>
          </a:xfrm>
          <a:prstGeom prst="rect">
            <a:avLst/>
          </a:prstGeom>
        </p:spPr>
        <p:txBody>
          <a:bodyPr/>
          <a:lstStyle>
            <a:lvl1pPr algn="l">
              <a:spcBef>
                <a:spcPts val="3400"/>
              </a:spcBef>
              <a:defRPr sz="4500" cap="none" spc="90">
                <a:latin typeface="Avenir Medium"/>
                <a:ea typeface="Avenir Medium"/>
                <a:cs typeface="Avenir Medium"/>
                <a:sym typeface="Avenir Medium"/>
              </a:defRPr>
            </a:lvl1pPr>
          </a:lstStyle>
          <a:p>
            <a:r>
              <a:t>Directory of Open Access Journal (DOAJ)</a:t>
            </a:r>
          </a:p>
        </p:txBody>
      </p:sp>
      <p:sp>
        <p:nvSpPr>
          <p:cNvPr id="159" name="文本"/>
          <p:cNvSpPr txBox="1"/>
          <p:nvPr/>
        </p:nvSpPr>
        <p:spPr>
          <a:xfrm>
            <a:off x="6140450" y="4876800"/>
            <a:ext cx="723901" cy="5207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/>
          <a:p>
            <a:endParaRPr/>
          </a:p>
        </p:txBody>
      </p:sp>
      <p:sp>
        <p:nvSpPr>
          <p:cNvPr id="160" name="Today’s Goals…"/>
          <p:cNvSpPr txBox="1"/>
          <p:nvPr/>
        </p:nvSpPr>
        <p:spPr>
          <a:xfrm>
            <a:off x="673099" y="3756601"/>
            <a:ext cx="11658601" cy="4518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lnSpc>
                <a:spcPct val="150000"/>
              </a:lnSpc>
              <a:defRPr sz="31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Today’s Goals</a:t>
            </a:r>
          </a:p>
          <a:p>
            <a:pPr marL="421821" indent="-421821" algn="l">
              <a:lnSpc>
                <a:spcPct val="150000"/>
              </a:lnSpc>
              <a:buClr>
                <a:srgbClr val="9A958E"/>
              </a:buClr>
              <a:buSzPct val="75000"/>
              <a:buChar char="•"/>
              <a:defRPr sz="31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Reliably locate information in the Directory of Open Access Journals (DOAJ);</a:t>
            </a:r>
          </a:p>
          <a:p>
            <a:pPr marL="421821" indent="-421821" algn="l">
              <a:lnSpc>
                <a:spcPct val="120000"/>
              </a:lnSpc>
              <a:buClr>
                <a:srgbClr val="9A958E"/>
              </a:buClr>
              <a:buSzPct val="75000"/>
              <a:buChar char="•"/>
              <a:defRPr sz="31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Be aware of what kinds of documents are available throughout DOAJ; and</a:t>
            </a:r>
          </a:p>
          <a:p>
            <a:pPr marL="421821" indent="-421821" algn="l">
              <a:lnSpc>
                <a:spcPct val="150000"/>
              </a:lnSpc>
              <a:buClr>
                <a:srgbClr val="9A958E"/>
              </a:buClr>
              <a:buSzPct val="75000"/>
              <a:buChar char="•"/>
              <a:defRPr sz="31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Compare levels of access and availability of resources between DOAJ and Gale Academic Onefile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For the article abstracts, what are some areas that DOAJ lacks in comparison with Gale?"/>
          <p:cNvSpPr txBox="1">
            <a:spLocks noGrp="1"/>
          </p:cNvSpPr>
          <p:nvPr>
            <p:ph type="title"/>
          </p:nvPr>
        </p:nvSpPr>
        <p:spPr>
          <a:xfrm>
            <a:off x="673100" y="912915"/>
            <a:ext cx="11658600" cy="1759603"/>
          </a:xfrm>
          <a:prstGeom prst="rect">
            <a:avLst/>
          </a:prstGeom>
        </p:spPr>
        <p:txBody>
          <a:bodyPr/>
          <a:lstStyle>
            <a:lvl1pPr algn="l">
              <a:lnSpc>
                <a:spcPct val="120000"/>
              </a:lnSpc>
              <a:spcBef>
                <a:spcPts val="3400"/>
              </a:spcBef>
              <a:defRPr sz="3100" cap="none" spc="62">
                <a:solidFill>
                  <a:srgbClr val="000000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lvl1pPr>
          </a:lstStyle>
          <a:p>
            <a:r>
              <a:t>For the article abstracts, what are some areas that DOAJ lacks in comparison with Gale?</a:t>
            </a:r>
          </a:p>
        </p:txBody>
      </p:sp>
      <p:graphicFrame>
        <p:nvGraphicFramePr>
          <p:cNvPr id="182" name="表格"/>
          <p:cNvGraphicFramePr/>
          <p:nvPr/>
        </p:nvGraphicFramePr>
        <p:xfrm>
          <a:off x="679450" y="2736860"/>
          <a:ext cx="11658601" cy="6451601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582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2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87780">
                <a:tc>
                  <a:txBody>
                    <a:bodyPr/>
                    <a:lstStyle/>
                    <a:p>
                      <a:pPr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400">
                          <a:sym typeface="Avenir Next Medium"/>
                        </a:rPr>
                        <a:t>DOAJ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lnT w="12700"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400">
                          <a:sym typeface="Avenir Next Medium"/>
                        </a:rPr>
                        <a:t>GALE</a:t>
                      </a:r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  <a:lnT w="12700">
                      <a:miter lim="400000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7780">
                <a:tc>
                  <a:txBody>
                    <a:bodyPr/>
                    <a:lstStyle/>
                    <a:p>
                      <a:pPr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400">
                          <a:sym typeface="Avenir Next Medium"/>
                        </a:rPr>
                        <a:t>Abstract and journal background info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400">
                          <a:sym typeface="Avenir Next Medium"/>
                        </a:rPr>
                        <a:t>Abstract and journal background info</a:t>
                      </a:r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7780">
                <a:tc>
                  <a:txBody>
                    <a:bodyPr/>
                    <a:lstStyle/>
                    <a:p>
                      <a:pPr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400">
                          <a:sym typeface="Avenir Next Medium"/>
                        </a:rPr>
                        <a:t>Editorial info on how article was reviewed and time of review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400">
                          <a:sym typeface="Avenir Next Medium"/>
                        </a:rPr>
                        <a:t>Reading info- lexile measure and length</a:t>
                      </a:r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7780">
                <a:tc>
                  <a:txBody>
                    <a:bodyPr/>
                    <a:lstStyle/>
                    <a:p>
                      <a:pPr defTabSz="914400">
                        <a:defRPr sz="2400" cap="none" spc="0">
                          <a:solidFill>
                            <a:srgbClr val="000000"/>
                          </a:solidFill>
                          <a:sym typeface="Avenir Next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400">
                          <a:sym typeface="Avenir Next Medium"/>
                        </a:rPr>
                        <a:t>Related articles and subjects to further expand your research</a:t>
                      </a:r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87780">
                <a:tc>
                  <a:txBody>
                    <a:bodyPr/>
                    <a:lstStyle/>
                    <a:p>
                      <a:pPr defTabSz="914400">
                        <a:defRPr sz="2400" cap="none" spc="0">
                          <a:solidFill>
                            <a:srgbClr val="000000"/>
                          </a:solidFill>
                          <a:sym typeface="Avenir Next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400" cap="none" spc="0">
                          <a:solidFill>
                            <a:srgbClr val="000000"/>
                          </a:solidFill>
                          <a:sym typeface="Avenir Next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  <a:lnB w="12700"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donec quis nunc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donec quis nunc</a:t>
            </a:r>
          </a:p>
        </p:txBody>
      </p:sp>
      <p:sp>
        <p:nvSpPr>
          <p:cNvPr id="185" name="标题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416052">
              <a:defRPr sz="3640" spc="72"/>
            </a:pPr>
            <a:endParaRPr/>
          </a:p>
        </p:txBody>
      </p:sp>
      <p:pic>
        <p:nvPicPr>
          <p:cNvPr id="186" name="屏幕快照 2019-10-13 下午3.36.46.png" descr="屏幕快照 2019-10-13 下午3.36.4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745015"/>
            <a:ext cx="13004800" cy="7386476"/>
          </a:xfrm>
          <a:prstGeom prst="rect">
            <a:avLst/>
          </a:prstGeom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屏幕快照 2019-10-13 下午3.38.00.png" descr="屏幕快照 2019-10-13 下午3.38.0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1081" y="1972485"/>
            <a:ext cx="12623265" cy="7206349"/>
          </a:xfrm>
          <a:prstGeom prst="rect">
            <a:avLst/>
          </a:prstGeom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Overall"/>
          <p:cNvSpPr txBox="1">
            <a:spLocks noGrp="1"/>
          </p:cNvSpPr>
          <p:nvPr>
            <p:ph type="title"/>
          </p:nvPr>
        </p:nvSpPr>
        <p:spPr>
          <a:xfrm>
            <a:off x="673100" y="1323809"/>
            <a:ext cx="11658601" cy="1411065"/>
          </a:xfrm>
          <a:prstGeom prst="rect">
            <a:avLst/>
          </a:prstGeom>
        </p:spPr>
        <p:txBody>
          <a:bodyPr/>
          <a:lstStyle>
            <a:lvl1pPr>
              <a:spcBef>
                <a:spcPts val="3400"/>
              </a:spcBef>
              <a:defRPr cap="none">
                <a:solidFill>
                  <a:srgbClr val="000000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lvl1pPr>
          </a:lstStyle>
          <a:p>
            <a:r>
              <a:t>Overall</a:t>
            </a:r>
          </a:p>
        </p:txBody>
      </p:sp>
      <p:sp>
        <p:nvSpPr>
          <p:cNvPr id="191" name="DOAJ is about accessibility and open access compared to paywalled databases like GALE 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3000" spc="59">
                <a:solidFill>
                  <a:srgbClr val="000000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pPr>
            <a:r>
              <a:t>DOAJ is about accessibility and open access compared to paywalled databases like GALE .</a:t>
            </a:r>
          </a:p>
          <a:p>
            <a:pPr>
              <a:defRPr sz="3000" spc="59">
                <a:solidFill>
                  <a:srgbClr val="000000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pPr>
            <a:r>
              <a:t>It’s resources and journals are limited, but provide a valuable source and leave with the question:</a:t>
            </a:r>
          </a:p>
          <a:p>
            <a:pPr marL="408214" indent="-408214">
              <a:buSzPct val="30000"/>
              <a:buBlip>
                <a:blip r:embed="rId2"/>
              </a:buBlip>
              <a:defRPr sz="3000" spc="59">
                <a:solidFill>
                  <a:srgbClr val="000000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pPr>
            <a:r>
              <a:t>Should information be open or should it be behind paywalls?</a:t>
            </a:r>
          </a:p>
          <a:p>
            <a:pPr marL="408214" indent="-408214">
              <a:buSzPct val="30000"/>
              <a:buBlip>
                <a:blip r:embed="rId2"/>
              </a:buBlip>
              <a:defRPr sz="3000" spc="59">
                <a:solidFill>
                  <a:srgbClr val="000000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pPr>
            <a:r>
              <a:t>While information isn’t free to organize and put together, does that mean it should be limited to those who have access?</a:t>
            </a:r>
          </a:p>
        </p:txBody>
      </p:sp>
      <p:sp>
        <p:nvSpPr>
          <p:cNvPr id="192" name="幻灯片编号"/>
          <p:cNvSpPr txBox="1">
            <a:spLocks noGrp="1"/>
          </p:cNvSpPr>
          <p:nvPr>
            <p:ph type="sldNum" sz="quarter" idx="4294967295"/>
          </p:nvPr>
        </p:nvSpPr>
        <p:spPr>
          <a:xfrm>
            <a:off x="6352794" y="9251950"/>
            <a:ext cx="299213" cy="304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13</a:t>
            </a:fld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Learning objective- compare levels of access"/>
          <p:cNvSpPr txBox="1">
            <a:spLocks noGrp="1"/>
          </p:cNvSpPr>
          <p:nvPr>
            <p:ph type="title"/>
          </p:nvPr>
        </p:nvSpPr>
        <p:spPr>
          <a:xfrm>
            <a:off x="467652" y="1829191"/>
            <a:ext cx="11658601" cy="749301"/>
          </a:xfrm>
          <a:prstGeom prst="rect">
            <a:avLst/>
          </a:prstGeom>
        </p:spPr>
        <p:txBody>
          <a:bodyPr/>
          <a:lstStyle>
            <a:lvl1pPr algn="l">
              <a:spcBef>
                <a:spcPts val="3400"/>
              </a:spcBef>
              <a:defRPr cap="none">
                <a:solidFill>
                  <a:srgbClr val="000000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lvl1pPr>
          </a:lstStyle>
          <a:p>
            <a:r>
              <a:t>Learning objective- compare levels of access</a:t>
            </a:r>
          </a:p>
        </p:txBody>
      </p:sp>
      <p:sp>
        <p:nvSpPr>
          <p:cNvPr id="163" name="In looking at the database entry screens, what strengths vs challenges can you see in DOAJ compared with Gale?"/>
          <p:cNvSpPr txBox="1"/>
          <p:nvPr/>
        </p:nvSpPr>
        <p:spPr>
          <a:xfrm>
            <a:off x="415358" y="2945707"/>
            <a:ext cx="10982491" cy="1656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lnSpc>
                <a:spcPct val="120000"/>
              </a:lnSpc>
              <a:defRPr sz="3100">
                <a:solidFill>
                  <a:srgbClr val="000000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lvl1pPr>
          </a:lstStyle>
          <a:p>
            <a:r>
              <a:t>In looking at the database entry screens, what strengths vs challenges can you see in DOAJ compared with Gale?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标题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416052">
              <a:defRPr sz="3640" spc="72"/>
            </a:pPr>
            <a:endParaRPr/>
          </a:p>
        </p:txBody>
      </p:sp>
      <p:pic>
        <p:nvPicPr>
          <p:cNvPr id="166" name="图像" descr="图像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2141" y="2154830"/>
            <a:ext cx="12440518" cy="5443940"/>
          </a:xfrm>
          <a:prstGeom prst="rect">
            <a:avLst/>
          </a:prstGeom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屏幕快照 2019-10-13 下午3.33.53.png" descr="屏幕快照 2019-10-13 下午3.33.5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1449342"/>
            <a:ext cx="13004801" cy="7219319"/>
          </a:xfrm>
          <a:prstGeom prst="rect">
            <a:avLst/>
          </a:prstGeom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0" name="表格"/>
          <p:cNvGraphicFramePr/>
          <p:nvPr/>
        </p:nvGraphicFramePr>
        <p:xfrm>
          <a:off x="850900" y="1955800"/>
          <a:ext cx="11012736" cy="5997278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55063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63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99455">
                <a:tc>
                  <a:txBody>
                    <a:bodyPr/>
                    <a:lstStyle/>
                    <a:p>
                      <a:pPr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400">
                          <a:sym typeface="Avenir Next Medium"/>
                        </a:rPr>
                        <a:t>DOAJ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lnT w="12700"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400">
                          <a:sym typeface="Avenir Next Medium"/>
                        </a:rPr>
                        <a:t>GALE</a:t>
                      </a:r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  <a:lnT w="12700">
                      <a:miter lim="400000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9455">
                <a:tc>
                  <a:txBody>
                    <a:bodyPr/>
                    <a:lstStyle/>
                    <a:p>
                      <a:pPr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sym typeface="Avenir Next Medium"/>
                        </a:rPr>
                        <a:t>Access to translate and access in multiple languages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sym typeface="Avenir Next Medium"/>
                        </a:rPr>
                        <a:t>Access to translate and access in multiple languages</a:t>
                      </a:r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9455">
                <a:tc>
                  <a:txBody>
                    <a:bodyPr/>
                    <a:lstStyle/>
                    <a:p>
                      <a:pPr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sym typeface="Avenir Next Medium"/>
                        </a:rPr>
                        <a:t>subject searching according to Library of Congress categories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sym typeface="Avenir Next Medium"/>
                        </a:rPr>
                        <a:t>Broader breakdown of subjects with multiple categories</a:t>
                      </a:r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99455">
                <a:tc>
                  <a:txBody>
                    <a:bodyPr/>
                    <a:lstStyle/>
                    <a:p>
                      <a:pPr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sym typeface="Avenir Next Medium"/>
                        </a:rPr>
                        <a:t>No membership needed to access article- free for all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sym typeface="Avenir Next Medium"/>
                        </a:rPr>
                        <a:t>Membership required</a:t>
                      </a:r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9455">
                <a:tc>
                  <a:txBody>
                    <a:bodyPr/>
                    <a:lstStyle/>
                    <a:p>
                      <a:pPr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sym typeface="Avenir Next Medium"/>
                        </a:rPr>
                        <a:t>Tool for those who do not have same resources or access to resources to get ability to work with academic peer reviewed sources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300" cap="none" spc="0">
                          <a:solidFill>
                            <a:srgbClr val="000000"/>
                          </a:solidFill>
                          <a:sym typeface="Avenir Next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  <a:lnB w="12700"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What ways does DOAJ classify resources compared with Gale?…"/>
          <p:cNvSpPr txBox="1">
            <a:spLocks noGrp="1"/>
          </p:cNvSpPr>
          <p:nvPr>
            <p:ph type="title"/>
          </p:nvPr>
        </p:nvSpPr>
        <p:spPr>
          <a:xfrm>
            <a:off x="447108" y="2679760"/>
            <a:ext cx="11658601" cy="4256106"/>
          </a:xfrm>
          <a:prstGeom prst="rect">
            <a:avLst/>
          </a:prstGeom>
        </p:spPr>
        <p:txBody>
          <a:bodyPr/>
          <a:lstStyle/>
          <a:p>
            <a:pPr marL="381000" indent="-381000" algn="l">
              <a:lnSpc>
                <a:spcPct val="120000"/>
              </a:lnSpc>
              <a:spcBef>
                <a:spcPts val="3400"/>
              </a:spcBef>
              <a:buClr>
                <a:srgbClr val="9A958E"/>
              </a:buClr>
              <a:buSzPct val="75000"/>
              <a:buChar char="•"/>
              <a:defRPr sz="3100" cap="none" spc="62">
                <a:solidFill>
                  <a:srgbClr val="000000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pPr>
            <a:r>
              <a:t>What ways does DOAJ classify resources compared with Gale?</a:t>
            </a:r>
          </a:p>
          <a:p>
            <a:pPr marL="381000" indent="-381000" algn="l">
              <a:lnSpc>
                <a:spcPct val="120000"/>
              </a:lnSpc>
              <a:spcBef>
                <a:spcPts val="3400"/>
              </a:spcBef>
              <a:buClr>
                <a:srgbClr val="9A958E"/>
              </a:buClr>
              <a:buSzPct val="75000"/>
              <a:defRPr sz="3100" cap="none" spc="62">
                <a:solidFill>
                  <a:srgbClr val="000000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pPr>
            <a:r>
              <a:t>How do the amounts of resources compare?</a:t>
            </a:r>
          </a:p>
          <a:p>
            <a:pPr marL="381000" indent="-381000" algn="l">
              <a:lnSpc>
                <a:spcPct val="120000"/>
              </a:lnSpc>
              <a:spcBef>
                <a:spcPts val="3400"/>
              </a:spcBef>
              <a:buClr>
                <a:srgbClr val="9A958E"/>
              </a:buClr>
              <a:buSzPct val="75000"/>
              <a:defRPr sz="3100" cap="none" spc="62">
                <a:solidFill>
                  <a:srgbClr val="000000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pPr>
            <a:r>
              <a:t>What stands out about the types of resources DOAJ has available? 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" name="表格"/>
          <p:cNvGraphicFramePr/>
          <p:nvPr/>
        </p:nvGraphicFramePr>
        <p:xfrm>
          <a:off x="673100" y="1915071"/>
          <a:ext cx="11658600" cy="6451601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5829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29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12900">
                <a:tc>
                  <a:txBody>
                    <a:bodyPr/>
                    <a:lstStyle/>
                    <a:p>
                      <a:pPr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400">
                          <a:sym typeface="Avenir Next Medium"/>
                        </a:rPr>
                        <a:t>DOAJ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lnT w="12700"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400">
                          <a:sym typeface="Avenir Next Medium"/>
                        </a:rPr>
                        <a:t>GALE</a:t>
                      </a:r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  <a:lnT w="12700">
                      <a:miter lim="400000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2900">
                <a:tc>
                  <a:txBody>
                    <a:bodyPr/>
                    <a:lstStyle/>
                    <a:p>
                      <a:pPr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400">
                          <a:sym typeface="Avenir Next Medium"/>
                        </a:rPr>
                        <a:t>Only open source academic journals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400">
                          <a:sym typeface="Avenir Next Medium"/>
                        </a:rPr>
                        <a:t>journals, magazines, newspapers, books, images, videos </a:t>
                      </a:r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12900">
                <a:tc>
                  <a:txBody>
                    <a:bodyPr/>
                    <a:lstStyle/>
                    <a:p>
                      <a:pPr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400">
                          <a:sym typeface="Avenir Next Medium"/>
                        </a:rPr>
                        <a:t>Many different languages/sources from around world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400" cap="none" spc="0">
                          <a:solidFill>
                            <a:srgbClr val="000000"/>
                          </a:solidFill>
                          <a:sym typeface="Avenir Next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12900">
                <a:tc>
                  <a:txBody>
                    <a:bodyPr/>
                    <a:lstStyle/>
                    <a:p>
                      <a:pPr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400">
                          <a:sym typeface="Avenir Next Medium"/>
                        </a:rPr>
                        <a:t>School librarian- 291 results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400">
                          <a:sym typeface="Avenir Next Medium"/>
                        </a:rPr>
                        <a:t>School librarian approximately 20000 results</a:t>
                      </a:r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  <a:lnB w="12700"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图像" descr="图像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/>
          </a:blip>
          <a:srcRect l="5179" t="612" r="6972" b="1663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77" name="屏幕快照 2019-10-13 下午3.34.26.png" descr="屏幕快照 2019-10-13 下午3.34.2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5863" y="1564868"/>
            <a:ext cx="12798474" cy="7499422"/>
          </a:xfrm>
          <a:prstGeom prst="rect">
            <a:avLst/>
          </a:prstGeom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屏幕快照 2019-10-13 下午3.33.24.png" descr="屏幕快照 2019-10-13 下午3.33.2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84384" y="2087468"/>
            <a:ext cx="12077020" cy="6840894"/>
          </a:xfrm>
          <a:prstGeom prst="rect">
            <a:avLst/>
          </a:prstGeom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</p:spPr>
      </p:pic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New_Template8">
  <a:themeElements>
    <a:clrScheme name="New_Template8">
      <a:dk1>
        <a:srgbClr val="5B5854"/>
      </a:dk1>
      <a:lt1>
        <a:srgbClr val="072B5B"/>
      </a:lt1>
      <a:dk2>
        <a:srgbClr val="5B5854"/>
      </a:dk2>
      <a:lt2>
        <a:srgbClr val="C9C3BA"/>
      </a:lt2>
      <a:accent1>
        <a:srgbClr val="708CA5"/>
      </a:accent1>
      <a:accent2>
        <a:srgbClr val="80A7A7"/>
      </a:accent2>
      <a:accent3>
        <a:srgbClr val="98A66D"/>
      </a:accent3>
      <a:accent4>
        <a:srgbClr val="CF9E5B"/>
      </a:accent4>
      <a:accent5>
        <a:srgbClr val="C87C6D"/>
      </a:accent5>
      <a:accent6>
        <a:srgbClr val="837B9A"/>
      </a:accent6>
      <a:hlink>
        <a:srgbClr val="0000FF"/>
      </a:hlink>
      <a:folHlink>
        <a:srgbClr val="FF00FF"/>
      </a:folHlink>
    </a:clrScheme>
    <a:fontScheme name="New_Template8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New_Templat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all" spc="32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Baskervill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5">
              <a:alpha val="75000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B5854"/>
            </a:solidFill>
            <a:effectLst/>
            <a:uFillTx/>
            <a:latin typeface="Avenir Medium"/>
            <a:ea typeface="Avenir Medium"/>
            <a:cs typeface="Avenir Medium"/>
            <a:sym typeface="Avenir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New_Template8">
  <a:themeElements>
    <a:clrScheme name="New_Template8">
      <a:dk1>
        <a:srgbClr val="000000"/>
      </a:dk1>
      <a:lt1>
        <a:srgbClr val="FFFFFF"/>
      </a:lt1>
      <a:dk2>
        <a:srgbClr val="5B5854"/>
      </a:dk2>
      <a:lt2>
        <a:srgbClr val="C9C3BA"/>
      </a:lt2>
      <a:accent1>
        <a:srgbClr val="708CA5"/>
      </a:accent1>
      <a:accent2>
        <a:srgbClr val="80A7A7"/>
      </a:accent2>
      <a:accent3>
        <a:srgbClr val="98A66D"/>
      </a:accent3>
      <a:accent4>
        <a:srgbClr val="CF9E5B"/>
      </a:accent4>
      <a:accent5>
        <a:srgbClr val="C87C6D"/>
      </a:accent5>
      <a:accent6>
        <a:srgbClr val="837B9A"/>
      </a:accent6>
      <a:hlink>
        <a:srgbClr val="0000FF"/>
      </a:hlink>
      <a:folHlink>
        <a:srgbClr val="FF00FF"/>
      </a:folHlink>
    </a:clrScheme>
    <a:fontScheme name="New_Template8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New_Templat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all" spc="32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Baskervill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5">
              <a:alpha val="75000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B5854"/>
            </a:solidFill>
            <a:effectLst/>
            <a:uFillTx/>
            <a:latin typeface="Avenir Medium"/>
            <a:ea typeface="Avenir Medium"/>
            <a:cs typeface="Avenir Medium"/>
            <a:sym typeface="Avenir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335</Words>
  <Application>Microsoft Office PowerPoint</Application>
  <PresentationFormat>Custom</PresentationFormat>
  <Paragraphs>41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Avenir Medium</vt:lpstr>
      <vt:lpstr>Avenir Next Medium</vt:lpstr>
      <vt:lpstr>Baskerville</vt:lpstr>
      <vt:lpstr>Baskerville SemiBold</vt:lpstr>
      <vt:lpstr>Helvetica</vt:lpstr>
      <vt:lpstr>Helvetica Neue</vt:lpstr>
      <vt:lpstr>Microsoft Sans Serif</vt:lpstr>
      <vt:lpstr>New_Template8</vt:lpstr>
      <vt:lpstr>PowerPoint Presentation</vt:lpstr>
      <vt:lpstr>Learning objective- compare levels of access</vt:lpstr>
      <vt:lpstr>PowerPoint Presentation</vt:lpstr>
      <vt:lpstr>PowerPoint Presentation</vt:lpstr>
      <vt:lpstr>PowerPoint Presentation</vt:lpstr>
      <vt:lpstr>What ways does DOAJ classify resources compared with Gale? How do the amounts of resources compare? What stands out about the types of resources DOAJ has available? </vt:lpstr>
      <vt:lpstr>PowerPoint Presentation</vt:lpstr>
      <vt:lpstr>PowerPoint Presentation</vt:lpstr>
      <vt:lpstr>PowerPoint Presentation</vt:lpstr>
      <vt:lpstr>For the article abstracts, what are some areas that DOAJ lacks in comparison with Gale?</vt:lpstr>
      <vt:lpstr>PowerPoint Presentation</vt:lpstr>
      <vt:lpstr>PowerPoint Presentation</vt:lpstr>
      <vt:lpstr>Overall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Bailey Battilla</dc:creator>
  <cp:lastModifiedBy>Bailey Battilla</cp:lastModifiedBy>
  <cp:revision>1</cp:revision>
  <dcterms:modified xsi:type="dcterms:W3CDTF">2019-12-05T00:04:10Z</dcterms:modified>
</cp:coreProperties>
</file>