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5" r:id="rId3"/>
    <p:sldId id="266" r:id="rId4"/>
    <p:sldId id="259" r:id="rId5"/>
    <p:sldId id="262" r:id="rId6"/>
    <p:sldId id="264" r:id="rId7"/>
    <p:sldId id="263" r:id="rId8"/>
    <p:sldId id="257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968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9" d="100"/>
          <a:sy n="89" d="100"/>
        </p:scale>
        <p:origin x="466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diagrams/_rels/data1.xml.rels><?xml version="1.0" encoding="UTF-8" standalone="yes"?>
<Relationships xmlns="http://schemas.openxmlformats.org/package/2006/relationships"><Relationship Id="rId1" Type="http://schemas.openxmlformats.org/officeDocument/2006/relationships/image" Target="../media/image3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260596E-D136-4B5D-A418-F491059AACC0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B787F7A3-713E-4BD0-98F8-E077A8D8A986}">
      <dgm:prSet phldrT="[Text]"/>
      <dgm:spPr/>
      <dgm:t>
        <a:bodyPr/>
        <a:lstStyle/>
        <a:p>
          <a:r>
            <a:rPr lang="en-GB" dirty="0" smtClean="0"/>
            <a:t>Personality adjectives </a:t>
          </a:r>
          <a:endParaRPr lang="en-GB" dirty="0"/>
        </a:p>
      </dgm:t>
    </dgm:pt>
    <dgm:pt modelId="{42A4D65C-70B6-442F-8468-FFE6978301B2}" type="parTrans" cxnId="{A9DC24A5-3A2D-4999-B7BD-B58C2583CE1D}">
      <dgm:prSet/>
      <dgm:spPr/>
      <dgm:t>
        <a:bodyPr/>
        <a:lstStyle/>
        <a:p>
          <a:endParaRPr lang="en-GB"/>
        </a:p>
      </dgm:t>
    </dgm:pt>
    <dgm:pt modelId="{B0EB952F-51CC-47DD-A447-28D440D4B036}" type="sibTrans" cxnId="{A9DC24A5-3A2D-4999-B7BD-B58C2583CE1D}">
      <dgm:prSet/>
      <dgm:spPr/>
      <dgm:t>
        <a:bodyPr/>
        <a:lstStyle/>
        <a:p>
          <a:endParaRPr lang="en-GB"/>
        </a:p>
      </dgm:t>
    </dgm:pt>
    <dgm:pt modelId="{FE9695B0-0A73-47BE-B049-4AD94F0F5091}">
      <dgm:prSet phldrT="[Text]"/>
      <dgm:spPr/>
      <dgm:t>
        <a:bodyPr/>
        <a:lstStyle/>
        <a:p>
          <a:r>
            <a:rPr lang="en-GB" dirty="0" smtClean="0"/>
            <a:t>Qualities</a:t>
          </a:r>
          <a:endParaRPr lang="en-GB" dirty="0"/>
        </a:p>
      </dgm:t>
    </dgm:pt>
    <dgm:pt modelId="{94EC6DF8-C460-47D3-A1CF-44483C1FCFFD}" type="parTrans" cxnId="{C5CE0905-6A26-4FEE-88A1-DFCC063FEE6E}">
      <dgm:prSet/>
      <dgm:spPr/>
      <dgm:t>
        <a:bodyPr/>
        <a:lstStyle/>
        <a:p>
          <a:endParaRPr lang="en-GB"/>
        </a:p>
      </dgm:t>
    </dgm:pt>
    <dgm:pt modelId="{74BE552D-C112-4613-8F25-6FB13B51134E}" type="sibTrans" cxnId="{C5CE0905-6A26-4FEE-88A1-DFCC063FEE6E}">
      <dgm:prSet/>
      <dgm:spPr/>
      <dgm:t>
        <a:bodyPr/>
        <a:lstStyle/>
        <a:p>
          <a:endParaRPr lang="en-GB"/>
        </a:p>
      </dgm:t>
    </dgm:pt>
    <dgm:pt modelId="{CCB9281D-AAF1-4831-863C-CE2D96F3B7E0}">
      <dgm:prSet phldrT="[Text]"/>
      <dgm:spPr/>
      <dgm:t>
        <a:bodyPr/>
        <a:lstStyle/>
        <a:p>
          <a:r>
            <a:rPr lang="en-GB" dirty="0" smtClean="0"/>
            <a:t>Good aspect of a person </a:t>
          </a:r>
          <a:endParaRPr lang="en-GB" dirty="0"/>
        </a:p>
      </dgm:t>
    </dgm:pt>
    <dgm:pt modelId="{B69B834F-3BC8-4AD2-8345-C7EA7806DB62}" type="parTrans" cxnId="{833CBABE-633B-4A18-94DF-B87C38DA068D}">
      <dgm:prSet/>
      <dgm:spPr/>
      <dgm:t>
        <a:bodyPr/>
        <a:lstStyle/>
        <a:p>
          <a:endParaRPr lang="en-GB"/>
        </a:p>
      </dgm:t>
    </dgm:pt>
    <dgm:pt modelId="{8869809E-C428-47DC-892C-4ABAA39F7FD9}" type="sibTrans" cxnId="{833CBABE-633B-4A18-94DF-B87C38DA068D}">
      <dgm:prSet/>
      <dgm:spPr/>
      <dgm:t>
        <a:bodyPr/>
        <a:lstStyle/>
        <a:p>
          <a:endParaRPr lang="en-GB"/>
        </a:p>
      </dgm:t>
    </dgm:pt>
    <dgm:pt modelId="{B4E86466-6BCE-4BEB-BB5D-0FA864409A07}">
      <dgm:prSet phldrT="[Text]" phldr="1"/>
      <dgm:spPr>
        <a:noFill/>
      </dgm:spPr>
      <dgm:t>
        <a:bodyPr/>
        <a:lstStyle/>
        <a:p>
          <a:endParaRPr lang="en-GB" dirty="0"/>
        </a:p>
      </dgm:t>
    </dgm:pt>
    <dgm:pt modelId="{7565B101-7469-461E-8310-7380DB2051CE}" type="parTrans" cxnId="{21E86625-79FF-4B29-B89F-8046F18A9585}">
      <dgm:prSet/>
      <dgm:spPr/>
      <dgm:t>
        <a:bodyPr/>
        <a:lstStyle/>
        <a:p>
          <a:endParaRPr lang="en-GB"/>
        </a:p>
      </dgm:t>
    </dgm:pt>
    <dgm:pt modelId="{4007978C-CC9F-4F70-B44B-01835E4C156B}" type="sibTrans" cxnId="{21E86625-79FF-4B29-B89F-8046F18A9585}">
      <dgm:prSet/>
      <dgm:spPr/>
      <dgm:t>
        <a:bodyPr/>
        <a:lstStyle/>
        <a:p>
          <a:endParaRPr lang="en-GB"/>
        </a:p>
      </dgm:t>
    </dgm:pt>
    <dgm:pt modelId="{B8CFCED8-99E5-46FD-ACE0-1236052D68D9}">
      <dgm:prSet phldrT="[Text]"/>
      <dgm:spPr/>
      <dgm:t>
        <a:bodyPr/>
        <a:lstStyle/>
        <a:p>
          <a:r>
            <a:rPr lang="en-GB" dirty="0" smtClean="0"/>
            <a:t>Flaws </a:t>
          </a:r>
          <a:endParaRPr lang="en-GB" dirty="0"/>
        </a:p>
      </dgm:t>
    </dgm:pt>
    <dgm:pt modelId="{DAD5BD12-C54D-4812-80C1-85CAA1C32D44}" type="parTrans" cxnId="{23251F9B-65E6-42B2-9B2F-7D32085A8F11}">
      <dgm:prSet/>
      <dgm:spPr/>
      <dgm:t>
        <a:bodyPr/>
        <a:lstStyle/>
        <a:p>
          <a:endParaRPr lang="en-GB"/>
        </a:p>
      </dgm:t>
    </dgm:pt>
    <dgm:pt modelId="{E1704C58-556D-44E7-BA18-09696D89DB96}" type="sibTrans" cxnId="{23251F9B-65E6-42B2-9B2F-7D32085A8F11}">
      <dgm:prSet/>
      <dgm:spPr/>
      <dgm:t>
        <a:bodyPr/>
        <a:lstStyle/>
        <a:p>
          <a:endParaRPr lang="en-GB"/>
        </a:p>
      </dgm:t>
    </dgm:pt>
    <dgm:pt modelId="{EBA9DF6C-3465-4E1F-8473-338EBD94EDE9}">
      <dgm:prSet phldrT="[Text]"/>
      <dgm:spPr/>
      <dgm:t>
        <a:bodyPr/>
        <a:lstStyle/>
        <a:p>
          <a:r>
            <a:rPr lang="en-GB" dirty="0" smtClean="0"/>
            <a:t>Bad aspects of a person </a:t>
          </a:r>
          <a:endParaRPr lang="en-GB" dirty="0"/>
        </a:p>
      </dgm:t>
    </dgm:pt>
    <dgm:pt modelId="{8B06801F-26B2-4126-9C3F-15C85659190B}" type="parTrans" cxnId="{1CF2E259-3348-450E-AE07-88FDA2F99F5E}">
      <dgm:prSet/>
      <dgm:spPr/>
      <dgm:t>
        <a:bodyPr/>
        <a:lstStyle/>
        <a:p>
          <a:endParaRPr lang="en-GB"/>
        </a:p>
      </dgm:t>
    </dgm:pt>
    <dgm:pt modelId="{712FBA54-64FD-47D1-9A81-E9374623BB62}" type="sibTrans" cxnId="{1CF2E259-3348-450E-AE07-88FDA2F99F5E}">
      <dgm:prSet/>
      <dgm:spPr/>
      <dgm:t>
        <a:bodyPr/>
        <a:lstStyle/>
        <a:p>
          <a:endParaRPr lang="en-GB"/>
        </a:p>
      </dgm:t>
    </dgm:pt>
    <dgm:pt modelId="{BEB3FFC2-3049-4146-A8AD-28AE5A6A5436}" type="pres">
      <dgm:prSet presAssocID="{F260596E-D136-4B5D-A418-F491059AACC0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GB"/>
        </a:p>
      </dgm:t>
    </dgm:pt>
    <dgm:pt modelId="{EB8469F6-3717-4CCA-B4D5-98FCD7A9FE4F}" type="pres">
      <dgm:prSet presAssocID="{B787F7A3-713E-4BD0-98F8-E077A8D8A986}" presName="hierRoot1" presStyleCnt="0"/>
      <dgm:spPr/>
    </dgm:pt>
    <dgm:pt modelId="{10CBC52D-693D-442C-828E-CE8C6E2FD4EF}" type="pres">
      <dgm:prSet presAssocID="{B787F7A3-713E-4BD0-98F8-E077A8D8A986}" presName="composite" presStyleCnt="0"/>
      <dgm:spPr/>
    </dgm:pt>
    <dgm:pt modelId="{763FE722-8EAA-4396-9045-A6031372BC9B}" type="pres">
      <dgm:prSet presAssocID="{B787F7A3-713E-4BD0-98F8-E077A8D8A986}" presName="background" presStyleLbl="node0" presStyleIdx="0" presStyleCnt="1"/>
      <dgm:spPr>
        <a:solidFill>
          <a:schemeClr val="accent1">
            <a:lumMod val="40000"/>
            <a:lumOff val="60000"/>
          </a:schemeClr>
        </a:solidFill>
      </dgm:spPr>
    </dgm:pt>
    <dgm:pt modelId="{F263458B-50FC-4FDD-9759-9BD3DF968DB1}" type="pres">
      <dgm:prSet presAssocID="{B787F7A3-713E-4BD0-98F8-E077A8D8A986}" presName="text" presStyleLbl="fgAcc0" presStyleIdx="0" presStyleCnt="1">
        <dgm:presLayoutVars>
          <dgm:chPref val="3"/>
        </dgm:presLayoutVars>
      </dgm:prSet>
      <dgm:spPr/>
      <dgm:t>
        <a:bodyPr/>
        <a:lstStyle/>
        <a:p>
          <a:endParaRPr lang="en-GB"/>
        </a:p>
      </dgm:t>
    </dgm:pt>
    <dgm:pt modelId="{4D9CFC80-AB94-4844-8AD7-F46B05C906C3}" type="pres">
      <dgm:prSet presAssocID="{B787F7A3-713E-4BD0-98F8-E077A8D8A986}" presName="hierChild2" presStyleCnt="0"/>
      <dgm:spPr/>
    </dgm:pt>
    <dgm:pt modelId="{F4EDEE1C-E710-42C6-A462-42A36EEA749B}" type="pres">
      <dgm:prSet presAssocID="{94EC6DF8-C460-47D3-A1CF-44483C1FCFFD}" presName="Name10" presStyleLbl="parChTrans1D2" presStyleIdx="0" presStyleCnt="2"/>
      <dgm:spPr/>
      <dgm:t>
        <a:bodyPr/>
        <a:lstStyle/>
        <a:p>
          <a:endParaRPr lang="en-GB"/>
        </a:p>
      </dgm:t>
    </dgm:pt>
    <dgm:pt modelId="{40341A32-EBEE-4C96-B94C-74B34D5FC4B7}" type="pres">
      <dgm:prSet presAssocID="{FE9695B0-0A73-47BE-B049-4AD94F0F5091}" presName="hierRoot2" presStyleCnt="0"/>
      <dgm:spPr/>
    </dgm:pt>
    <dgm:pt modelId="{C935CE90-00F5-40F8-95B1-0C9ED37EC0D6}" type="pres">
      <dgm:prSet presAssocID="{FE9695B0-0A73-47BE-B049-4AD94F0F5091}" presName="composite2" presStyleCnt="0"/>
      <dgm:spPr/>
    </dgm:pt>
    <dgm:pt modelId="{1970205C-B5F1-40AC-A3C3-A97FE45CB49A}" type="pres">
      <dgm:prSet presAssocID="{FE9695B0-0A73-47BE-B049-4AD94F0F5091}" presName="background2" presStyleLbl="node2" presStyleIdx="0" presStyleCnt="2"/>
      <dgm:spPr>
        <a:gradFill rotWithShape="0">
          <a:gsLst>
            <a:gs pos="0">
              <a:schemeClr val="accent1">
                <a:lumMod val="5000"/>
                <a:lumOff val="95000"/>
              </a:schemeClr>
            </a:gs>
            <a:gs pos="68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</dgm:spPr>
    </dgm:pt>
    <dgm:pt modelId="{4A543CFD-6F0B-4C1C-8FDE-0238DF40EC72}" type="pres">
      <dgm:prSet presAssocID="{FE9695B0-0A73-47BE-B049-4AD94F0F5091}" presName="text2" presStyleLbl="fgAcc2" presStyleIdx="0" presStyleCnt="2">
        <dgm:presLayoutVars>
          <dgm:chPref val="3"/>
        </dgm:presLayoutVars>
      </dgm:prSet>
      <dgm:spPr/>
      <dgm:t>
        <a:bodyPr/>
        <a:lstStyle/>
        <a:p>
          <a:endParaRPr lang="en-GB"/>
        </a:p>
      </dgm:t>
    </dgm:pt>
    <dgm:pt modelId="{E64313A8-30FE-4497-9587-02D48BB89635}" type="pres">
      <dgm:prSet presAssocID="{FE9695B0-0A73-47BE-B049-4AD94F0F5091}" presName="hierChild3" presStyleCnt="0"/>
      <dgm:spPr/>
    </dgm:pt>
    <dgm:pt modelId="{07425149-1B4D-4FEF-8E80-282EE9167951}" type="pres">
      <dgm:prSet presAssocID="{B69B834F-3BC8-4AD2-8345-C7EA7806DB62}" presName="Name17" presStyleLbl="parChTrans1D3" presStyleIdx="0" presStyleCnt="3"/>
      <dgm:spPr/>
      <dgm:t>
        <a:bodyPr/>
        <a:lstStyle/>
        <a:p>
          <a:endParaRPr lang="en-GB"/>
        </a:p>
      </dgm:t>
    </dgm:pt>
    <dgm:pt modelId="{8B24ACD4-04F2-4224-874A-FF01115B9531}" type="pres">
      <dgm:prSet presAssocID="{CCB9281D-AAF1-4831-863C-CE2D96F3B7E0}" presName="hierRoot3" presStyleCnt="0"/>
      <dgm:spPr/>
    </dgm:pt>
    <dgm:pt modelId="{31AE31D6-8EBC-4849-8EDF-686CA87E7CC5}" type="pres">
      <dgm:prSet presAssocID="{CCB9281D-AAF1-4831-863C-CE2D96F3B7E0}" presName="composite3" presStyleCnt="0"/>
      <dgm:spPr/>
    </dgm:pt>
    <dgm:pt modelId="{ED8D5DA5-3E89-4EA6-A921-B15AF75C0E3B}" type="pres">
      <dgm:prSet presAssocID="{CCB9281D-AAF1-4831-863C-CE2D96F3B7E0}" presName="background3" presStyleLbl="node3" presStyleIdx="0" presStyleCnt="3"/>
      <dgm:spPr>
        <a:gradFill rotWithShape="0">
          <a:gsLst>
            <a:gs pos="0">
              <a:schemeClr val="accent1">
                <a:lumMod val="5000"/>
                <a:lumOff val="95000"/>
              </a:schemeClr>
            </a:gs>
            <a:gs pos="61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</dgm:spPr>
    </dgm:pt>
    <dgm:pt modelId="{BBBCFCD8-F85C-4F70-B6CB-403F0FC165AC}" type="pres">
      <dgm:prSet presAssocID="{CCB9281D-AAF1-4831-863C-CE2D96F3B7E0}" presName="text3" presStyleLbl="fgAcc3" presStyleIdx="0" presStyleCnt="3">
        <dgm:presLayoutVars>
          <dgm:chPref val="3"/>
        </dgm:presLayoutVars>
      </dgm:prSet>
      <dgm:spPr/>
      <dgm:t>
        <a:bodyPr/>
        <a:lstStyle/>
        <a:p>
          <a:endParaRPr lang="en-GB"/>
        </a:p>
      </dgm:t>
    </dgm:pt>
    <dgm:pt modelId="{A1142AA5-D15A-4951-96C8-9AF39F302491}" type="pres">
      <dgm:prSet presAssocID="{CCB9281D-AAF1-4831-863C-CE2D96F3B7E0}" presName="hierChild4" presStyleCnt="0"/>
      <dgm:spPr/>
    </dgm:pt>
    <dgm:pt modelId="{ADDEEA2E-7339-4628-B811-97C17607DB7A}" type="pres">
      <dgm:prSet presAssocID="{7565B101-7469-461E-8310-7380DB2051CE}" presName="Name17" presStyleLbl="parChTrans1D3" presStyleIdx="1" presStyleCnt="3"/>
      <dgm:spPr/>
      <dgm:t>
        <a:bodyPr/>
        <a:lstStyle/>
        <a:p>
          <a:endParaRPr lang="en-GB"/>
        </a:p>
      </dgm:t>
    </dgm:pt>
    <dgm:pt modelId="{DAD77E32-119C-479C-AA41-061E369575CA}" type="pres">
      <dgm:prSet presAssocID="{B4E86466-6BCE-4BEB-BB5D-0FA864409A07}" presName="hierRoot3" presStyleCnt="0"/>
      <dgm:spPr/>
    </dgm:pt>
    <dgm:pt modelId="{3B82C3CD-F8A6-4259-B436-D012F47ECD8F}" type="pres">
      <dgm:prSet presAssocID="{B4E86466-6BCE-4BEB-BB5D-0FA864409A07}" presName="composite3" presStyleCnt="0"/>
      <dgm:spPr/>
    </dgm:pt>
    <dgm:pt modelId="{74A4DEAE-54C3-4E15-B66D-14CE1C722C26}" type="pres">
      <dgm:prSet presAssocID="{B4E86466-6BCE-4BEB-BB5D-0FA864409A07}" presName="background3" presStyleLbl="node3" presStyleIdx="1" presStyleCnt="3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en-GB"/>
        </a:p>
      </dgm:t>
    </dgm:pt>
    <dgm:pt modelId="{649C845F-5B85-4C11-AA9E-1FA62D262BCF}" type="pres">
      <dgm:prSet presAssocID="{B4E86466-6BCE-4BEB-BB5D-0FA864409A07}" presName="text3" presStyleLbl="fgAcc3" presStyleIdx="1" presStyleCnt="3">
        <dgm:presLayoutVars>
          <dgm:chPref val="3"/>
        </dgm:presLayoutVars>
      </dgm:prSet>
      <dgm:spPr/>
      <dgm:t>
        <a:bodyPr/>
        <a:lstStyle/>
        <a:p>
          <a:endParaRPr lang="en-GB"/>
        </a:p>
      </dgm:t>
    </dgm:pt>
    <dgm:pt modelId="{0232838A-50F8-404A-AF8F-57B9EF47DB86}" type="pres">
      <dgm:prSet presAssocID="{B4E86466-6BCE-4BEB-BB5D-0FA864409A07}" presName="hierChild4" presStyleCnt="0"/>
      <dgm:spPr/>
    </dgm:pt>
    <dgm:pt modelId="{85A66B4B-4C7F-42CB-8F01-30EFDA973D39}" type="pres">
      <dgm:prSet presAssocID="{DAD5BD12-C54D-4812-80C1-85CAA1C32D44}" presName="Name10" presStyleLbl="parChTrans1D2" presStyleIdx="1" presStyleCnt="2"/>
      <dgm:spPr/>
      <dgm:t>
        <a:bodyPr/>
        <a:lstStyle/>
        <a:p>
          <a:endParaRPr lang="en-GB"/>
        </a:p>
      </dgm:t>
    </dgm:pt>
    <dgm:pt modelId="{8BDA5FB4-3E1D-4F54-8A5A-C77BC0772858}" type="pres">
      <dgm:prSet presAssocID="{B8CFCED8-99E5-46FD-ACE0-1236052D68D9}" presName="hierRoot2" presStyleCnt="0"/>
      <dgm:spPr/>
    </dgm:pt>
    <dgm:pt modelId="{0550EE79-23C1-488F-9292-807C910318E9}" type="pres">
      <dgm:prSet presAssocID="{B8CFCED8-99E5-46FD-ACE0-1236052D68D9}" presName="composite2" presStyleCnt="0"/>
      <dgm:spPr/>
    </dgm:pt>
    <dgm:pt modelId="{CF9A28BA-E378-401E-9CC0-86A872E58E05}" type="pres">
      <dgm:prSet presAssocID="{B8CFCED8-99E5-46FD-ACE0-1236052D68D9}" presName="background2" presStyleLbl="node2" presStyleIdx="1" presStyleCnt="2"/>
      <dgm:spPr>
        <a:gradFill rotWithShape="0">
          <a:gsLst>
            <a:gs pos="0">
              <a:schemeClr val="accent1">
                <a:lumMod val="5000"/>
                <a:lumOff val="95000"/>
              </a:schemeClr>
            </a:gs>
            <a:gs pos="68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</dgm:spPr>
    </dgm:pt>
    <dgm:pt modelId="{82F8A133-5CEE-4E87-824C-5A3C5DC60A28}" type="pres">
      <dgm:prSet presAssocID="{B8CFCED8-99E5-46FD-ACE0-1236052D68D9}" presName="text2" presStyleLbl="fgAcc2" presStyleIdx="1" presStyleCnt="2">
        <dgm:presLayoutVars>
          <dgm:chPref val="3"/>
        </dgm:presLayoutVars>
      </dgm:prSet>
      <dgm:spPr/>
      <dgm:t>
        <a:bodyPr/>
        <a:lstStyle/>
        <a:p>
          <a:endParaRPr lang="en-GB"/>
        </a:p>
      </dgm:t>
    </dgm:pt>
    <dgm:pt modelId="{4BD2AE68-3602-4D0C-B4C0-1C4E3D300367}" type="pres">
      <dgm:prSet presAssocID="{B8CFCED8-99E5-46FD-ACE0-1236052D68D9}" presName="hierChild3" presStyleCnt="0"/>
      <dgm:spPr/>
    </dgm:pt>
    <dgm:pt modelId="{2A62CE2C-201A-4DF4-A3D9-82A83C43DC04}" type="pres">
      <dgm:prSet presAssocID="{8B06801F-26B2-4126-9C3F-15C85659190B}" presName="Name17" presStyleLbl="parChTrans1D3" presStyleIdx="2" presStyleCnt="3"/>
      <dgm:spPr/>
      <dgm:t>
        <a:bodyPr/>
        <a:lstStyle/>
        <a:p>
          <a:endParaRPr lang="en-GB"/>
        </a:p>
      </dgm:t>
    </dgm:pt>
    <dgm:pt modelId="{13871D49-33EC-43AE-8745-636DB45F574E}" type="pres">
      <dgm:prSet presAssocID="{EBA9DF6C-3465-4E1F-8473-338EBD94EDE9}" presName="hierRoot3" presStyleCnt="0"/>
      <dgm:spPr/>
    </dgm:pt>
    <dgm:pt modelId="{DC10F96C-0385-4B4A-AD26-B3EFF451A0BE}" type="pres">
      <dgm:prSet presAssocID="{EBA9DF6C-3465-4E1F-8473-338EBD94EDE9}" presName="composite3" presStyleCnt="0"/>
      <dgm:spPr/>
    </dgm:pt>
    <dgm:pt modelId="{51DA4ACA-0724-4211-815B-6FAC1D65A781}" type="pres">
      <dgm:prSet presAssocID="{EBA9DF6C-3465-4E1F-8473-338EBD94EDE9}" presName="background3" presStyleLbl="node3" presStyleIdx="2" presStyleCnt="3"/>
      <dgm:spPr>
        <a:gradFill rotWithShape="0">
          <a:gsLst>
            <a:gs pos="0">
              <a:schemeClr val="accent1">
                <a:lumMod val="5000"/>
                <a:lumOff val="95000"/>
              </a:schemeClr>
            </a:gs>
            <a:gs pos="61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</dgm:spPr>
    </dgm:pt>
    <dgm:pt modelId="{7D42C5E5-049A-4B5B-862F-60C756C99DFE}" type="pres">
      <dgm:prSet presAssocID="{EBA9DF6C-3465-4E1F-8473-338EBD94EDE9}" presName="text3" presStyleLbl="fgAcc3" presStyleIdx="2" presStyleCnt="3">
        <dgm:presLayoutVars>
          <dgm:chPref val="3"/>
        </dgm:presLayoutVars>
      </dgm:prSet>
      <dgm:spPr/>
      <dgm:t>
        <a:bodyPr/>
        <a:lstStyle/>
        <a:p>
          <a:endParaRPr lang="en-GB"/>
        </a:p>
      </dgm:t>
    </dgm:pt>
    <dgm:pt modelId="{7856640F-80EF-4E59-8139-77C8D1227C38}" type="pres">
      <dgm:prSet presAssocID="{EBA9DF6C-3465-4E1F-8473-338EBD94EDE9}" presName="hierChild4" presStyleCnt="0"/>
      <dgm:spPr/>
    </dgm:pt>
  </dgm:ptLst>
  <dgm:cxnLst>
    <dgm:cxn modelId="{22D3732F-A682-4C73-97A2-43DB25BF3491}" type="presOf" srcId="{CCB9281D-AAF1-4831-863C-CE2D96F3B7E0}" destId="{BBBCFCD8-F85C-4F70-B6CB-403F0FC165AC}" srcOrd="0" destOrd="0" presId="urn:microsoft.com/office/officeart/2005/8/layout/hierarchy1"/>
    <dgm:cxn modelId="{C8389501-C951-483E-899B-0B11620F18CA}" type="presOf" srcId="{8B06801F-26B2-4126-9C3F-15C85659190B}" destId="{2A62CE2C-201A-4DF4-A3D9-82A83C43DC04}" srcOrd="0" destOrd="0" presId="urn:microsoft.com/office/officeart/2005/8/layout/hierarchy1"/>
    <dgm:cxn modelId="{21E86625-79FF-4B29-B89F-8046F18A9585}" srcId="{FE9695B0-0A73-47BE-B049-4AD94F0F5091}" destId="{B4E86466-6BCE-4BEB-BB5D-0FA864409A07}" srcOrd="1" destOrd="0" parTransId="{7565B101-7469-461E-8310-7380DB2051CE}" sibTransId="{4007978C-CC9F-4F70-B44B-01835E4C156B}"/>
    <dgm:cxn modelId="{23251F9B-65E6-42B2-9B2F-7D32085A8F11}" srcId="{B787F7A3-713E-4BD0-98F8-E077A8D8A986}" destId="{B8CFCED8-99E5-46FD-ACE0-1236052D68D9}" srcOrd="1" destOrd="0" parTransId="{DAD5BD12-C54D-4812-80C1-85CAA1C32D44}" sibTransId="{E1704C58-556D-44E7-BA18-09696D89DB96}"/>
    <dgm:cxn modelId="{88BA946E-CCE7-4A47-9424-A6C4A6998740}" type="presOf" srcId="{94EC6DF8-C460-47D3-A1CF-44483C1FCFFD}" destId="{F4EDEE1C-E710-42C6-A462-42A36EEA749B}" srcOrd="0" destOrd="0" presId="urn:microsoft.com/office/officeart/2005/8/layout/hierarchy1"/>
    <dgm:cxn modelId="{C5CE0905-6A26-4FEE-88A1-DFCC063FEE6E}" srcId="{B787F7A3-713E-4BD0-98F8-E077A8D8A986}" destId="{FE9695B0-0A73-47BE-B049-4AD94F0F5091}" srcOrd="0" destOrd="0" parTransId="{94EC6DF8-C460-47D3-A1CF-44483C1FCFFD}" sibTransId="{74BE552D-C112-4613-8F25-6FB13B51134E}"/>
    <dgm:cxn modelId="{1CF2E259-3348-450E-AE07-88FDA2F99F5E}" srcId="{B8CFCED8-99E5-46FD-ACE0-1236052D68D9}" destId="{EBA9DF6C-3465-4E1F-8473-338EBD94EDE9}" srcOrd="0" destOrd="0" parTransId="{8B06801F-26B2-4126-9C3F-15C85659190B}" sibTransId="{712FBA54-64FD-47D1-9A81-E9374623BB62}"/>
    <dgm:cxn modelId="{1FCADF22-7A24-4B57-AC0B-DBAE684810BB}" type="presOf" srcId="{B4E86466-6BCE-4BEB-BB5D-0FA864409A07}" destId="{649C845F-5B85-4C11-AA9E-1FA62D262BCF}" srcOrd="0" destOrd="0" presId="urn:microsoft.com/office/officeart/2005/8/layout/hierarchy1"/>
    <dgm:cxn modelId="{6FA1A77E-3DAD-457E-A806-D6DAA96DFA46}" type="presOf" srcId="{DAD5BD12-C54D-4812-80C1-85CAA1C32D44}" destId="{85A66B4B-4C7F-42CB-8F01-30EFDA973D39}" srcOrd="0" destOrd="0" presId="urn:microsoft.com/office/officeart/2005/8/layout/hierarchy1"/>
    <dgm:cxn modelId="{A9DC24A5-3A2D-4999-B7BD-B58C2583CE1D}" srcId="{F260596E-D136-4B5D-A418-F491059AACC0}" destId="{B787F7A3-713E-4BD0-98F8-E077A8D8A986}" srcOrd="0" destOrd="0" parTransId="{42A4D65C-70B6-442F-8468-FFE6978301B2}" sibTransId="{B0EB952F-51CC-47DD-A447-28D440D4B036}"/>
    <dgm:cxn modelId="{D7415EF4-2D88-4C27-8321-1518CBE11200}" type="presOf" srcId="{B787F7A3-713E-4BD0-98F8-E077A8D8A986}" destId="{F263458B-50FC-4FDD-9759-9BD3DF968DB1}" srcOrd="0" destOrd="0" presId="urn:microsoft.com/office/officeart/2005/8/layout/hierarchy1"/>
    <dgm:cxn modelId="{F603CF17-C0E1-4EBF-ACCA-D355CE4C2E42}" type="presOf" srcId="{F260596E-D136-4B5D-A418-F491059AACC0}" destId="{BEB3FFC2-3049-4146-A8AD-28AE5A6A5436}" srcOrd="0" destOrd="0" presId="urn:microsoft.com/office/officeart/2005/8/layout/hierarchy1"/>
    <dgm:cxn modelId="{AAD6EF0A-30AC-4D01-8DF2-97EA32E3F159}" type="presOf" srcId="{B8CFCED8-99E5-46FD-ACE0-1236052D68D9}" destId="{82F8A133-5CEE-4E87-824C-5A3C5DC60A28}" srcOrd="0" destOrd="0" presId="urn:microsoft.com/office/officeart/2005/8/layout/hierarchy1"/>
    <dgm:cxn modelId="{630133D6-7F47-4480-9F7B-EC018B749579}" type="presOf" srcId="{FE9695B0-0A73-47BE-B049-4AD94F0F5091}" destId="{4A543CFD-6F0B-4C1C-8FDE-0238DF40EC72}" srcOrd="0" destOrd="0" presId="urn:microsoft.com/office/officeart/2005/8/layout/hierarchy1"/>
    <dgm:cxn modelId="{13294346-87C7-4182-8397-AFC9C8DD1A2B}" type="presOf" srcId="{7565B101-7469-461E-8310-7380DB2051CE}" destId="{ADDEEA2E-7339-4628-B811-97C17607DB7A}" srcOrd="0" destOrd="0" presId="urn:microsoft.com/office/officeart/2005/8/layout/hierarchy1"/>
    <dgm:cxn modelId="{6F310241-D7FD-4840-AB3A-7F7EBBF2C811}" type="presOf" srcId="{B69B834F-3BC8-4AD2-8345-C7EA7806DB62}" destId="{07425149-1B4D-4FEF-8E80-282EE9167951}" srcOrd="0" destOrd="0" presId="urn:microsoft.com/office/officeart/2005/8/layout/hierarchy1"/>
    <dgm:cxn modelId="{833CBABE-633B-4A18-94DF-B87C38DA068D}" srcId="{FE9695B0-0A73-47BE-B049-4AD94F0F5091}" destId="{CCB9281D-AAF1-4831-863C-CE2D96F3B7E0}" srcOrd="0" destOrd="0" parTransId="{B69B834F-3BC8-4AD2-8345-C7EA7806DB62}" sibTransId="{8869809E-C428-47DC-892C-4ABAA39F7FD9}"/>
    <dgm:cxn modelId="{CBD5712F-4FFB-4F18-A152-22D480B9A269}" type="presOf" srcId="{EBA9DF6C-3465-4E1F-8473-338EBD94EDE9}" destId="{7D42C5E5-049A-4B5B-862F-60C756C99DFE}" srcOrd="0" destOrd="0" presId="urn:microsoft.com/office/officeart/2005/8/layout/hierarchy1"/>
    <dgm:cxn modelId="{638D5737-4720-4F68-9186-8D81F66AB12E}" type="presParOf" srcId="{BEB3FFC2-3049-4146-A8AD-28AE5A6A5436}" destId="{EB8469F6-3717-4CCA-B4D5-98FCD7A9FE4F}" srcOrd="0" destOrd="0" presId="urn:microsoft.com/office/officeart/2005/8/layout/hierarchy1"/>
    <dgm:cxn modelId="{D937B561-F60E-468A-9E78-B9C8EE3292BE}" type="presParOf" srcId="{EB8469F6-3717-4CCA-B4D5-98FCD7A9FE4F}" destId="{10CBC52D-693D-442C-828E-CE8C6E2FD4EF}" srcOrd="0" destOrd="0" presId="urn:microsoft.com/office/officeart/2005/8/layout/hierarchy1"/>
    <dgm:cxn modelId="{EC5C1DCE-5B61-4E2D-B36E-D23505E8D2EF}" type="presParOf" srcId="{10CBC52D-693D-442C-828E-CE8C6E2FD4EF}" destId="{763FE722-8EAA-4396-9045-A6031372BC9B}" srcOrd="0" destOrd="0" presId="urn:microsoft.com/office/officeart/2005/8/layout/hierarchy1"/>
    <dgm:cxn modelId="{EAE15E58-0586-4C6B-B8C7-40DE64D915A2}" type="presParOf" srcId="{10CBC52D-693D-442C-828E-CE8C6E2FD4EF}" destId="{F263458B-50FC-4FDD-9759-9BD3DF968DB1}" srcOrd="1" destOrd="0" presId="urn:microsoft.com/office/officeart/2005/8/layout/hierarchy1"/>
    <dgm:cxn modelId="{91D9FA8B-186D-4ADF-B80A-EB4AA78AC852}" type="presParOf" srcId="{EB8469F6-3717-4CCA-B4D5-98FCD7A9FE4F}" destId="{4D9CFC80-AB94-4844-8AD7-F46B05C906C3}" srcOrd="1" destOrd="0" presId="urn:microsoft.com/office/officeart/2005/8/layout/hierarchy1"/>
    <dgm:cxn modelId="{B4E59F80-8F5B-4C9B-9196-5AEE7BB87A2F}" type="presParOf" srcId="{4D9CFC80-AB94-4844-8AD7-F46B05C906C3}" destId="{F4EDEE1C-E710-42C6-A462-42A36EEA749B}" srcOrd="0" destOrd="0" presId="urn:microsoft.com/office/officeart/2005/8/layout/hierarchy1"/>
    <dgm:cxn modelId="{7985B8CC-4560-405A-B03B-396C66D38F4A}" type="presParOf" srcId="{4D9CFC80-AB94-4844-8AD7-F46B05C906C3}" destId="{40341A32-EBEE-4C96-B94C-74B34D5FC4B7}" srcOrd="1" destOrd="0" presId="urn:microsoft.com/office/officeart/2005/8/layout/hierarchy1"/>
    <dgm:cxn modelId="{D0AC8F87-D879-4732-BC76-89831F57A90D}" type="presParOf" srcId="{40341A32-EBEE-4C96-B94C-74B34D5FC4B7}" destId="{C935CE90-00F5-40F8-95B1-0C9ED37EC0D6}" srcOrd="0" destOrd="0" presId="urn:microsoft.com/office/officeart/2005/8/layout/hierarchy1"/>
    <dgm:cxn modelId="{CC5B1259-400B-4A28-8BCE-84A93666735D}" type="presParOf" srcId="{C935CE90-00F5-40F8-95B1-0C9ED37EC0D6}" destId="{1970205C-B5F1-40AC-A3C3-A97FE45CB49A}" srcOrd="0" destOrd="0" presId="urn:microsoft.com/office/officeart/2005/8/layout/hierarchy1"/>
    <dgm:cxn modelId="{D9F73AEF-BF67-4F4C-90E0-52950FB8E39A}" type="presParOf" srcId="{C935CE90-00F5-40F8-95B1-0C9ED37EC0D6}" destId="{4A543CFD-6F0B-4C1C-8FDE-0238DF40EC72}" srcOrd="1" destOrd="0" presId="urn:microsoft.com/office/officeart/2005/8/layout/hierarchy1"/>
    <dgm:cxn modelId="{738851D8-574D-400F-B8C1-A5E0F126FE2F}" type="presParOf" srcId="{40341A32-EBEE-4C96-B94C-74B34D5FC4B7}" destId="{E64313A8-30FE-4497-9587-02D48BB89635}" srcOrd="1" destOrd="0" presId="urn:microsoft.com/office/officeart/2005/8/layout/hierarchy1"/>
    <dgm:cxn modelId="{85C9C3CB-EFF0-48C1-A63D-393E21E5FBD5}" type="presParOf" srcId="{E64313A8-30FE-4497-9587-02D48BB89635}" destId="{07425149-1B4D-4FEF-8E80-282EE9167951}" srcOrd="0" destOrd="0" presId="urn:microsoft.com/office/officeart/2005/8/layout/hierarchy1"/>
    <dgm:cxn modelId="{37B49615-CA68-4429-9CCB-FA7ABDC1FFBB}" type="presParOf" srcId="{E64313A8-30FE-4497-9587-02D48BB89635}" destId="{8B24ACD4-04F2-4224-874A-FF01115B9531}" srcOrd="1" destOrd="0" presId="urn:microsoft.com/office/officeart/2005/8/layout/hierarchy1"/>
    <dgm:cxn modelId="{79F40EE1-CC70-496E-8D3D-FC3657E96D36}" type="presParOf" srcId="{8B24ACD4-04F2-4224-874A-FF01115B9531}" destId="{31AE31D6-8EBC-4849-8EDF-686CA87E7CC5}" srcOrd="0" destOrd="0" presId="urn:microsoft.com/office/officeart/2005/8/layout/hierarchy1"/>
    <dgm:cxn modelId="{370E89B3-0FFC-413A-AD3A-B4D930876E4F}" type="presParOf" srcId="{31AE31D6-8EBC-4849-8EDF-686CA87E7CC5}" destId="{ED8D5DA5-3E89-4EA6-A921-B15AF75C0E3B}" srcOrd="0" destOrd="0" presId="urn:microsoft.com/office/officeart/2005/8/layout/hierarchy1"/>
    <dgm:cxn modelId="{5589E61A-C0B9-4007-8507-74D9587708F4}" type="presParOf" srcId="{31AE31D6-8EBC-4849-8EDF-686CA87E7CC5}" destId="{BBBCFCD8-F85C-4F70-B6CB-403F0FC165AC}" srcOrd="1" destOrd="0" presId="urn:microsoft.com/office/officeart/2005/8/layout/hierarchy1"/>
    <dgm:cxn modelId="{90DCA990-46FA-418B-8034-F0D879C3EA26}" type="presParOf" srcId="{8B24ACD4-04F2-4224-874A-FF01115B9531}" destId="{A1142AA5-D15A-4951-96C8-9AF39F302491}" srcOrd="1" destOrd="0" presId="urn:microsoft.com/office/officeart/2005/8/layout/hierarchy1"/>
    <dgm:cxn modelId="{C08F5D17-80A9-4440-8686-09E9BE4D6220}" type="presParOf" srcId="{E64313A8-30FE-4497-9587-02D48BB89635}" destId="{ADDEEA2E-7339-4628-B811-97C17607DB7A}" srcOrd="2" destOrd="0" presId="urn:microsoft.com/office/officeart/2005/8/layout/hierarchy1"/>
    <dgm:cxn modelId="{EC228426-B7C4-4F41-966A-2819D79A7560}" type="presParOf" srcId="{E64313A8-30FE-4497-9587-02D48BB89635}" destId="{DAD77E32-119C-479C-AA41-061E369575CA}" srcOrd="3" destOrd="0" presId="urn:microsoft.com/office/officeart/2005/8/layout/hierarchy1"/>
    <dgm:cxn modelId="{A9239FA0-A6B0-44B3-B7E5-3BB6FDFA4C1F}" type="presParOf" srcId="{DAD77E32-119C-479C-AA41-061E369575CA}" destId="{3B82C3CD-F8A6-4259-B436-D012F47ECD8F}" srcOrd="0" destOrd="0" presId="urn:microsoft.com/office/officeart/2005/8/layout/hierarchy1"/>
    <dgm:cxn modelId="{141E8B76-D32A-449B-8BF3-65C07490BE64}" type="presParOf" srcId="{3B82C3CD-F8A6-4259-B436-D012F47ECD8F}" destId="{74A4DEAE-54C3-4E15-B66D-14CE1C722C26}" srcOrd="0" destOrd="0" presId="urn:microsoft.com/office/officeart/2005/8/layout/hierarchy1"/>
    <dgm:cxn modelId="{DB3501FB-621C-4610-A0F6-82E82491EBED}" type="presParOf" srcId="{3B82C3CD-F8A6-4259-B436-D012F47ECD8F}" destId="{649C845F-5B85-4C11-AA9E-1FA62D262BCF}" srcOrd="1" destOrd="0" presId="urn:microsoft.com/office/officeart/2005/8/layout/hierarchy1"/>
    <dgm:cxn modelId="{803D5D60-0CD6-423F-896C-C3E494E19610}" type="presParOf" srcId="{DAD77E32-119C-479C-AA41-061E369575CA}" destId="{0232838A-50F8-404A-AF8F-57B9EF47DB86}" srcOrd="1" destOrd="0" presId="urn:microsoft.com/office/officeart/2005/8/layout/hierarchy1"/>
    <dgm:cxn modelId="{4FC3483F-BF64-44F0-AF92-78231E049E13}" type="presParOf" srcId="{4D9CFC80-AB94-4844-8AD7-F46B05C906C3}" destId="{85A66B4B-4C7F-42CB-8F01-30EFDA973D39}" srcOrd="2" destOrd="0" presId="urn:microsoft.com/office/officeart/2005/8/layout/hierarchy1"/>
    <dgm:cxn modelId="{88A37FA1-1E92-46C9-AE1F-D346D7781ED1}" type="presParOf" srcId="{4D9CFC80-AB94-4844-8AD7-F46B05C906C3}" destId="{8BDA5FB4-3E1D-4F54-8A5A-C77BC0772858}" srcOrd="3" destOrd="0" presId="urn:microsoft.com/office/officeart/2005/8/layout/hierarchy1"/>
    <dgm:cxn modelId="{634CCB91-715D-4E54-8218-CA23375BE541}" type="presParOf" srcId="{8BDA5FB4-3E1D-4F54-8A5A-C77BC0772858}" destId="{0550EE79-23C1-488F-9292-807C910318E9}" srcOrd="0" destOrd="0" presId="urn:microsoft.com/office/officeart/2005/8/layout/hierarchy1"/>
    <dgm:cxn modelId="{4BCFC91A-2C98-4A4D-A969-DCC12826D7D0}" type="presParOf" srcId="{0550EE79-23C1-488F-9292-807C910318E9}" destId="{CF9A28BA-E378-401E-9CC0-86A872E58E05}" srcOrd="0" destOrd="0" presId="urn:microsoft.com/office/officeart/2005/8/layout/hierarchy1"/>
    <dgm:cxn modelId="{D99DBAC7-16D9-44C4-A280-1F5CF112C5BB}" type="presParOf" srcId="{0550EE79-23C1-488F-9292-807C910318E9}" destId="{82F8A133-5CEE-4E87-824C-5A3C5DC60A28}" srcOrd="1" destOrd="0" presId="urn:microsoft.com/office/officeart/2005/8/layout/hierarchy1"/>
    <dgm:cxn modelId="{AC5BCAC5-6796-4D3A-94F0-9E0039F3155A}" type="presParOf" srcId="{8BDA5FB4-3E1D-4F54-8A5A-C77BC0772858}" destId="{4BD2AE68-3602-4D0C-B4C0-1C4E3D300367}" srcOrd="1" destOrd="0" presId="urn:microsoft.com/office/officeart/2005/8/layout/hierarchy1"/>
    <dgm:cxn modelId="{015013EA-BB1E-477A-AD48-D007BDC0EC0B}" type="presParOf" srcId="{4BD2AE68-3602-4D0C-B4C0-1C4E3D300367}" destId="{2A62CE2C-201A-4DF4-A3D9-82A83C43DC04}" srcOrd="0" destOrd="0" presId="urn:microsoft.com/office/officeart/2005/8/layout/hierarchy1"/>
    <dgm:cxn modelId="{E1D4A617-5D20-4D06-B0A6-2516FB208841}" type="presParOf" srcId="{4BD2AE68-3602-4D0C-B4C0-1C4E3D300367}" destId="{13871D49-33EC-43AE-8745-636DB45F574E}" srcOrd="1" destOrd="0" presId="urn:microsoft.com/office/officeart/2005/8/layout/hierarchy1"/>
    <dgm:cxn modelId="{F89D3CF5-53D9-4B5C-9847-9EAD34D182DA}" type="presParOf" srcId="{13871D49-33EC-43AE-8745-636DB45F574E}" destId="{DC10F96C-0385-4B4A-AD26-B3EFF451A0BE}" srcOrd="0" destOrd="0" presId="urn:microsoft.com/office/officeart/2005/8/layout/hierarchy1"/>
    <dgm:cxn modelId="{DADE70A7-DD5B-49FB-A7A9-66C6D7AF0C65}" type="presParOf" srcId="{DC10F96C-0385-4B4A-AD26-B3EFF451A0BE}" destId="{51DA4ACA-0724-4211-815B-6FAC1D65A781}" srcOrd="0" destOrd="0" presId="urn:microsoft.com/office/officeart/2005/8/layout/hierarchy1"/>
    <dgm:cxn modelId="{E2FB7C45-F4AA-4657-BAC6-E31EFC7D47D6}" type="presParOf" srcId="{DC10F96C-0385-4B4A-AD26-B3EFF451A0BE}" destId="{7D42C5E5-049A-4B5B-862F-60C756C99DFE}" srcOrd="1" destOrd="0" presId="urn:microsoft.com/office/officeart/2005/8/layout/hierarchy1"/>
    <dgm:cxn modelId="{00A3ADD1-5C89-41B4-B04B-702F4ACD7F82}" type="presParOf" srcId="{13871D49-33EC-43AE-8745-636DB45F574E}" destId="{7856640F-80EF-4E59-8139-77C8D1227C38}" srcOrd="1" destOrd="0" presId="urn:microsoft.com/office/officeart/2005/8/layout/hierarchy1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7B674CB-3709-4ACF-BB61-29ADEA3D41B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033272"/>
            <a:ext cx="9144000" cy="2478024"/>
          </a:xfrm>
        </p:spPr>
        <p:txBody>
          <a:bodyPr lIns="0" tIns="0" rIns="0" bIns="0" anchor="b">
            <a:noAutofit/>
          </a:bodyPr>
          <a:lstStyle>
            <a:lvl1pPr algn="ctr">
              <a:defRPr sz="4000" spc="750" baseline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E06DA6BE-9B64-48FC-92D1-EF0D426A397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822192"/>
            <a:ext cx="9144000" cy="1435608"/>
          </a:xfrm>
        </p:spPr>
        <p:txBody>
          <a:bodyPr lIns="0" tIns="0" rIns="0" bIns="0">
            <a:normAutofit/>
          </a:bodyPr>
          <a:lstStyle>
            <a:lvl1pPr marL="0" indent="0" algn="ctr">
              <a:lnSpc>
                <a:spcPct val="150000"/>
              </a:lnSpc>
              <a:buNone/>
              <a:defRPr sz="1600" cap="all" spc="60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B083AE59-8E21-449F-86DA-5BE2970108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5A5808-3B61-48CC-92EF-85AC2E0DFA56}" type="datetime2">
              <a:rPr lang="en-US" smtClean="0"/>
              <a:t>Tuesday, June 22, 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4E8CCD60-9970-49FD-8254-21154BAA1E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1CC0A488-07A7-42F9-B1DF-68545B7541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389E6-C847-4AD0-B56D-D205B2EAB1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75576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B9DC3B6-2D75-4EC4-9120-88DCE0EA61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B74B06CB-A0FE-4499-B674-90C8C281A55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4E7FD700-765A-4DE6-A8EC-9D9D92FCBB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5E98AF-4574-4509-BF7A-519ACD5BF826}" type="datetime2">
              <a:rPr lang="en-US" smtClean="0"/>
              <a:t>Tuesday, June 22, 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0C4664EC-C4B1-4D14-9ED3-14C6CCBFFC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5FDF5526-E518-4133-9F44-D812576C10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389E6-C847-4AD0-B56D-D205B2EAB1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41156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xmlns="" id="{B5F62998-15B1-4CA8-8C60-7801001F806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838899"/>
            <a:ext cx="2628900" cy="484930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111AE278-0885-4594-AB09-120344C7D88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49235" y="838900"/>
            <a:ext cx="7723265" cy="48493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85B850CC-FB43-4988-8D4E-9C54C20185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DD97D4-9636-490F-85D0-E926C2B6F3B1}" type="datetime2">
              <a:rPr lang="en-US" smtClean="0"/>
              <a:t>Tuesday, June 22, 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47A70300-3853-4FB4-A084-CF6E5CF2BD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B7DBAFB0-25AA-4B69-8418-418F47A927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389E6-C847-4AD0-B56D-D205B2EAB1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58592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AFE0F35-0AE7-48AB-9005-F1DB4BD0B4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4DDD4022-C31F-4C4C-B5BF-5F9730C08A0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99A45EE9-11D3-436C-9D73-1AA6CCDB16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3AF3C6-0FD4-4939-991C-00DDE5C56815}" type="datetime2">
              <a:rPr lang="en-US" smtClean="0"/>
              <a:t>Tuesday, June 22, 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92817DCF-881F-4956-81AE-A6D27A88F4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0A265F17-AD75-4B7E-970D-5D4DBD5D17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389E6-C847-4AD0-B56D-D205B2EAB1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36786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98C12CB-05D8-4D62-BDC5-812DB6DD0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1709738"/>
            <a:ext cx="9966960" cy="2852737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4400" spc="75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7C52F020-8516-4B9E-B455-5731ED6C9E9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371600" y="4974336"/>
            <a:ext cx="9966961" cy="1115568"/>
          </a:xfrm>
        </p:spPr>
        <p:txBody>
          <a:bodyPr>
            <a:normAutofit/>
          </a:bodyPr>
          <a:lstStyle>
            <a:lvl1pPr marL="0" indent="0">
              <a:buNone/>
              <a:defRPr sz="1600" cap="all" spc="600" baseline="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7C822993-6E28-44BB-B983-095B476B80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807482-8128-47C6-A8DD-6452B0291CFF}" type="datetime2">
              <a:rPr lang="en-US" smtClean="0"/>
              <a:t>Tuesday, June 22, 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FC909971-06C9-462B-81D9-BEF24C708A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CF9A076D-47C1-49CD-9A8B-956DB3FC31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389E6-C847-4AD0-B56D-D205B2EAB1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11200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428DFBD-F5ED-455C-8AD0-97476A55E3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8C30E58C-F463-4D52-9225-9410133113A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371600" y="2112264"/>
            <a:ext cx="4846320" cy="395935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6AF7BDB4-97FA-485D-A557-6F96692BAC9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766560" y="2112265"/>
            <a:ext cx="4846320" cy="395935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68C50007-C799-4117-8ACD-5EE980E63F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903F25-275E-41DE-BE3B-EBF0DB49F9B1}" type="datetime2">
              <a:rPr lang="en-US" smtClean="0"/>
              <a:t>Tuesday, June 22, 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F24E8968-6BAD-4D5A-BF1D-911C7A39C1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499D8C08-BF20-4D5E-9004-0C075C36D8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389E6-C847-4AD0-B56D-D205B2EAB1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11999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82036E0D-26A5-455A-A8BD-70DA8BC03EB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371600" y="2112264"/>
            <a:ext cx="484107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E7FD4EA0-094D-4056-9032-BFB44B40896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371600" y="3018472"/>
            <a:ext cx="4841076" cy="310485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5FC0CCE8-718F-4620-8B4A-C60EEA7B884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766560" y="2112264"/>
            <a:ext cx="484632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56CE86DF-0069-4D31-BDD3-A9A2F9B7B46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766560" y="3018471"/>
            <a:ext cx="4841076" cy="310485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21A5ED06-FE54-4B86-A8D4-07D0EB08C3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475572-4A44-4171-84AA-64D42C8050A6}" type="datetime2">
              <a:rPr lang="en-US" smtClean="0"/>
              <a:t>Tuesday, June 22, 2021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CE9EC6C3-0950-4AFE-936A-9AB5D22784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6784B1D1-BE0C-48F4-BC74-90675A0F07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389E6-C847-4AD0-B56D-D205B2EAB1EE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9">
            <a:extLst>
              <a:ext uri="{FF2B5EF4-FFF2-40B4-BE49-F238E27FC236}">
                <a16:creationId xmlns:a16="http://schemas.microsoft.com/office/drawing/2014/main" xmlns="" id="{2D453288-3D76-40C1-BE00-223AB28F13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18565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03B1716-24B0-42CD-95B6-843092597B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F9E3617E-4B11-481F-AC6E-0003179029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C1612E-528E-4FD5-9E9E-E15F1108F171}" type="datetime2">
              <a:rPr lang="en-US" smtClean="0"/>
              <a:t>Tuesday, June 22, 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F6BF19CC-06D3-40E9-81B5-63B457B220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6AEFC312-3AA5-46F7-B701-3D9327A68D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389E6-C847-4AD0-B56D-D205B2EAB1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79426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B8C9E28E-1389-47AF-B3EB-22571417AC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F6D862-A06D-436F-A92E-EBAAD50B6E50}" type="datetime2">
              <a:rPr lang="en-US" smtClean="0"/>
              <a:t>Tuesday, June 22, 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BFCF6B08-1984-4F7C-9F6E-A4F47BDBA2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7771B3C5-CEC7-427F-931C-1318C421BE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389E6-C847-4AD0-B56D-D205B2EAB1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84548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B4EB55F-536E-4547-A5D2-0483FC368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987425"/>
            <a:ext cx="3932237" cy="1894511"/>
          </a:xfrm>
        </p:spPr>
        <p:txBody>
          <a:bodyPr anchor="b"/>
          <a:lstStyle>
            <a:lvl1pPr>
              <a:lnSpc>
                <a:spcPct val="100000"/>
              </a:lnSpc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3D717D3C-533B-4EA9-886B-FAE59956C7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50992" y="987425"/>
            <a:ext cx="5687568" cy="4873625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2419D2E1-4B17-4608-961E-2C4719855E8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371600" y="3058510"/>
            <a:ext cx="3932237" cy="280254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B75A3535-184C-438C-AE91-9C42B7C5AF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3E0B7D-2260-4809-8F0A-9E5F3E24F169}" type="datetime2">
              <a:rPr lang="en-US" smtClean="0"/>
              <a:t>Tuesday, June 22, 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0DF6DBC3-4A58-42BA-9B55-A9A7251037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AD4E6563-0AB6-4038-A12B-A259552DB6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389E6-C847-4AD0-B56D-D205B2EAB1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54047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E9702C5-1E3B-4C62-A538-59BB572864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987552"/>
            <a:ext cx="3932237" cy="1892808"/>
          </a:xfrm>
        </p:spPr>
        <p:txBody>
          <a:bodyPr anchor="b"/>
          <a:lstStyle>
            <a:lvl1pPr>
              <a:defRPr sz="32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6E2CF574-95CE-4E60-B2CF-3B5B4F33A76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505319" y="987425"/>
            <a:ext cx="5833242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6D039F7C-C735-4356-8B04-89E19047950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371600" y="3033286"/>
            <a:ext cx="3932237" cy="2835702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45E706DF-52A3-4F34-9BF5-E1ACD5D542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8E4735-C637-46A3-94EB-AB3AC4188D2F}" type="datetime2">
              <a:rPr lang="en-US" smtClean="0"/>
              <a:t>Tuesday, June 22, 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BFB25E53-E72E-4110-BB6B-3477F56C30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A3686F8F-3D62-4CEC-AD9A-B70848E6A8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389E6-C847-4AD0-B56D-D205B2EAB1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38473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CCF2F3BB-127D-44BC-A8EF-A8BB5F5911CA}"/>
              </a:ext>
            </a:extLst>
          </p:cNvPr>
          <p:cNvSpPr/>
          <p:nvPr/>
        </p:nvSpPr>
        <p:spPr>
          <a:xfrm rot="10800000" flipH="1">
            <a:off x="0" y="6401226"/>
            <a:ext cx="12192000" cy="456773"/>
          </a:xfrm>
          <a:prstGeom prst="rect">
            <a:avLst/>
          </a:prstGeom>
          <a:gradFill>
            <a:gsLst>
              <a:gs pos="14000">
                <a:schemeClr val="accent4">
                  <a:alpha val="28000"/>
                </a:schemeClr>
              </a:gs>
              <a:gs pos="100000">
                <a:schemeClr val="accent5">
                  <a:alpha val="85000"/>
                </a:schemeClr>
              </a:gs>
            </a:gsLst>
            <a:lin ang="6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010D1F30-F118-4A1F-A48F-7E5706959F64}"/>
              </a:ext>
            </a:extLst>
          </p:cNvPr>
          <p:cNvSpPr/>
          <p:nvPr/>
        </p:nvSpPr>
        <p:spPr>
          <a:xfrm flipH="1">
            <a:off x="4038602" y="6401228"/>
            <a:ext cx="8153398" cy="456772"/>
          </a:xfrm>
          <a:prstGeom prst="rect">
            <a:avLst/>
          </a:prstGeom>
          <a:gradFill>
            <a:gsLst>
              <a:gs pos="9000">
                <a:schemeClr val="accent2">
                  <a:lumMod val="60000"/>
                  <a:lumOff val="40000"/>
                  <a:alpha val="55000"/>
                </a:schemeClr>
              </a:gs>
              <a:gs pos="99000">
                <a:schemeClr val="accent2"/>
              </a:gs>
            </a:gsLst>
            <a:lin ang="14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17AE890C-17CE-44C0-BDED-BA68F92A84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795528"/>
            <a:ext cx="10241280" cy="1234440"/>
          </a:xfrm>
          <a:prstGeom prst="rect">
            <a:avLst/>
          </a:prstGeom>
        </p:spPr>
        <p:txBody>
          <a:bodyPr vert="horz" lIns="0" tIns="0" rIns="0" bIns="0" rtlCol="0" anchor="b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47910A6E-46D1-42CF-996C-2207737FB87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371600" y="2112264"/>
            <a:ext cx="10241280" cy="3959352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D85B5247-D236-462B-BCE0-2A24DF75B08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7909560" y="6409944"/>
            <a:ext cx="3703320" cy="44805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cap="all" spc="300" baseline="0">
                <a:solidFill>
                  <a:srgbClr val="FFFFFF"/>
                </a:solidFill>
              </a:defRPr>
            </a:lvl1pPr>
          </a:lstStyle>
          <a:p>
            <a:fld id="{AE0C963C-C1DB-4AFD-9DDC-0691666BF49B}" type="datetime2">
              <a:rPr lang="en-US" smtClean="0"/>
              <a:pPr/>
              <a:t>Tuesday, June 22, 2021</a:t>
            </a:fld>
            <a:endParaRPr lang="en-US" cap="all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19155C58-7DDF-4CD4-96AD-F9CC844D84C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 rot="5400000">
            <a:off x="-1828800" y="1911096"/>
            <a:ext cx="4114800" cy="4572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b="1">
                <a:solidFill>
                  <a:schemeClr val="tx1"/>
                </a:solidFill>
                <a:latin typeface="+mj-lt"/>
              </a:defRPr>
            </a:lvl1pPr>
          </a:lstStyle>
          <a:p>
            <a:pPr algn="l"/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6F495647-A849-45D9-BC71-46A12E6DE47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67744" y="6409944"/>
            <a:ext cx="438912" cy="44805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rgbClr val="FFFFFF"/>
                </a:solidFill>
              </a:defRPr>
            </a:lvl1pPr>
          </a:lstStyle>
          <a:p>
            <a:fld id="{C01389E6-C847-4AD0-B56D-D205B2EAB1EE}" type="slidenum">
              <a:rPr lang="en-US" smtClean="0"/>
              <a:pPr/>
              <a:t>‹#›</a:t>
            </a:fld>
            <a:endParaRPr lang="en-US" sz="800" dirty="0"/>
          </a:p>
        </p:txBody>
      </p:sp>
    </p:spTree>
    <p:extLst>
      <p:ext uri="{BB962C8B-B14F-4D97-AF65-F5344CB8AC3E}">
        <p14:creationId xmlns:p14="http://schemas.microsoft.com/office/powerpoint/2010/main" val="11354420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0" r:id="rId2"/>
    <p:sldLayoutId id="2147483669" r:id="rId3"/>
    <p:sldLayoutId id="2147483668" r:id="rId4"/>
    <p:sldLayoutId id="2147483667" r:id="rId5"/>
    <p:sldLayoutId id="2147483666" r:id="rId6"/>
    <p:sldLayoutId id="2147483665" r:id="rId7"/>
    <p:sldLayoutId id="2147483664" r:id="rId8"/>
    <p:sldLayoutId id="2147483663" r:id="rId9"/>
    <p:sldLayoutId id="2147483662" r:id="rId10"/>
    <p:sldLayoutId id="2147483661" r:id="rId11"/>
  </p:sldLayoutIdLst>
  <p:hf sldNum="0"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600" b="1" i="0" kern="1200" cap="all" spc="70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8" name="Rectangle 47">
            <a:extLst>
              <a:ext uri="{FF2B5EF4-FFF2-40B4-BE49-F238E27FC236}">
                <a16:creationId xmlns:a16="http://schemas.microsoft.com/office/drawing/2014/main" xmlns="" id="{A6776E11-D4F7-41F6-9387-F95E1CB7AA6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xmlns="" id="{E75026FC-7ABC-4495-9B75-545BA29563B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5060236"/>
            <a:ext cx="12198726" cy="1820735"/>
          </a:xfrm>
          <a:prstGeom prst="rect">
            <a:avLst/>
          </a:prstGeom>
          <a:gradFill>
            <a:gsLst>
              <a:gs pos="0">
                <a:schemeClr val="accent5">
                  <a:alpha val="83000"/>
                </a:schemeClr>
              </a:gs>
              <a:gs pos="100000">
                <a:schemeClr val="accent4">
                  <a:alpha val="74000"/>
                </a:schemeClr>
              </a:gs>
            </a:gsLst>
            <a:lin ang="15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xmlns="" id="{AED82C61-7131-49A1-A07A-B22E472B4D3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5400000" flipH="1">
            <a:off x="3270744" y="1998314"/>
            <a:ext cx="1605188" cy="8160125"/>
          </a:xfrm>
          <a:prstGeom prst="rect">
            <a:avLst/>
          </a:prstGeom>
          <a:gradFill>
            <a:gsLst>
              <a:gs pos="5000">
                <a:schemeClr val="accent2">
                  <a:alpha val="63000"/>
                </a:schemeClr>
              </a:gs>
              <a:gs pos="100000">
                <a:schemeClr val="accent5">
                  <a:alpha val="43000"/>
                </a:schemeClr>
              </a:gs>
            </a:gsLst>
            <a:lin ang="9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Rectangle 53">
            <a:extLst>
              <a:ext uri="{FF2B5EF4-FFF2-40B4-BE49-F238E27FC236}">
                <a16:creationId xmlns:a16="http://schemas.microsoft.com/office/drawing/2014/main" xmlns="" id="{F73D5C74-3AF5-4A74-8D32-8DF2C17CE6D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16200000">
            <a:off x="2742413" y="2532510"/>
            <a:ext cx="1605189" cy="7090015"/>
          </a:xfrm>
          <a:prstGeom prst="rect">
            <a:avLst/>
          </a:prstGeom>
          <a:gradFill>
            <a:gsLst>
              <a:gs pos="42000">
                <a:schemeClr val="accent4">
                  <a:alpha val="0"/>
                </a:schemeClr>
              </a:gs>
              <a:gs pos="99000">
                <a:schemeClr val="accent6">
                  <a:alpha val="48000"/>
                </a:schemeClr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Rectangle 55">
            <a:extLst>
              <a:ext uri="{FF2B5EF4-FFF2-40B4-BE49-F238E27FC236}">
                <a16:creationId xmlns:a16="http://schemas.microsoft.com/office/drawing/2014/main" xmlns="" id="{C0E03176-380A-4A7E-879A-D179D5F4664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10800000">
            <a:off x="4930450" y="5257800"/>
            <a:ext cx="7275001" cy="1150514"/>
          </a:xfrm>
          <a:prstGeom prst="rect">
            <a:avLst/>
          </a:prstGeom>
          <a:gradFill>
            <a:gsLst>
              <a:gs pos="0">
                <a:schemeClr val="accent5">
                  <a:alpha val="37000"/>
                </a:schemeClr>
              </a:gs>
              <a:gs pos="56000">
                <a:schemeClr val="accent5">
                  <a:alpha val="0"/>
                </a:schemeClr>
              </a:gs>
            </a:gsLst>
            <a:lin ang="19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D25B7400-8F36-49E6-8DD3-E9DA3B6C96F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20150" y="5564937"/>
            <a:ext cx="6789497" cy="1040942"/>
          </a:xfrm>
        </p:spPr>
        <p:txBody>
          <a:bodyPr anchor="ctr">
            <a:normAutofit/>
          </a:bodyPr>
          <a:lstStyle/>
          <a:p>
            <a:pPr algn="l"/>
            <a:r>
              <a:rPr lang="en-GB" dirty="0" smtClean="0">
                <a:solidFill>
                  <a:schemeClr val="bg1"/>
                </a:solidFill>
              </a:rPr>
              <a:t>Personalities  </a:t>
            </a:r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17B82FFB-F4F6-479D-8E2B-31776EDFA47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571799" y="5564936"/>
            <a:ext cx="3233062" cy="948059"/>
          </a:xfrm>
        </p:spPr>
        <p:txBody>
          <a:bodyPr anchor="ctr">
            <a:normAutofit/>
          </a:bodyPr>
          <a:lstStyle/>
          <a:p>
            <a:pPr algn="l"/>
            <a:r>
              <a:rPr lang="en-GB" sz="1400" dirty="0">
                <a:solidFill>
                  <a:schemeClr val="bg1"/>
                </a:solidFill>
              </a:rPr>
              <a:t>By </a:t>
            </a:r>
          </a:p>
          <a:p>
            <a:pPr algn="l"/>
            <a:r>
              <a:rPr lang="en-GB" sz="1400" dirty="0">
                <a:solidFill>
                  <a:schemeClr val="bg1"/>
                </a:solidFill>
              </a:rPr>
              <a:t>Heidi de Carlo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71B8B358-2950-4AD3-9B17-A8FFE0404B9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613" r="-2" b="1388"/>
          <a:stretch/>
        </p:blipFill>
        <p:spPr>
          <a:xfrm>
            <a:off x="-5" y="10"/>
            <a:ext cx="8160126" cy="5283365"/>
          </a:xfrm>
          <a:prstGeom prst="rect">
            <a:avLst/>
          </a:prstGeom>
        </p:spPr>
      </p:pic>
      <p:pic>
        <p:nvPicPr>
          <p:cNvPr id="26" name="Picture 25" descr="A person standing posing for the camera&#10;&#10;Description generated with very high confidence">
            <a:extLst>
              <a:ext uri="{FF2B5EF4-FFF2-40B4-BE49-F238E27FC236}">
                <a16:creationId xmlns:a16="http://schemas.microsoft.com/office/drawing/2014/main" xmlns="" id="{5E39BEC5-525F-4AD8-90F5-48240820486C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684" r="22962" b="-2"/>
          <a:stretch/>
        </p:blipFill>
        <p:spPr>
          <a:xfrm>
            <a:off x="7674613" y="-860"/>
            <a:ext cx="4495808" cy="52757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20268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81818" y="269316"/>
            <a:ext cx="10241280" cy="1234440"/>
          </a:xfrm>
        </p:spPr>
        <p:txBody>
          <a:bodyPr>
            <a:normAutofit fontScale="90000"/>
          </a:bodyPr>
          <a:lstStyle/>
          <a:p>
            <a:pPr algn="ctr"/>
            <a:r>
              <a:rPr lang="en-GB" sz="2200" dirty="0" smtClean="0"/>
              <a:t>When we talk about </a:t>
            </a:r>
            <a:r>
              <a:rPr lang="en-GB" sz="2800" dirty="0" smtClean="0"/>
              <a:t>personality</a:t>
            </a:r>
            <a:r>
              <a:rPr lang="en-GB" sz="2200" dirty="0" smtClean="0"/>
              <a:t>,</a:t>
            </a:r>
            <a:br>
              <a:rPr lang="en-GB" sz="2200" dirty="0" smtClean="0"/>
            </a:br>
            <a:r>
              <a:rPr lang="en-GB" sz="2200" dirty="0" smtClean="0"/>
              <a:t/>
            </a:r>
            <a:br>
              <a:rPr lang="en-GB" sz="2200" dirty="0" smtClean="0"/>
            </a:br>
            <a:r>
              <a:rPr lang="en-GB" sz="2200" dirty="0" smtClean="0"/>
              <a:t>we talk about </a:t>
            </a:r>
            <a:r>
              <a:rPr lang="en-GB" sz="3100" dirty="0" smtClean="0"/>
              <a:t>personality </a:t>
            </a:r>
            <a:r>
              <a:rPr lang="en-GB" sz="3100" dirty="0" smtClean="0">
                <a:solidFill>
                  <a:srgbClr val="00B050"/>
                </a:solidFill>
              </a:rPr>
              <a:t>adjectives</a:t>
            </a:r>
            <a:endParaRPr lang="en-GB" sz="3100" dirty="0">
              <a:solidFill>
                <a:srgbClr val="00B050"/>
              </a:solidFill>
            </a:endParaRP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5863668"/>
              </p:ext>
            </p:extLst>
          </p:nvPr>
        </p:nvGraphicFramePr>
        <p:xfrm>
          <a:off x="1337094" y="1716147"/>
          <a:ext cx="10240963" cy="39592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6536660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4000" dirty="0" smtClean="0"/>
              <a:t>Personality</a:t>
            </a:r>
            <a:endParaRPr lang="en-GB" sz="4000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endParaRPr lang="en-GB" sz="2400" dirty="0" smtClean="0"/>
          </a:p>
          <a:p>
            <a:r>
              <a:rPr lang="en-GB" sz="3200" dirty="0" smtClean="0"/>
              <a:t>Personality includes the person’s thought pattern, express feelings, emotions and perform. </a:t>
            </a:r>
          </a:p>
          <a:p>
            <a:pPr marL="0" indent="0">
              <a:buNone/>
            </a:pPr>
            <a:endParaRPr lang="en-GB" sz="2400" dirty="0"/>
          </a:p>
        </p:txBody>
      </p:sp>
      <p:pic>
        <p:nvPicPr>
          <p:cNvPr id="8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765925" y="2480970"/>
            <a:ext cx="4846638" cy="322321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pic>
    </p:spTree>
    <p:extLst>
      <p:ext uri="{BB962C8B-B14F-4D97-AF65-F5344CB8AC3E}">
        <p14:creationId xmlns:p14="http://schemas.microsoft.com/office/powerpoint/2010/main" val="25830885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BD4C0BBB-0042-4603-A226-6117F3FD5B3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10800000" flipH="1">
            <a:off x="0" y="6400799"/>
            <a:ext cx="12192000" cy="456773"/>
          </a:xfrm>
          <a:prstGeom prst="rect">
            <a:avLst/>
          </a:prstGeom>
          <a:gradFill>
            <a:gsLst>
              <a:gs pos="14000">
                <a:schemeClr val="accent4">
                  <a:alpha val="28000"/>
                </a:schemeClr>
              </a:gs>
              <a:gs pos="100000">
                <a:schemeClr val="accent5">
                  <a:alpha val="85000"/>
                </a:schemeClr>
              </a:gs>
            </a:gsLst>
            <a:lin ang="6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xmlns="" id="{EC44F520-2598-460E-9F91-B02F60830CA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flipH="1">
            <a:off x="4038600" y="6400799"/>
            <a:ext cx="8153398" cy="456772"/>
          </a:xfrm>
          <a:prstGeom prst="rect">
            <a:avLst/>
          </a:prstGeom>
          <a:gradFill>
            <a:gsLst>
              <a:gs pos="9000">
                <a:schemeClr val="accent2">
                  <a:lumMod val="60000"/>
                  <a:lumOff val="40000"/>
                  <a:alpha val="55000"/>
                </a:schemeClr>
              </a:gs>
              <a:gs pos="99000">
                <a:schemeClr val="accent2"/>
              </a:gs>
            </a:gsLst>
            <a:lin ang="14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xmlns="" id="{BB02F283-AD3D-43EB-8EB3-EEABE7B685D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87267ACD-C9FA-48F7-BA90-C05046F4EED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5274922"/>
            <a:ext cx="12198726" cy="1606049"/>
          </a:xfrm>
          <a:prstGeom prst="rect">
            <a:avLst/>
          </a:prstGeom>
          <a:gradFill>
            <a:gsLst>
              <a:gs pos="0">
                <a:schemeClr val="accent5">
                  <a:alpha val="83000"/>
                </a:schemeClr>
              </a:gs>
              <a:gs pos="100000">
                <a:schemeClr val="accent4">
                  <a:alpha val="74000"/>
                </a:schemeClr>
              </a:gs>
            </a:gsLst>
            <a:lin ang="15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xmlns="" id="{53E17AA8-C417-4F74-9F1B-EAD82A19B73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5400000" flipH="1">
            <a:off x="3270744" y="1998314"/>
            <a:ext cx="1605188" cy="8160125"/>
          </a:xfrm>
          <a:prstGeom prst="rect">
            <a:avLst/>
          </a:prstGeom>
          <a:gradFill>
            <a:gsLst>
              <a:gs pos="5000">
                <a:schemeClr val="accent2">
                  <a:alpha val="68000"/>
                </a:schemeClr>
              </a:gs>
              <a:gs pos="100000">
                <a:schemeClr val="accent5">
                  <a:alpha val="43000"/>
                </a:schemeClr>
              </a:gs>
            </a:gsLst>
            <a:lin ang="9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xmlns="" id="{D79F9CB9-0076-49F5-845A-C97CCFC1639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16200000">
            <a:off x="2742413" y="2532510"/>
            <a:ext cx="1605189" cy="7090015"/>
          </a:xfrm>
          <a:prstGeom prst="rect">
            <a:avLst/>
          </a:prstGeom>
          <a:gradFill>
            <a:gsLst>
              <a:gs pos="42000">
                <a:schemeClr val="accent4">
                  <a:alpha val="0"/>
                </a:schemeClr>
              </a:gs>
              <a:gs pos="99000">
                <a:schemeClr val="accent6">
                  <a:alpha val="48000"/>
                </a:schemeClr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xmlns="" id="{0567348B-D4F9-4978-8FB4-D4031CD133E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10800000">
            <a:off x="4930450" y="5273748"/>
            <a:ext cx="7275001" cy="1150514"/>
          </a:xfrm>
          <a:prstGeom prst="rect">
            <a:avLst/>
          </a:prstGeom>
          <a:gradFill>
            <a:gsLst>
              <a:gs pos="0">
                <a:schemeClr val="accent5">
                  <a:alpha val="37000"/>
                </a:schemeClr>
              </a:gs>
              <a:gs pos="56000">
                <a:schemeClr val="accent5">
                  <a:alpha val="0"/>
                </a:schemeClr>
              </a:gs>
            </a:gsLst>
            <a:lin ang="19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ADB085E9-046A-4C8D-B668-53A2BF9DC5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7569" y="5553718"/>
            <a:ext cx="7203004" cy="1054645"/>
          </a:xfrm>
        </p:spPr>
        <p:txBody>
          <a:bodyPr vert="horz" lIns="0" tIns="0" rIns="0" bIns="0" rtlCol="0" anchor="ctr">
            <a:normAutofit/>
          </a:bodyPr>
          <a:lstStyle/>
          <a:p>
            <a:r>
              <a:rPr lang="en-US" sz="4000" spc="750" dirty="0">
                <a:solidFill>
                  <a:schemeClr val="bg1"/>
                </a:solidFill>
              </a:rPr>
              <a:t>Personalities</a:t>
            </a:r>
            <a:r>
              <a:rPr lang="en-US" sz="3200" spc="750" dirty="0">
                <a:solidFill>
                  <a:schemeClr val="bg1"/>
                </a:solidFill>
              </a:rPr>
              <a:t> </a:t>
            </a:r>
          </a:p>
        </p:txBody>
      </p:sp>
      <p:pic>
        <p:nvPicPr>
          <p:cNvPr id="4" name="Content Placeholder 3" descr="A picture containing scene, laser&#10;&#10;Description generated with very high confidence">
            <a:extLst>
              <a:ext uri="{FF2B5EF4-FFF2-40B4-BE49-F238E27FC236}">
                <a16:creationId xmlns:a16="http://schemas.microsoft.com/office/drawing/2014/main" xmlns="" id="{76147151-42A9-437A-9DBB-FE35724FFF2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30" r="3180" b="-1"/>
          <a:stretch/>
        </p:blipFill>
        <p:spPr>
          <a:xfrm>
            <a:off x="351153" y="616891"/>
            <a:ext cx="7835835" cy="4407647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8308935" y="1359015"/>
            <a:ext cx="3761117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/>
              <a:t>A communicative act with a neighbour depicts values, views and moods.  </a:t>
            </a:r>
          </a:p>
        </p:txBody>
      </p:sp>
    </p:spTree>
    <p:extLst>
      <p:ext uri="{BB962C8B-B14F-4D97-AF65-F5344CB8AC3E}">
        <p14:creationId xmlns:p14="http://schemas.microsoft.com/office/powerpoint/2010/main" val="11603983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95223" y="215660"/>
            <a:ext cx="1089516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 smtClean="0"/>
              <a:t>When we want to ask about someone’s personality </a:t>
            </a:r>
          </a:p>
          <a:p>
            <a:endParaRPr lang="en-GB" sz="2800" dirty="0"/>
          </a:p>
          <a:p>
            <a:r>
              <a:rPr lang="en-GB" sz="2800" dirty="0" smtClean="0"/>
              <a:t>The question is:              What is (the person) like? </a:t>
            </a:r>
            <a:endParaRPr lang="en-GB" sz="2800" dirty="0"/>
          </a:p>
        </p:txBody>
      </p:sp>
      <p:pic>
        <p:nvPicPr>
          <p:cNvPr id="6" name="Picture 2" descr="https://www.colourbox.com/preview/7079437-man-working-at-desk-in-busy-creative-offic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6962" y="1641738"/>
            <a:ext cx="4894658" cy="410445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pic>
      <p:sp>
        <p:nvSpPr>
          <p:cNvPr id="7" name="TextBox 6"/>
          <p:cNvSpPr txBox="1"/>
          <p:nvPr/>
        </p:nvSpPr>
        <p:spPr>
          <a:xfrm>
            <a:off x="6314535" y="3499425"/>
            <a:ext cx="5244861" cy="24314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 smtClean="0"/>
              <a:t>What is </a:t>
            </a:r>
            <a:r>
              <a:rPr lang="en-GB" sz="2800" b="1" dirty="0" smtClean="0"/>
              <a:t>David </a:t>
            </a:r>
            <a:r>
              <a:rPr lang="en-GB" sz="2800" dirty="0" smtClean="0"/>
              <a:t>like?  </a:t>
            </a:r>
          </a:p>
          <a:p>
            <a:endParaRPr lang="en-GB" sz="2800" b="1" dirty="0"/>
          </a:p>
          <a:p>
            <a:r>
              <a:rPr lang="en-GB" sz="3200" dirty="0" smtClean="0"/>
              <a:t>He is creative.</a:t>
            </a:r>
          </a:p>
          <a:p>
            <a:endParaRPr lang="en-GB" sz="3200" dirty="0"/>
          </a:p>
          <a:p>
            <a:r>
              <a:rPr lang="en-GB" sz="3200" dirty="0" smtClean="0"/>
              <a:t>He has innovative ideas.  </a:t>
            </a:r>
            <a:endParaRPr lang="en-GB" sz="3200" dirty="0"/>
          </a:p>
        </p:txBody>
      </p:sp>
    </p:spTree>
    <p:extLst>
      <p:ext uri="{BB962C8B-B14F-4D97-AF65-F5344CB8AC3E}">
        <p14:creationId xmlns:p14="http://schemas.microsoft.com/office/powerpoint/2010/main" val="42103896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799333" y="785004"/>
            <a:ext cx="4176464" cy="422027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pic>
      <p:sp>
        <p:nvSpPr>
          <p:cNvPr id="3" name="TextBox 2"/>
          <p:cNvSpPr txBox="1"/>
          <p:nvPr/>
        </p:nvSpPr>
        <p:spPr>
          <a:xfrm>
            <a:off x="776378" y="1465846"/>
            <a:ext cx="5193101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 smtClean="0"/>
              <a:t>What is Sophia like?  </a:t>
            </a:r>
          </a:p>
          <a:p>
            <a:endParaRPr lang="en-GB" sz="3200" dirty="0"/>
          </a:p>
          <a:p>
            <a:r>
              <a:rPr lang="en-GB" sz="3200" dirty="0" smtClean="0"/>
              <a:t>She is a disaster.   She accidently drops things and breaks them all the time. </a:t>
            </a:r>
          </a:p>
          <a:p>
            <a:endParaRPr lang="en-GB" sz="3200" dirty="0"/>
          </a:p>
          <a:p>
            <a:r>
              <a:rPr lang="en-GB" sz="3200" dirty="0" smtClean="0"/>
              <a:t>She is clumsy.</a:t>
            </a:r>
            <a:endParaRPr lang="en-GB" sz="3200" dirty="0"/>
          </a:p>
        </p:txBody>
      </p:sp>
    </p:spTree>
    <p:extLst>
      <p:ext uri="{BB962C8B-B14F-4D97-AF65-F5344CB8AC3E}">
        <p14:creationId xmlns:p14="http://schemas.microsoft.com/office/powerpoint/2010/main" val="29573832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18939" y="638354"/>
            <a:ext cx="4554759" cy="387185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pic>
      <p:sp>
        <p:nvSpPr>
          <p:cNvPr id="3" name="TextBox 2"/>
          <p:cNvSpPr txBox="1"/>
          <p:nvPr/>
        </p:nvSpPr>
        <p:spPr>
          <a:xfrm>
            <a:off x="5788325" y="1401667"/>
            <a:ext cx="6003985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 smtClean="0"/>
              <a:t>What is Peter like? </a:t>
            </a:r>
          </a:p>
          <a:p>
            <a:endParaRPr lang="en-GB" sz="3200" dirty="0"/>
          </a:p>
          <a:p>
            <a:r>
              <a:rPr lang="en-GB" sz="3200" dirty="0" smtClean="0"/>
              <a:t>Peter works very hard. </a:t>
            </a:r>
          </a:p>
          <a:p>
            <a:endParaRPr lang="en-GB" sz="3200" dirty="0"/>
          </a:p>
          <a:p>
            <a:r>
              <a:rPr lang="en-GB" sz="3200" dirty="0" smtClean="0"/>
              <a:t>He is hard-working.    </a:t>
            </a:r>
          </a:p>
          <a:p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263858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Rectangle 28">
            <a:extLst>
              <a:ext uri="{FF2B5EF4-FFF2-40B4-BE49-F238E27FC236}">
                <a16:creationId xmlns:a16="http://schemas.microsoft.com/office/drawing/2014/main" xmlns="" id="{BD4C0BBB-0042-4603-A226-6117F3FD5B3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10800000" flipH="1">
            <a:off x="0" y="6400799"/>
            <a:ext cx="12192000" cy="456773"/>
          </a:xfrm>
          <a:prstGeom prst="rect">
            <a:avLst/>
          </a:prstGeom>
          <a:gradFill>
            <a:gsLst>
              <a:gs pos="14000">
                <a:schemeClr val="accent4">
                  <a:alpha val="28000"/>
                </a:schemeClr>
              </a:gs>
              <a:gs pos="100000">
                <a:schemeClr val="accent5">
                  <a:alpha val="85000"/>
                </a:schemeClr>
              </a:gs>
            </a:gsLst>
            <a:lin ang="6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Rectangle 30">
            <a:extLst>
              <a:ext uri="{FF2B5EF4-FFF2-40B4-BE49-F238E27FC236}">
                <a16:creationId xmlns:a16="http://schemas.microsoft.com/office/drawing/2014/main" xmlns="" id="{EC44F520-2598-460E-9F91-B02F60830CA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flipH="1">
            <a:off x="4038600" y="6400799"/>
            <a:ext cx="8153398" cy="456772"/>
          </a:xfrm>
          <a:prstGeom prst="rect">
            <a:avLst/>
          </a:prstGeom>
          <a:gradFill>
            <a:gsLst>
              <a:gs pos="9000">
                <a:schemeClr val="accent2">
                  <a:lumMod val="60000"/>
                  <a:lumOff val="40000"/>
                  <a:alpha val="55000"/>
                </a:schemeClr>
              </a:gs>
              <a:gs pos="99000">
                <a:schemeClr val="accent2"/>
              </a:gs>
            </a:gsLst>
            <a:lin ang="14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46" name="Rectangle 32">
            <a:extLst>
              <a:ext uri="{FF2B5EF4-FFF2-40B4-BE49-F238E27FC236}">
                <a16:creationId xmlns:a16="http://schemas.microsoft.com/office/drawing/2014/main" xmlns="" id="{9EDC711F-4DA7-4E33-A776-F079ACDA6DE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34">
            <a:extLst>
              <a:ext uri="{FF2B5EF4-FFF2-40B4-BE49-F238E27FC236}">
                <a16:creationId xmlns:a16="http://schemas.microsoft.com/office/drawing/2014/main" xmlns="" id="{B3E32D53-FD05-46F1-97E2-C13949F5984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4483" y="1"/>
            <a:ext cx="8110817" cy="6858000"/>
          </a:xfrm>
          <a:prstGeom prst="rect">
            <a:avLst/>
          </a:prstGeom>
          <a:gradFill>
            <a:gsLst>
              <a:gs pos="3000">
                <a:schemeClr val="accent5">
                  <a:alpha val="83000"/>
                </a:schemeClr>
              </a:gs>
              <a:gs pos="100000">
                <a:schemeClr val="accent6"/>
              </a:gs>
            </a:gsLst>
            <a:lin ang="20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Rectangle 36">
            <a:extLst>
              <a:ext uri="{FF2B5EF4-FFF2-40B4-BE49-F238E27FC236}">
                <a16:creationId xmlns:a16="http://schemas.microsoft.com/office/drawing/2014/main" xmlns="" id="{FDA9E872-DB12-4A7B-A151-052FA077390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16200000" flipH="1">
            <a:off x="626407" y="-626409"/>
            <a:ext cx="6858002" cy="8110820"/>
          </a:xfrm>
          <a:prstGeom prst="rect">
            <a:avLst/>
          </a:prstGeom>
          <a:gradFill>
            <a:gsLst>
              <a:gs pos="11000">
                <a:schemeClr val="accent2">
                  <a:alpha val="50000"/>
                </a:schemeClr>
              </a:gs>
              <a:gs pos="99000">
                <a:schemeClr val="accent4">
                  <a:alpha val="0"/>
                </a:schemeClr>
              </a:gs>
            </a:gsLst>
            <a:lin ang="10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9" name="Rectangle 38">
            <a:extLst>
              <a:ext uri="{FF2B5EF4-FFF2-40B4-BE49-F238E27FC236}">
                <a16:creationId xmlns:a16="http://schemas.microsoft.com/office/drawing/2014/main" xmlns="" id="{3B984CFC-8941-41C1-9730-F447E13EB44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5400000">
            <a:off x="1878315" y="-1878315"/>
            <a:ext cx="4354180" cy="8110814"/>
          </a:xfrm>
          <a:prstGeom prst="rect">
            <a:avLst/>
          </a:prstGeom>
          <a:gradFill>
            <a:gsLst>
              <a:gs pos="0">
                <a:schemeClr val="accent4">
                  <a:lumMod val="60000"/>
                  <a:lumOff val="40000"/>
                  <a:alpha val="26000"/>
                </a:schemeClr>
              </a:gs>
              <a:gs pos="92000">
                <a:schemeClr val="accent5">
                  <a:alpha val="33000"/>
                </a:schemeClr>
              </a:gs>
            </a:gsLst>
            <a:lin ang="12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0" name="Rectangle 40">
            <a:extLst>
              <a:ext uri="{FF2B5EF4-FFF2-40B4-BE49-F238E27FC236}">
                <a16:creationId xmlns:a16="http://schemas.microsoft.com/office/drawing/2014/main" xmlns="" id="{D3185161-AC26-4077-A972-6C3306B241E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16200000">
            <a:off x="12439" y="447866"/>
            <a:ext cx="6805130" cy="5909388"/>
          </a:xfrm>
          <a:prstGeom prst="rect">
            <a:avLst/>
          </a:prstGeom>
          <a:gradFill>
            <a:gsLst>
              <a:gs pos="38000">
                <a:schemeClr val="accent5">
                  <a:lumMod val="60000"/>
                  <a:lumOff val="40000"/>
                  <a:alpha val="0"/>
                </a:schemeClr>
              </a:gs>
              <a:gs pos="99000">
                <a:schemeClr val="accent5">
                  <a:alpha val="46000"/>
                </a:scheme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3" name="Oval 42">
            <a:extLst>
              <a:ext uri="{FF2B5EF4-FFF2-40B4-BE49-F238E27FC236}">
                <a16:creationId xmlns:a16="http://schemas.microsoft.com/office/drawing/2014/main" xmlns="" id="{39B0F207-7872-4A1E-BCCD-EBF4B8A6ACA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17178826">
            <a:off x="1555888" y="899682"/>
            <a:ext cx="5005754" cy="5005754"/>
          </a:xfrm>
          <a:prstGeom prst="ellipse">
            <a:avLst/>
          </a:prstGeom>
          <a:gradFill>
            <a:gsLst>
              <a:gs pos="31000">
                <a:schemeClr val="accent6">
                  <a:alpha val="0"/>
                </a:schemeClr>
              </a:gs>
              <a:gs pos="85000">
                <a:schemeClr val="accent6">
                  <a:lumMod val="60000"/>
                  <a:lumOff val="40000"/>
                  <a:alpha val="23000"/>
                </a:schemeClr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xmlns="" id="{242BE1BF-FA6C-4799-AF6F-434C597DD6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1467135"/>
            <a:ext cx="4724399" cy="1112164"/>
          </a:xfrm>
        </p:spPr>
        <p:txBody>
          <a:bodyPr vert="horz" lIns="0" tIns="0" rIns="0" bIns="0" rtlCol="0" anchor="t">
            <a:normAutofit/>
          </a:bodyPr>
          <a:lstStyle/>
          <a:p>
            <a:r>
              <a:rPr lang="en-US" sz="3400" spc="750" dirty="0" smtClean="0">
                <a:solidFill>
                  <a:schemeClr val="bg1"/>
                </a:solidFill>
              </a:rPr>
              <a:t>personality  </a:t>
            </a:r>
            <a:endParaRPr lang="en-US" sz="3400" spc="750" dirty="0">
              <a:solidFill>
                <a:schemeClr val="bg1"/>
              </a:solidFill>
            </a:endParaRPr>
          </a:p>
        </p:txBody>
      </p:sp>
      <p:pic>
        <p:nvPicPr>
          <p:cNvPr id="17" name="Content Placeholder 16" descr="A person wearing a black hat&#10;&#10;Description generated with very high confidence">
            <a:extLst>
              <a:ext uri="{FF2B5EF4-FFF2-40B4-BE49-F238E27FC236}">
                <a16:creationId xmlns:a16="http://schemas.microsoft.com/office/drawing/2014/main" xmlns="" id="{E08064A7-FD9B-42E2-AD8F-F5106DB197A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" b="1284"/>
          <a:stretch/>
        </p:blipFill>
        <p:spPr>
          <a:xfrm>
            <a:off x="7026562" y="880366"/>
            <a:ext cx="4023997" cy="5351778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464339" y="2559103"/>
            <a:ext cx="5247012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 smtClean="0"/>
              <a:t>  </a:t>
            </a:r>
            <a:r>
              <a:rPr lang="en-GB" sz="2400" dirty="0" smtClean="0">
                <a:solidFill>
                  <a:schemeClr val="bg1"/>
                </a:solidFill>
              </a:rPr>
              <a:t> </a:t>
            </a:r>
            <a:r>
              <a:rPr lang="en-GB" sz="2400" dirty="0" smtClean="0"/>
              <a:t> </a:t>
            </a:r>
          </a:p>
          <a:p>
            <a:pPr algn="ctr"/>
            <a:r>
              <a:rPr lang="en-GB" sz="3200" dirty="0" smtClean="0"/>
              <a:t> </a:t>
            </a:r>
          </a:p>
          <a:p>
            <a:pPr algn="ctr"/>
            <a:r>
              <a:rPr lang="en-GB" sz="3200" dirty="0" smtClean="0"/>
              <a:t> </a:t>
            </a:r>
          </a:p>
          <a:p>
            <a:endParaRPr lang="en-GB" sz="3200" dirty="0"/>
          </a:p>
        </p:txBody>
      </p:sp>
      <p:sp>
        <p:nvSpPr>
          <p:cNvPr id="3" name="AutoShape 2" descr="Leaving Neverland: Is Michael Jackson's legacy ruined? - BBC New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9028" y="2533599"/>
            <a:ext cx="3987130" cy="352989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4364966" y="6063489"/>
            <a:ext cx="3745846" cy="79451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 dirty="0" smtClean="0"/>
              <a:t>The end</a:t>
            </a:r>
            <a:endParaRPr lang="en-GB" sz="3200" dirty="0"/>
          </a:p>
        </p:txBody>
      </p:sp>
    </p:spTree>
    <p:extLst>
      <p:ext uri="{BB962C8B-B14F-4D97-AF65-F5344CB8AC3E}">
        <p14:creationId xmlns:p14="http://schemas.microsoft.com/office/powerpoint/2010/main" val="11456312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GradientRiseVTI">
  <a:themeElements>
    <a:clrScheme name="GradientRise">
      <a:dk1>
        <a:sysClr val="windowText" lastClr="000000"/>
      </a:dk1>
      <a:lt1>
        <a:srgbClr val="FFFFFF"/>
      </a:lt1>
      <a:dk2>
        <a:srgbClr val="3C0F3A"/>
      </a:dk2>
      <a:lt2>
        <a:srgbClr val="F1F2F2"/>
      </a:lt2>
      <a:accent1>
        <a:srgbClr val="A6025C"/>
      </a:accent1>
      <a:accent2>
        <a:srgbClr val="92248E"/>
      </a:accent2>
      <a:accent3>
        <a:srgbClr val="DE95C4"/>
      </a:accent3>
      <a:accent4>
        <a:srgbClr val="FE4A00"/>
      </a:accent4>
      <a:accent5>
        <a:srgbClr val="DA002F"/>
      </a:accent5>
      <a:accent6>
        <a:srgbClr val="FF907A"/>
      </a:accent6>
      <a:hlink>
        <a:srgbClr val="CA71E4"/>
      </a:hlink>
      <a:folHlink>
        <a:srgbClr val="E45E49"/>
      </a:folHlink>
    </a:clrScheme>
    <a:fontScheme name="Avenir">
      <a:majorFont>
        <a:latin typeface="Avenir Next LT Pro"/>
        <a:ea typeface=""/>
        <a:cs typeface=""/>
      </a:majorFont>
      <a:minorFont>
        <a:latin typeface="Avenir Next L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radientRiseVTI" id="{C2FC082F-B444-4222-AF20-78444CCB5722}" vid="{39F213E4-0CBC-40CB-B3F6-8C5562B6B99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101</TotalTime>
  <Words>133</Words>
  <Application>Microsoft Office PowerPoint</Application>
  <PresentationFormat>Widescreen</PresentationFormat>
  <Paragraphs>37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Avenir Next LT Pro</vt:lpstr>
      <vt:lpstr>GradientRiseVTI</vt:lpstr>
      <vt:lpstr>Personalities  </vt:lpstr>
      <vt:lpstr>When we talk about personality,  we talk about personality adjectives</vt:lpstr>
      <vt:lpstr>Personality</vt:lpstr>
      <vt:lpstr>Personalities </vt:lpstr>
      <vt:lpstr>PowerPoint Presentation</vt:lpstr>
      <vt:lpstr>PowerPoint Presentation</vt:lpstr>
      <vt:lpstr>PowerPoint Presentation</vt:lpstr>
      <vt:lpstr>personality 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Personalities</dc:title>
  <dc:creator>Adelheid Josephine E De Carlo</dc:creator>
  <cp:lastModifiedBy>Schools_home</cp:lastModifiedBy>
  <cp:revision>17</cp:revision>
  <dcterms:created xsi:type="dcterms:W3CDTF">2021-05-31T17:33:52Z</dcterms:created>
  <dcterms:modified xsi:type="dcterms:W3CDTF">2021-06-22T19:29:11Z</dcterms:modified>
</cp:coreProperties>
</file>