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9" r:id="rId5"/>
    <p:sldId id="262" r:id="rId6"/>
    <p:sldId id="264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0596E-D136-4B5D-A418-F491059AAC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87F7A3-713E-4BD0-98F8-E077A8D8A986}">
      <dgm:prSet phldrT="[Text]"/>
      <dgm:spPr/>
      <dgm:t>
        <a:bodyPr/>
        <a:lstStyle/>
        <a:p>
          <a:r>
            <a:rPr lang="en-GB" dirty="0" smtClean="0"/>
            <a:t>Personality adjectives </a:t>
          </a:r>
          <a:endParaRPr lang="en-GB" dirty="0"/>
        </a:p>
      </dgm:t>
    </dgm:pt>
    <dgm:pt modelId="{42A4D65C-70B6-442F-8468-FFE6978301B2}" type="parTrans" cxnId="{A9DC24A5-3A2D-4999-B7BD-B58C2583CE1D}">
      <dgm:prSet/>
      <dgm:spPr/>
      <dgm:t>
        <a:bodyPr/>
        <a:lstStyle/>
        <a:p>
          <a:endParaRPr lang="en-GB"/>
        </a:p>
      </dgm:t>
    </dgm:pt>
    <dgm:pt modelId="{B0EB952F-51CC-47DD-A447-28D440D4B036}" type="sibTrans" cxnId="{A9DC24A5-3A2D-4999-B7BD-B58C2583CE1D}">
      <dgm:prSet/>
      <dgm:spPr/>
      <dgm:t>
        <a:bodyPr/>
        <a:lstStyle/>
        <a:p>
          <a:endParaRPr lang="en-GB"/>
        </a:p>
      </dgm:t>
    </dgm:pt>
    <dgm:pt modelId="{FE9695B0-0A73-47BE-B049-4AD94F0F5091}">
      <dgm:prSet phldrT="[Text]"/>
      <dgm:spPr/>
      <dgm:t>
        <a:bodyPr/>
        <a:lstStyle/>
        <a:p>
          <a:r>
            <a:rPr lang="en-GB" dirty="0" smtClean="0"/>
            <a:t>Qualities</a:t>
          </a:r>
          <a:endParaRPr lang="en-GB" dirty="0"/>
        </a:p>
      </dgm:t>
    </dgm:pt>
    <dgm:pt modelId="{94EC6DF8-C460-47D3-A1CF-44483C1FCFFD}" type="parTrans" cxnId="{C5CE0905-6A26-4FEE-88A1-DFCC063FEE6E}">
      <dgm:prSet/>
      <dgm:spPr/>
      <dgm:t>
        <a:bodyPr/>
        <a:lstStyle/>
        <a:p>
          <a:endParaRPr lang="en-GB"/>
        </a:p>
      </dgm:t>
    </dgm:pt>
    <dgm:pt modelId="{74BE552D-C112-4613-8F25-6FB13B51134E}" type="sibTrans" cxnId="{C5CE0905-6A26-4FEE-88A1-DFCC063FEE6E}">
      <dgm:prSet/>
      <dgm:spPr/>
      <dgm:t>
        <a:bodyPr/>
        <a:lstStyle/>
        <a:p>
          <a:endParaRPr lang="en-GB"/>
        </a:p>
      </dgm:t>
    </dgm:pt>
    <dgm:pt modelId="{CCB9281D-AAF1-4831-863C-CE2D96F3B7E0}">
      <dgm:prSet phldrT="[Text]"/>
      <dgm:spPr/>
      <dgm:t>
        <a:bodyPr/>
        <a:lstStyle/>
        <a:p>
          <a:r>
            <a:rPr lang="en-GB" dirty="0" smtClean="0"/>
            <a:t>Good aspect of a person </a:t>
          </a:r>
          <a:endParaRPr lang="en-GB" dirty="0"/>
        </a:p>
      </dgm:t>
    </dgm:pt>
    <dgm:pt modelId="{B69B834F-3BC8-4AD2-8345-C7EA7806DB62}" type="parTrans" cxnId="{833CBABE-633B-4A18-94DF-B87C38DA068D}">
      <dgm:prSet/>
      <dgm:spPr/>
      <dgm:t>
        <a:bodyPr/>
        <a:lstStyle/>
        <a:p>
          <a:endParaRPr lang="en-GB"/>
        </a:p>
      </dgm:t>
    </dgm:pt>
    <dgm:pt modelId="{8869809E-C428-47DC-892C-4ABAA39F7FD9}" type="sibTrans" cxnId="{833CBABE-633B-4A18-94DF-B87C38DA068D}">
      <dgm:prSet/>
      <dgm:spPr/>
      <dgm:t>
        <a:bodyPr/>
        <a:lstStyle/>
        <a:p>
          <a:endParaRPr lang="en-GB"/>
        </a:p>
      </dgm:t>
    </dgm:pt>
    <dgm:pt modelId="{B4E86466-6BCE-4BEB-BB5D-0FA864409A07}">
      <dgm:prSet phldrT="[Text]" phldr="1"/>
      <dgm:spPr>
        <a:noFill/>
      </dgm:spPr>
      <dgm:t>
        <a:bodyPr/>
        <a:lstStyle/>
        <a:p>
          <a:endParaRPr lang="en-GB" dirty="0"/>
        </a:p>
      </dgm:t>
    </dgm:pt>
    <dgm:pt modelId="{7565B101-7469-461E-8310-7380DB2051CE}" type="parTrans" cxnId="{21E86625-79FF-4B29-B89F-8046F18A9585}">
      <dgm:prSet/>
      <dgm:spPr/>
      <dgm:t>
        <a:bodyPr/>
        <a:lstStyle/>
        <a:p>
          <a:endParaRPr lang="en-GB"/>
        </a:p>
      </dgm:t>
    </dgm:pt>
    <dgm:pt modelId="{4007978C-CC9F-4F70-B44B-01835E4C156B}" type="sibTrans" cxnId="{21E86625-79FF-4B29-B89F-8046F18A9585}">
      <dgm:prSet/>
      <dgm:spPr/>
      <dgm:t>
        <a:bodyPr/>
        <a:lstStyle/>
        <a:p>
          <a:endParaRPr lang="en-GB"/>
        </a:p>
      </dgm:t>
    </dgm:pt>
    <dgm:pt modelId="{B8CFCED8-99E5-46FD-ACE0-1236052D68D9}">
      <dgm:prSet phldrT="[Text]"/>
      <dgm:spPr/>
      <dgm:t>
        <a:bodyPr/>
        <a:lstStyle/>
        <a:p>
          <a:r>
            <a:rPr lang="en-GB" dirty="0" smtClean="0"/>
            <a:t>Flaws </a:t>
          </a:r>
          <a:endParaRPr lang="en-GB" dirty="0"/>
        </a:p>
      </dgm:t>
    </dgm:pt>
    <dgm:pt modelId="{DAD5BD12-C54D-4812-80C1-85CAA1C32D44}" type="parTrans" cxnId="{23251F9B-65E6-42B2-9B2F-7D32085A8F11}">
      <dgm:prSet/>
      <dgm:spPr/>
      <dgm:t>
        <a:bodyPr/>
        <a:lstStyle/>
        <a:p>
          <a:endParaRPr lang="en-GB"/>
        </a:p>
      </dgm:t>
    </dgm:pt>
    <dgm:pt modelId="{E1704C58-556D-44E7-BA18-09696D89DB96}" type="sibTrans" cxnId="{23251F9B-65E6-42B2-9B2F-7D32085A8F11}">
      <dgm:prSet/>
      <dgm:spPr/>
      <dgm:t>
        <a:bodyPr/>
        <a:lstStyle/>
        <a:p>
          <a:endParaRPr lang="en-GB"/>
        </a:p>
      </dgm:t>
    </dgm:pt>
    <dgm:pt modelId="{EBA9DF6C-3465-4E1F-8473-338EBD94EDE9}">
      <dgm:prSet phldrT="[Text]"/>
      <dgm:spPr/>
      <dgm:t>
        <a:bodyPr/>
        <a:lstStyle/>
        <a:p>
          <a:r>
            <a:rPr lang="en-GB" dirty="0" smtClean="0"/>
            <a:t>Bad aspects of a person </a:t>
          </a:r>
          <a:endParaRPr lang="en-GB" dirty="0"/>
        </a:p>
      </dgm:t>
    </dgm:pt>
    <dgm:pt modelId="{8B06801F-26B2-4126-9C3F-15C85659190B}" type="parTrans" cxnId="{1CF2E259-3348-450E-AE07-88FDA2F99F5E}">
      <dgm:prSet/>
      <dgm:spPr/>
      <dgm:t>
        <a:bodyPr/>
        <a:lstStyle/>
        <a:p>
          <a:endParaRPr lang="en-GB"/>
        </a:p>
      </dgm:t>
    </dgm:pt>
    <dgm:pt modelId="{712FBA54-64FD-47D1-9A81-E9374623BB62}" type="sibTrans" cxnId="{1CF2E259-3348-450E-AE07-88FDA2F99F5E}">
      <dgm:prSet/>
      <dgm:spPr/>
      <dgm:t>
        <a:bodyPr/>
        <a:lstStyle/>
        <a:p>
          <a:endParaRPr lang="en-GB"/>
        </a:p>
      </dgm:t>
    </dgm:pt>
    <dgm:pt modelId="{BEB3FFC2-3049-4146-A8AD-28AE5A6A5436}" type="pres">
      <dgm:prSet presAssocID="{F260596E-D136-4B5D-A418-F491059AAC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B8469F6-3717-4CCA-B4D5-98FCD7A9FE4F}" type="pres">
      <dgm:prSet presAssocID="{B787F7A3-713E-4BD0-98F8-E077A8D8A986}" presName="hierRoot1" presStyleCnt="0"/>
      <dgm:spPr/>
    </dgm:pt>
    <dgm:pt modelId="{10CBC52D-693D-442C-828E-CE8C6E2FD4EF}" type="pres">
      <dgm:prSet presAssocID="{B787F7A3-713E-4BD0-98F8-E077A8D8A986}" presName="composite" presStyleCnt="0"/>
      <dgm:spPr/>
    </dgm:pt>
    <dgm:pt modelId="{763FE722-8EAA-4396-9045-A6031372BC9B}" type="pres">
      <dgm:prSet presAssocID="{B787F7A3-713E-4BD0-98F8-E077A8D8A986}" presName="background" presStyleLbl="node0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F263458B-50FC-4FDD-9759-9BD3DF968DB1}" type="pres">
      <dgm:prSet presAssocID="{B787F7A3-713E-4BD0-98F8-E077A8D8A9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9CFC80-AB94-4844-8AD7-F46B05C906C3}" type="pres">
      <dgm:prSet presAssocID="{B787F7A3-713E-4BD0-98F8-E077A8D8A986}" presName="hierChild2" presStyleCnt="0"/>
      <dgm:spPr/>
    </dgm:pt>
    <dgm:pt modelId="{F4EDEE1C-E710-42C6-A462-42A36EEA749B}" type="pres">
      <dgm:prSet presAssocID="{94EC6DF8-C460-47D3-A1CF-44483C1FCFFD}" presName="Name10" presStyleLbl="parChTrans1D2" presStyleIdx="0" presStyleCnt="2"/>
      <dgm:spPr/>
      <dgm:t>
        <a:bodyPr/>
        <a:lstStyle/>
        <a:p>
          <a:endParaRPr lang="en-GB"/>
        </a:p>
      </dgm:t>
    </dgm:pt>
    <dgm:pt modelId="{40341A32-EBEE-4C96-B94C-74B34D5FC4B7}" type="pres">
      <dgm:prSet presAssocID="{FE9695B0-0A73-47BE-B049-4AD94F0F5091}" presName="hierRoot2" presStyleCnt="0"/>
      <dgm:spPr/>
    </dgm:pt>
    <dgm:pt modelId="{C935CE90-00F5-40F8-95B1-0C9ED37EC0D6}" type="pres">
      <dgm:prSet presAssocID="{FE9695B0-0A73-47BE-B049-4AD94F0F5091}" presName="composite2" presStyleCnt="0"/>
      <dgm:spPr/>
    </dgm:pt>
    <dgm:pt modelId="{1970205C-B5F1-40AC-A3C3-A97FE45CB49A}" type="pres">
      <dgm:prSet presAssocID="{FE9695B0-0A73-47BE-B049-4AD94F0F5091}" presName="background2" presStyleLbl="node2" presStyleIdx="0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4A543CFD-6F0B-4C1C-8FDE-0238DF40EC72}" type="pres">
      <dgm:prSet presAssocID="{FE9695B0-0A73-47BE-B049-4AD94F0F50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4313A8-30FE-4497-9587-02D48BB89635}" type="pres">
      <dgm:prSet presAssocID="{FE9695B0-0A73-47BE-B049-4AD94F0F5091}" presName="hierChild3" presStyleCnt="0"/>
      <dgm:spPr/>
    </dgm:pt>
    <dgm:pt modelId="{07425149-1B4D-4FEF-8E80-282EE9167951}" type="pres">
      <dgm:prSet presAssocID="{B69B834F-3BC8-4AD2-8345-C7EA7806DB62}" presName="Name17" presStyleLbl="parChTrans1D3" presStyleIdx="0" presStyleCnt="3"/>
      <dgm:spPr/>
      <dgm:t>
        <a:bodyPr/>
        <a:lstStyle/>
        <a:p>
          <a:endParaRPr lang="en-GB"/>
        </a:p>
      </dgm:t>
    </dgm:pt>
    <dgm:pt modelId="{8B24ACD4-04F2-4224-874A-FF01115B9531}" type="pres">
      <dgm:prSet presAssocID="{CCB9281D-AAF1-4831-863C-CE2D96F3B7E0}" presName="hierRoot3" presStyleCnt="0"/>
      <dgm:spPr/>
    </dgm:pt>
    <dgm:pt modelId="{31AE31D6-8EBC-4849-8EDF-686CA87E7CC5}" type="pres">
      <dgm:prSet presAssocID="{CCB9281D-AAF1-4831-863C-CE2D96F3B7E0}" presName="composite3" presStyleCnt="0"/>
      <dgm:spPr/>
    </dgm:pt>
    <dgm:pt modelId="{ED8D5DA5-3E89-4EA6-A921-B15AF75C0E3B}" type="pres">
      <dgm:prSet presAssocID="{CCB9281D-AAF1-4831-863C-CE2D96F3B7E0}" presName="background3" presStyleLbl="node3" presStyleIdx="0" presStyleCnt="3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BBBCFCD8-F85C-4F70-B6CB-403F0FC165AC}" type="pres">
      <dgm:prSet presAssocID="{CCB9281D-AAF1-4831-863C-CE2D96F3B7E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142AA5-D15A-4951-96C8-9AF39F302491}" type="pres">
      <dgm:prSet presAssocID="{CCB9281D-AAF1-4831-863C-CE2D96F3B7E0}" presName="hierChild4" presStyleCnt="0"/>
      <dgm:spPr/>
    </dgm:pt>
    <dgm:pt modelId="{ADDEEA2E-7339-4628-B811-97C17607DB7A}" type="pres">
      <dgm:prSet presAssocID="{7565B101-7469-461E-8310-7380DB2051CE}" presName="Name17" presStyleLbl="parChTrans1D3" presStyleIdx="1" presStyleCnt="3"/>
      <dgm:spPr/>
      <dgm:t>
        <a:bodyPr/>
        <a:lstStyle/>
        <a:p>
          <a:endParaRPr lang="en-GB"/>
        </a:p>
      </dgm:t>
    </dgm:pt>
    <dgm:pt modelId="{DAD77E32-119C-479C-AA41-061E369575CA}" type="pres">
      <dgm:prSet presAssocID="{B4E86466-6BCE-4BEB-BB5D-0FA864409A07}" presName="hierRoot3" presStyleCnt="0"/>
      <dgm:spPr/>
    </dgm:pt>
    <dgm:pt modelId="{3B82C3CD-F8A6-4259-B436-D012F47ECD8F}" type="pres">
      <dgm:prSet presAssocID="{B4E86466-6BCE-4BEB-BB5D-0FA864409A07}" presName="composite3" presStyleCnt="0"/>
      <dgm:spPr/>
    </dgm:pt>
    <dgm:pt modelId="{74A4DEAE-54C3-4E15-B66D-14CE1C722C26}" type="pres">
      <dgm:prSet presAssocID="{B4E86466-6BCE-4BEB-BB5D-0FA864409A07}" presName="background3" presStyleLbl="node3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49C845F-5B85-4C11-AA9E-1FA62D262BCF}" type="pres">
      <dgm:prSet presAssocID="{B4E86466-6BCE-4BEB-BB5D-0FA864409A0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32838A-50F8-404A-AF8F-57B9EF47DB86}" type="pres">
      <dgm:prSet presAssocID="{B4E86466-6BCE-4BEB-BB5D-0FA864409A07}" presName="hierChild4" presStyleCnt="0"/>
      <dgm:spPr/>
    </dgm:pt>
    <dgm:pt modelId="{85A66B4B-4C7F-42CB-8F01-30EFDA973D39}" type="pres">
      <dgm:prSet presAssocID="{DAD5BD12-C54D-4812-80C1-85CAA1C32D44}" presName="Name10" presStyleLbl="parChTrans1D2" presStyleIdx="1" presStyleCnt="2"/>
      <dgm:spPr/>
      <dgm:t>
        <a:bodyPr/>
        <a:lstStyle/>
        <a:p>
          <a:endParaRPr lang="en-GB"/>
        </a:p>
      </dgm:t>
    </dgm:pt>
    <dgm:pt modelId="{8BDA5FB4-3E1D-4F54-8A5A-C77BC0772858}" type="pres">
      <dgm:prSet presAssocID="{B8CFCED8-99E5-46FD-ACE0-1236052D68D9}" presName="hierRoot2" presStyleCnt="0"/>
      <dgm:spPr/>
    </dgm:pt>
    <dgm:pt modelId="{0550EE79-23C1-488F-9292-807C910318E9}" type="pres">
      <dgm:prSet presAssocID="{B8CFCED8-99E5-46FD-ACE0-1236052D68D9}" presName="composite2" presStyleCnt="0"/>
      <dgm:spPr/>
    </dgm:pt>
    <dgm:pt modelId="{CF9A28BA-E378-401E-9CC0-86A872E58E05}" type="pres">
      <dgm:prSet presAssocID="{B8CFCED8-99E5-46FD-ACE0-1236052D68D9}" presName="background2" presStyleLbl="node2" presStyleIdx="1" presStyleCnt="2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82F8A133-5CEE-4E87-824C-5A3C5DC60A28}" type="pres">
      <dgm:prSet presAssocID="{B8CFCED8-99E5-46FD-ACE0-1236052D68D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BD2AE68-3602-4D0C-B4C0-1C4E3D300367}" type="pres">
      <dgm:prSet presAssocID="{B8CFCED8-99E5-46FD-ACE0-1236052D68D9}" presName="hierChild3" presStyleCnt="0"/>
      <dgm:spPr/>
    </dgm:pt>
    <dgm:pt modelId="{2A62CE2C-201A-4DF4-A3D9-82A83C43DC04}" type="pres">
      <dgm:prSet presAssocID="{8B06801F-26B2-4126-9C3F-15C85659190B}" presName="Name17" presStyleLbl="parChTrans1D3" presStyleIdx="2" presStyleCnt="3"/>
      <dgm:spPr/>
      <dgm:t>
        <a:bodyPr/>
        <a:lstStyle/>
        <a:p>
          <a:endParaRPr lang="en-GB"/>
        </a:p>
      </dgm:t>
    </dgm:pt>
    <dgm:pt modelId="{13871D49-33EC-43AE-8745-636DB45F574E}" type="pres">
      <dgm:prSet presAssocID="{EBA9DF6C-3465-4E1F-8473-338EBD94EDE9}" presName="hierRoot3" presStyleCnt="0"/>
      <dgm:spPr/>
    </dgm:pt>
    <dgm:pt modelId="{DC10F96C-0385-4B4A-AD26-B3EFF451A0BE}" type="pres">
      <dgm:prSet presAssocID="{EBA9DF6C-3465-4E1F-8473-338EBD94EDE9}" presName="composite3" presStyleCnt="0"/>
      <dgm:spPr/>
    </dgm:pt>
    <dgm:pt modelId="{51DA4ACA-0724-4211-815B-6FAC1D65A781}" type="pres">
      <dgm:prSet presAssocID="{EBA9DF6C-3465-4E1F-8473-338EBD94EDE9}" presName="background3" presStyleLbl="node3" presStyleIdx="2" presStyleCnt="3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7D42C5E5-049A-4B5B-862F-60C756C99DFE}" type="pres">
      <dgm:prSet presAssocID="{EBA9DF6C-3465-4E1F-8473-338EBD94EDE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56640F-80EF-4E59-8139-77C8D1227C38}" type="pres">
      <dgm:prSet presAssocID="{EBA9DF6C-3465-4E1F-8473-338EBD94EDE9}" presName="hierChild4" presStyleCnt="0"/>
      <dgm:spPr/>
    </dgm:pt>
  </dgm:ptLst>
  <dgm:cxnLst>
    <dgm:cxn modelId="{22D3732F-A682-4C73-97A2-43DB25BF3491}" type="presOf" srcId="{CCB9281D-AAF1-4831-863C-CE2D96F3B7E0}" destId="{BBBCFCD8-F85C-4F70-B6CB-403F0FC165AC}" srcOrd="0" destOrd="0" presId="urn:microsoft.com/office/officeart/2005/8/layout/hierarchy1"/>
    <dgm:cxn modelId="{C8389501-C951-483E-899B-0B11620F18CA}" type="presOf" srcId="{8B06801F-26B2-4126-9C3F-15C85659190B}" destId="{2A62CE2C-201A-4DF4-A3D9-82A83C43DC04}" srcOrd="0" destOrd="0" presId="urn:microsoft.com/office/officeart/2005/8/layout/hierarchy1"/>
    <dgm:cxn modelId="{21E86625-79FF-4B29-B89F-8046F18A9585}" srcId="{FE9695B0-0A73-47BE-B049-4AD94F0F5091}" destId="{B4E86466-6BCE-4BEB-BB5D-0FA864409A07}" srcOrd="1" destOrd="0" parTransId="{7565B101-7469-461E-8310-7380DB2051CE}" sibTransId="{4007978C-CC9F-4F70-B44B-01835E4C156B}"/>
    <dgm:cxn modelId="{23251F9B-65E6-42B2-9B2F-7D32085A8F11}" srcId="{B787F7A3-713E-4BD0-98F8-E077A8D8A986}" destId="{B8CFCED8-99E5-46FD-ACE0-1236052D68D9}" srcOrd="1" destOrd="0" parTransId="{DAD5BD12-C54D-4812-80C1-85CAA1C32D44}" sibTransId="{E1704C58-556D-44E7-BA18-09696D89DB96}"/>
    <dgm:cxn modelId="{88BA946E-CCE7-4A47-9424-A6C4A6998740}" type="presOf" srcId="{94EC6DF8-C460-47D3-A1CF-44483C1FCFFD}" destId="{F4EDEE1C-E710-42C6-A462-42A36EEA749B}" srcOrd="0" destOrd="0" presId="urn:microsoft.com/office/officeart/2005/8/layout/hierarchy1"/>
    <dgm:cxn modelId="{C5CE0905-6A26-4FEE-88A1-DFCC063FEE6E}" srcId="{B787F7A3-713E-4BD0-98F8-E077A8D8A986}" destId="{FE9695B0-0A73-47BE-B049-4AD94F0F5091}" srcOrd="0" destOrd="0" parTransId="{94EC6DF8-C460-47D3-A1CF-44483C1FCFFD}" sibTransId="{74BE552D-C112-4613-8F25-6FB13B51134E}"/>
    <dgm:cxn modelId="{1CF2E259-3348-450E-AE07-88FDA2F99F5E}" srcId="{B8CFCED8-99E5-46FD-ACE0-1236052D68D9}" destId="{EBA9DF6C-3465-4E1F-8473-338EBD94EDE9}" srcOrd="0" destOrd="0" parTransId="{8B06801F-26B2-4126-9C3F-15C85659190B}" sibTransId="{712FBA54-64FD-47D1-9A81-E9374623BB62}"/>
    <dgm:cxn modelId="{1FCADF22-7A24-4B57-AC0B-DBAE684810BB}" type="presOf" srcId="{B4E86466-6BCE-4BEB-BB5D-0FA864409A07}" destId="{649C845F-5B85-4C11-AA9E-1FA62D262BCF}" srcOrd="0" destOrd="0" presId="urn:microsoft.com/office/officeart/2005/8/layout/hierarchy1"/>
    <dgm:cxn modelId="{6FA1A77E-3DAD-457E-A806-D6DAA96DFA46}" type="presOf" srcId="{DAD5BD12-C54D-4812-80C1-85CAA1C32D44}" destId="{85A66B4B-4C7F-42CB-8F01-30EFDA973D39}" srcOrd="0" destOrd="0" presId="urn:microsoft.com/office/officeart/2005/8/layout/hierarchy1"/>
    <dgm:cxn modelId="{A9DC24A5-3A2D-4999-B7BD-B58C2583CE1D}" srcId="{F260596E-D136-4B5D-A418-F491059AACC0}" destId="{B787F7A3-713E-4BD0-98F8-E077A8D8A986}" srcOrd="0" destOrd="0" parTransId="{42A4D65C-70B6-442F-8468-FFE6978301B2}" sibTransId="{B0EB952F-51CC-47DD-A447-28D440D4B036}"/>
    <dgm:cxn modelId="{D7415EF4-2D88-4C27-8321-1518CBE11200}" type="presOf" srcId="{B787F7A3-713E-4BD0-98F8-E077A8D8A986}" destId="{F263458B-50FC-4FDD-9759-9BD3DF968DB1}" srcOrd="0" destOrd="0" presId="urn:microsoft.com/office/officeart/2005/8/layout/hierarchy1"/>
    <dgm:cxn modelId="{F603CF17-C0E1-4EBF-ACCA-D355CE4C2E42}" type="presOf" srcId="{F260596E-D136-4B5D-A418-F491059AACC0}" destId="{BEB3FFC2-3049-4146-A8AD-28AE5A6A5436}" srcOrd="0" destOrd="0" presId="urn:microsoft.com/office/officeart/2005/8/layout/hierarchy1"/>
    <dgm:cxn modelId="{AAD6EF0A-30AC-4D01-8DF2-97EA32E3F159}" type="presOf" srcId="{B8CFCED8-99E5-46FD-ACE0-1236052D68D9}" destId="{82F8A133-5CEE-4E87-824C-5A3C5DC60A28}" srcOrd="0" destOrd="0" presId="urn:microsoft.com/office/officeart/2005/8/layout/hierarchy1"/>
    <dgm:cxn modelId="{630133D6-7F47-4480-9F7B-EC018B749579}" type="presOf" srcId="{FE9695B0-0A73-47BE-B049-4AD94F0F5091}" destId="{4A543CFD-6F0B-4C1C-8FDE-0238DF40EC72}" srcOrd="0" destOrd="0" presId="urn:microsoft.com/office/officeart/2005/8/layout/hierarchy1"/>
    <dgm:cxn modelId="{13294346-87C7-4182-8397-AFC9C8DD1A2B}" type="presOf" srcId="{7565B101-7469-461E-8310-7380DB2051CE}" destId="{ADDEEA2E-7339-4628-B811-97C17607DB7A}" srcOrd="0" destOrd="0" presId="urn:microsoft.com/office/officeart/2005/8/layout/hierarchy1"/>
    <dgm:cxn modelId="{6F310241-D7FD-4840-AB3A-7F7EBBF2C811}" type="presOf" srcId="{B69B834F-3BC8-4AD2-8345-C7EA7806DB62}" destId="{07425149-1B4D-4FEF-8E80-282EE9167951}" srcOrd="0" destOrd="0" presId="urn:microsoft.com/office/officeart/2005/8/layout/hierarchy1"/>
    <dgm:cxn modelId="{833CBABE-633B-4A18-94DF-B87C38DA068D}" srcId="{FE9695B0-0A73-47BE-B049-4AD94F0F5091}" destId="{CCB9281D-AAF1-4831-863C-CE2D96F3B7E0}" srcOrd="0" destOrd="0" parTransId="{B69B834F-3BC8-4AD2-8345-C7EA7806DB62}" sibTransId="{8869809E-C428-47DC-892C-4ABAA39F7FD9}"/>
    <dgm:cxn modelId="{CBD5712F-4FFB-4F18-A152-22D480B9A269}" type="presOf" srcId="{EBA9DF6C-3465-4E1F-8473-338EBD94EDE9}" destId="{7D42C5E5-049A-4B5B-862F-60C756C99DFE}" srcOrd="0" destOrd="0" presId="urn:microsoft.com/office/officeart/2005/8/layout/hierarchy1"/>
    <dgm:cxn modelId="{638D5737-4720-4F68-9186-8D81F66AB12E}" type="presParOf" srcId="{BEB3FFC2-3049-4146-A8AD-28AE5A6A5436}" destId="{EB8469F6-3717-4CCA-B4D5-98FCD7A9FE4F}" srcOrd="0" destOrd="0" presId="urn:microsoft.com/office/officeart/2005/8/layout/hierarchy1"/>
    <dgm:cxn modelId="{D937B561-F60E-468A-9E78-B9C8EE3292BE}" type="presParOf" srcId="{EB8469F6-3717-4CCA-B4D5-98FCD7A9FE4F}" destId="{10CBC52D-693D-442C-828E-CE8C6E2FD4EF}" srcOrd="0" destOrd="0" presId="urn:microsoft.com/office/officeart/2005/8/layout/hierarchy1"/>
    <dgm:cxn modelId="{EC5C1DCE-5B61-4E2D-B36E-D23505E8D2EF}" type="presParOf" srcId="{10CBC52D-693D-442C-828E-CE8C6E2FD4EF}" destId="{763FE722-8EAA-4396-9045-A6031372BC9B}" srcOrd="0" destOrd="0" presId="urn:microsoft.com/office/officeart/2005/8/layout/hierarchy1"/>
    <dgm:cxn modelId="{EAE15E58-0586-4C6B-B8C7-40DE64D915A2}" type="presParOf" srcId="{10CBC52D-693D-442C-828E-CE8C6E2FD4EF}" destId="{F263458B-50FC-4FDD-9759-9BD3DF968DB1}" srcOrd="1" destOrd="0" presId="urn:microsoft.com/office/officeart/2005/8/layout/hierarchy1"/>
    <dgm:cxn modelId="{91D9FA8B-186D-4ADF-B80A-EB4AA78AC852}" type="presParOf" srcId="{EB8469F6-3717-4CCA-B4D5-98FCD7A9FE4F}" destId="{4D9CFC80-AB94-4844-8AD7-F46B05C906C3}" srcOrd="1" destOrd="0" presId="urn:microsoft.com/office/officeart/2005/8/layout/hierarchy1"/>
    <dgm:cxn modelId="{B4E59F80-8F5B-4C9B-9196-5AEE7BB87A2F}" type="presParOf" srcId="{4D9CFC80-AB94-4844-8AD7-F46B05C906C3}" destId="{F4EDEE1C-E710-42C6-A462-42A36EEA749B}" srcOrd="0" destOrd="0" presId="urn:microsoft.com/office/officeart/2005/8/layout/hierarchy1"/>
    <dgm:cxn modelId="{7985B8CC-4560-405A-B03B-396C66D38F4A}" type="presParOf" srcId="{4D9CFC80-AB94-4844-8AD7-F46B05C906C3}" destId="{40341A32-EBEE-4C96-B94C-74B34D5FC4B7}" srcOrd="1" destOrd="0" presId="urn:microsoft.com/office/officeart/2005/8/layout/hierarchy1"/>
    <dgm:cxn modelId="{D0AC8F87-D879-4732-BC76-89831F57A90D}" type="presParOf" srcId="{40341A32-EBEE-4C96-B94C-74B34D5FC4B7}" destId="{C935CE90-00F5-40F8-95B1-0C9ED37EC0D6}" srcOrd="0" destOrd="0" presId="urn:microsoft.com/office/officeart/2005/8/layout/hierarchy1"/>
    <dgm:cxn modelId="{CC5B1259-400B-4A28-8BCE-84A93666735D}" type="presParOf" srcId="{C935CE90-00F5-40F8-95B1-0C9ED37EC0D6}" destId="{1970205C-B5F1-40AC-A3C3-A97FE45CB49A}" srcOrd="0" destOrd="0" presId="urn:microsoft.com/office/officeart/2005/8/layout/hierarchy1"/>
    <dgm:cxn modelId="{D9F73AEF-BF67-4F4C-90E0-52950FB8E39A}" type="presParOf" srcId="{C935CE90-00F5-40F8-95B1-0C9ED37EC0D6}" destId="{4A543CFD-6F0B-4C1C-8FDE-0238DF40EC72}" srcOrd="1" destOrd="0" presId="urn:microsoft.com/office/officeart/2005/8/layout/hierarchy1"/>
    <dgm:cxn modelId="{738851D8-574D-400F-B8C1-A5E0F126FE2F}" type="presParOf" srcId="{40341A32-EBEE-4C96-B94C-74B34D5FC4B7}" destId="{E64313A8-30FE-4497-9587-02D48BB89635}" srcOrd="1" destOrd="0" presId="urn:microsoft.com/office/officeart/2005/8/layout/hierarchy1"/>
    <dgm:cxn modelId="{85C9C3CB-EFF0-48C1-A63D-393E21E5FBD5}" type="presParOf" srcId="{E64313A8-30FE-4497-9587-02D48BB89635}" destId="{07425149-1B4D-4FEF-8E80-282EE9167951}" srcOrd="0" destOrd="0" presId="urn:microsoft.com/office/officeart/2005/8/layout/hierarchy1"/>
    <dgm:cxn modelId="{37B49615-CA68-4429-9CCB-FA7ABDC1FFBB}" type="presParOf" srcId="{E64313A8-30FE-4497-9587-02D48BB89635}" destId="{8B24ACD4-04F2-4224-874A-FF01115B9531}" srcOrd="1" destOrd="0" presId="urn:microsoft.com/office/officeart/2005/8/layout/hierarchy1"/>
    <dgm:cxn modelId="{79F40EE1-CC70-496E-8D3D-FC3657E96D36}" type="presParOf" srcId="{8B24ACD4-04F2-4224-874A-FF01115B9531}" destId="{31AE31D6-8EBC-4849-8EDF-686CA87E7CC5}" srcOrd="0" destOrd="0" presId="urn:microsoft.com/office/officeart/2005/8/layout/hierarchy1"/>
    <dgm:cxn modelId="{370E89B3-0FFC-413A-AD3A-B4D930876E4F}" type="presParOf" srcId="{31AE31D6-8EBC-4849-8EDF-686CA87E7CC5}" destId="{ED8D5DA5-3E89-4EA6-A921-B15AF75C0E3B}" srcOrd="0" destOrd="0" presId="urn:microsoft.com/office/officeart/2005/8/layout/hierarchy1"/>
    <dgm:cxn modelId="{5589E61A-C0B9-4007-8507-74D9587708F4}" type="presParOf" srcId="{31AE31D6-8EBC-4849-8EDF-686CA87E7CC5}" destId="{BBBCFCD8-F85C-4F70-B6CB-403F0FC165AC}" srcOrd="1" destOrd="0" presId="urn:microsoft.com/office/officeart/2005/8/layout/hierarchy1"/>
    <dgm:cxn modelId="{90DCA990-46FA-418B-8034-F0D879C3EA26}" type="presParOf" srcId="{8B24ACD4-04F2-4224-874A-FF01115B9531}" destId="{A1142AA5-D15A-4951-96C8-9AF39F302491}" srcOrd="1" destOrd="0" presId="urn:microsoft.com/office/officeart/2005/8/layout/hierarchy1"/>
    <dgm:cxn modelId="{C08F5D17-80A9-4440-8686-09E9BE4D6220}" type="presParOf" srcId="{E64313A8-30FE-4497-9587-02D48BB89635}" destId="{ADDEEA2E-7339-4628-B811-97C17607DB7A}" srcOrd="2" destOrd="0" presId="urn:microsoft.com/office/officeart/2005/8/layout/hierarchy1"/>
    <dgm:cxn modelId="{EC228426-B7C4-4F41-966A-2819D79A7560}" type="presParOf" srcId="{E64313A8-30FE-4497-9587-02D48BB89635}" destId="{DAD77E32-119C-479C-AA41-061E369575CA}" srcOrd="3" destOrd="0" presId="urn:microsoft.com/office/officeart/2005/8/layout/hierarchy1"/>
    <dgm:cxn modelId="{A9239FA0-A6B0-44B3-B7E5-3BB6FDFA4C1F}" type="presParOf" srcId="{DAD77E32-119C-479C-AA41-061E369575CA}" destId="{3B82C3CD-F8A6-4259-B436-D012F47ECD8F}" srcOrd="0" destOrd="0" presId="urn:microsoft.com/office/officeart/2005/8/layout/hierarchy1"/>
    <dgm:cxn modelId="{141E8B76-D32A-449B-8BF3-65C07490BE64}" type="presParOf" srcId="{3B82C3CD-F8A6-4259-B436-D012F47ECD8F}" destId="{74A4DEAE-54C3-4E15-B66D-14CE1C722C26}" srcOrd="0" destOrd="0" presId="urn:microsoft.com/office/officeart/2005/8/layout/hierarchy1"/>
    <dgm:cxn modelId="{DB3501FB-621C-4610-A0F6-82E82491EBED}" type="presParOf" srcId="{3B82C3CD-F8A6-4259-B436-D012F47ECD8F}" destId="{649C845F-5B85-4C11-AA9E-1FA62D262BCF}" srcOrd="1" destOrd="0" presId="urn:microsoft.com/office/officeart/2005/8/layout/hierarchy1"/>
    <dgm:cxn modelId="{803D5D60-0CD6-423F-896C-C3E494E19610}" type="presParOf" srcId="{DAD77E32-119C-479C-AA41-061E369575CA}" destId="{0232838A-50F8-404A-AF8F-57B9EF47DB86}" srcOrd="1" destOrd="0" presId="urn:microsoft.com/office/officeart/2005/8/layout/hierarchy1"/>
    <dgm:cxn modelId="{4FC3483F-BF64-44F0-AF92-78231E049E13}" type="presParOf" srcId="{4D9CFC80-AB94-4844-8AD7-F46B05C906C3}" destId="{85A66B4B-4C7F-42CB-8F01-30EFDA973D39}" srcOrd="2" destOrd="0" presId="urn:microsoft.com/office/officeart/2005/8/layout/hierarchy1"/>
    <dgm:cxn modelId="{88A37FA1-1E92-46C9-AE1F-D346D7781ED1}" type="presParOf" srcId="{4D9CFC80-AB94-4844-8AD7-F46B05C906C3}" destId="{8BDA5FB4-3E1D-4F54-8A5A-C77BC0772858}" srcOrd="3" destOrd="0" presId="urn:microsoft.com/office/officeart/2005/8/layout/hierarchy1"/>
    <dgm:cxn modelId="{634CCB91-715D-4E54-8218-CA23375BE541}" type="presParOf" srcId="{8BDA5FB4-3E1D-4F54-8A5A-C77BC0772858}" destId="{0550EE79-23C1-488F-9292-807C910318E9}" srcOrd="0" destOrd="0" presId="urn:microsoft.com/office/officeart/2005/8/layout/hierarchy1"/>
    <dgm:cxn modelId="{4BCFC91A-2C98-4A4D-A969-DCC12826D7D0}" type="presParOf" srcId="{0550EE79-23C1-488F-9292-807C910318E9}" destId="{CF9A28BA-E378-401E-9CC0-86A872E58E05}" srcOrd="0" destOrd="0" presId="urn:microsoft.com/office/officeart/2005/8/layout/hierarchy1"/>
    <dgm:cxn modelId="{D99DBAC7-16D9-44C4-A280-1F5CF112C5BB}" type="presParOf" srcId="{0550EE79-23C1-488F-9292-807C910318E9}" destId="{82F8A133-5CEE-4E87-824C-5A3C5DC60A28}" srcOrd="1" destOrd="0" presId="urn:microsoft.com/office/officeart/2005/8/layout/hierarchy1"/>
    <dgm:cxn modelId="{AC5BCAC5-6796-4D3A-94F0-9E0039F3155A}" type="presParOf" srcId="{8BDA5FB4-3E1D-4F54-8A5A-C77BC0772858}" destId="{4BD2AE68-3602-4D0C-B4C0-1C4E3D300367}" srcOrd="1" destOrd="0" presId="urn:microsoft.com/office/officeart/2005/8/layout/hierarchy1"/>
    <dgm:cxn modelId="{015013EA-BB1E-477A-AD48-D007BDC0EC0B}" type="presParOf" srcId="{4BD2AE68-3602-4D0C-B4C0-1C4E3D300367}" destId="{2A62CE2C-201A-4DF4-A3D9-82A83C43DC04}" srcOrd="0" destOrd="0" presId="urn:microsoft.com/office/officeart/2005/8/layout/hierarchy1"/>
    <dgm:cxn modelId="{E1D4A617-5D20-4D06-B0A6-2516FB208841}" type="presParOf" srcId="{4BD2AE68-3602-4D0C-B4C0-1C4E3D300367}" destId="{13871D49-33EC-43AE-8745-636DB45F574E}" srcOrd="1" destOrd="0" presId="urn:microsoft.com/office/officeart/2005/8/layout/hierarchy1"/>
    <dgm:cxn modelId="{F89D3CF5-53D9-4B5C-9847-9EAD34D182DA}" type="presParOf" srcId="{13871D49-33EC-43AE-8745-636DB45F574E}" destId="{DC10F96C-0385-4B4A-AD26-B3EFF451A0BE}" srcOrd="0" destOrd="0" presId="urn:microsoft.com/office/officeart/2005/8/layout/hierarchy1"/>
    <dgm:cxn modelId="{DADE70A7-DD5B-49FB-A7A9-66C6D7AF0C65}" type="presParOf" srcId="{DC10F96C-0385-4B4A-AD26-B3EFF451A0BE}" destId="{51DA4ACA-0724-4211-815B-6FAC1D65A781}" srcOrd="0" destOrd="0" presId="urn:microsoft.com/office/officeart/2005/8/layout/hierarchy1"/>
    <dgm:cxn modelId="{E2FB7C45-F4AA-4657-BAC6-E31EFC7D47D6}" type="presParOf" srcId="{DC10F96C-0385-4B4A-AD26-B3EFF451A0BE}" destId="{7D42C5E5-049A-4B5B-862F-60C756C99DFE}" srcOrd="1" destOrd="0" presId="urn:microsoft.com/office/officeart/2005/8/layout/hierarchy1"/>
    <dgm:cxn modelId="{00A3ADD1-5C89-41B4-B04B-702F4ACD7F82}" type="presParOf" srcId="{13871D49-33EC-43AE-8745-636DB45F574E}" destId="{7856640F-80EF-4E59-8139-77C8D1227C3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9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June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June 22,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544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A6776E11-D4F7-41F6-9387-F95E1CB7AA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75026FC-7ABC-4495-9B75-545BA2956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ED82C61-7131-49A1-A07A-B22E472B4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3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73D5C74-3AF5-4A74-8D32-8DF2C17CE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0E03176-380A-4A7E-879A-D179D5F46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B7400-8F36-49E6-8DD3-E9DA3B6C9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0" y="5564937"/>
            <a:ext cx="6789497" cy="1040942"/>
          </a:xfrm>
        </p:spPr>
        <p:txBody>
          <a:bodyPr anchor="ctr">
            <a:norm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Personalities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B82FFB-F4F6-479D-8E2B-31776EDFA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799" y="5564936"/>
            <a:ext cx="3233062" cy="948059"/>
          </a:xfrm>
        </p:spPr>
        <p:txBody>
          <a:bodyPr anchor="ctr">
            <a:norm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By </a:t>
            </a:r>
          </a:p>
          <a:p>
            <a:pPr algn="l"/>
            <a:r>
              <a:rPr lang="en-GB" sz="1400" dirty="0">
                <a:solidFill>
                  <a:schemeClr val="bg1"/>
                </a:solidFill>
              </a:rPr>
              <a:t>Heidi de Carlo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B8B358-2950-4AD3-9B17-A8FFE0404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3" r="-2" b="1388"/>
          <a:stretch/>
        </p:blipFill>
        <p:spPr>
          <a:xfrm>
            <a:off x="-5" y="10"/>
            <a:ext cx="8160126" cy="5283365"/>
          </a:xfrm>
          <a:prstGeom prst="rect">
            <a:avLst/>
          </a:prstGeom>
        </p:spPr>
      </p:pic>
      <p:pic>
        <p:nvPicPr>
          <p:cNvPr id="26" name="Picture 25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5E39BEC5-525F-4AD8-90F5-482408204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r="22962" b="-2"/>
          <a:stretch/>
        </p:blipFill>
        <p:spPr>
          <a:xfrm>
            <a:off x="7674613" y="-860"/>
            <a:ext cx="4495808" cy="52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818" y="269316"/>
            <a:ext cx="10241280" cy="123444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200" dirty="0" smtClean="0"/>
              <a:t>When we talk about </a:t>
            </a:r>
            <a:r>
              <a:rPr lang="en-GB" sz="2800" dirty="0" smtClean="0"/>
              <a:t>personality</a:t>
            </a:r>
            <a:r>
              <a:rPr lang="en-GB" sz="2200" dirty="0" smtClean="0"/>
              <a:t>,</a:t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we talk about </a:t>
            </a:r>
            <a:r>
              <a:rPr lang="en-GB" sz="3100" dirty="0" smtClean="0"/>
              <a:t>personality </a:t>
            </a:r>
            <a:r>
              <a:rPr lang="en-GB" sz="3100" dirty="0" smtClean="0">
                <a:solidFill>
                  <a:srgbClr val="00B050"/>
                </a:solidFill>
              </a:rPr>
              <a:t>adjectives</a:t>
            </a:r>
            <a:endParaRPr lang="en-GB" sz="3100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63668"/>
              </p:ext>
            </p:extLst>
          </p:nvPr>
        </p:nvGraphicFramePr>
        <p:xfrm>
          <a:off x="1337094" y="1716147"/>
          <a:ext cx="10240963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6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Personality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3200" dirty="0" smtClean="0"/>
              <a:t>Personality includes the person’s thought pattern, express feelings, emotions and perform.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925" y="2480970"/>
            <a:ext cx="4846638" cy="3223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830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085E9-046A-4C8D-B668-53A2BF9D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4000" spc="750" dirty="0">
                <a:solidFill>
                  <a:schemeClr val="bg1"/>
                </a:solidFill>
              </a:rPr>
              <a:t>Personalities</a:t>
            </a:r>
            <a:r>
              <a:rPr lang="en-US" sz="3200" spc="75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Content Placeholder 3" descr="A picture containing scene, laser&#10;&#10;Description generated with very high confidence">
            <a:extLst>
              <a:ext uri="{FF2B5EF4-FFF2-40B4-BE49-F238E27FC236}">
                <a16:creationId xmlns:a16="http://schemas.microsoft.com/office/drawing/2014/main" xmlns="" id="{76147151-42A9-437A-9DBB-FE35724F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r="3180" b="-1"/>
          <a:stretch/>
        </p:blipFill>
        <p:spPr>
          <a:xfrm>
            <a:off x="351153" y="616891"/>
            <a:ext cx="7835835" cy="4407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935" y="1359015"/>
            <a:ext cx="3761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communicative act with a neighbour depicts values, views and moods.  </a:t>
            </a:r>
          </a:p>
        </p:txBody>
      </p:sp>
    </p:spTree>
    <p:extLst>
      <p:ext uri="{BB962C8B-B14F-4D97-AF65-F5344CB8AC3E}">
        <p14:creationId xmlns:p14="http://schemas.microsoft.com/office/powerpoint/2010/main" val="11603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223" y="215660"/>
            <a:ext cx="10895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we want to ask about someone’s personality </a:t>
            </a:r>
          </a:p>
          <a:p>
            <a:endParaRPr lang="en-GB" sz="2800" dirty="0"/>
          </a:p>
          <a:p>
            <a:r>
              <a:rPr lang="en-GB" sz="2800" dirty="0" smtClean="0"/>
              <a:t>The question is:              What is (the person) like? </a:t>
            </a:r>
            <a:endParaRPr lang="en-GB" sz="2800" dirty="0"/>
          </a:p>
        </p:txBody>
      </p:sp>
      <p:pic>
        <p:nvPicPr>
          <p:cNvPr id="6" name="Picture 2" descr="https://www.colourbox.com/preview/7079437-man-working-at-desk-in-busy-creative-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2" y="1641738"/>
            <a:ext cx="4894658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314535" y="3499425"/>
            <a:ext cx="52448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</a:t>
            </a:r>
            <a:r>
              <a:rPr lang="en-GB" sz="2800" b="1" dirty="0" smtClean="0"/>
              <a:t>David </a:t>
            </a:r>
            <a:r>
              <a:rPr lang="en-GB" sz="2800" dirty="0" smtClean="0"/>
              <a:t>like?  </a:t>
            </a:r>
          </a:p>
          <a:p>
            <a:endParaRPr lang="en-GB" sz="2800" b="1" dirty="0"/>
          </a:p>
          <a:p>
            <a:r>
              <a:rPr lang="en-GB" sz="3200" dirty="0" smtClean="0"/>
              <a:t>He is creative.</a:t>
            </a:r>
          </a:p>
          <a:p>
            <a:endParaRPr lang="en-GB" sz="3200" dirty="0"/>
          </a:p>
          <a:p>
            <a:r>
              <a:rPr lang="en-GB" sz="3200" dirty="0" smtClean="0"/>
              <a:t>He has innovative ideas.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03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9333" y="785004"/>
            <a:ext cx="4176464" cy="4220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776378" y="1465846"/>
            <a:ext cx="51931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Sophia like?  </a:t>
            </a:r>
          </a:p>
          <a:p>
            <a:endParaRPr lang="en-GB" sz="3200" dirty="0"/>
          </a:p>
          <a:p>
            <a:r>
              <a:rPr lang="en-GB" sz="3200" dirty="0" smtClean="0"/>
              <a:t>She is a disaster.   She accidently drops things and breaks them all the time. </a:t>
            </a:r>
          </a:p>
          <a:p>
            <a:endParaRPr lang="en-GB" sz="3200" dirty="0"/>
          </a:p>
          <a:p>
            <a:r>
              <a:rPr lang="en-GB" sz="3200" dirty="0" smtClean="0"/>
              <a:t>She is clumsy.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573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939" y="638354"/>
            <a:ext cx="4554759" cy="3871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788325" y="1401667"/>
            <a:ext cx="60039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Peter like? </a:t>
            </a:r>
          </a:p>
          <a:p>
            <a:endParaRPr lang="en-GB" sz="3200" dirty="0"/>
          </a:p>
          <a:p>
            <a:r>
              <a:rPr lang="en-GB" sz="3200" dirty="0" smtClean="0"/>
              <a:t>Peter works very hard. </a:t>
            </a:r>
          </a:p>
          <a:p>
            <a:endParaRPr lang="en-GB" sz="3200" dirty="0"/>
          </a:p>
          <a:p>
            <a:r>
              <a:rPr lang="en-GB" sz="3200" dirty="0" smtClean="0"/>
              <a:t>He is hard-working.  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3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8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xmlns="" id="{9EDC711F-4DA7-4E33-A776-F079ACDA6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4">
            <a:extLst>
              <a:ext uri="{FF2B5EF4-FFF2-40B4-BE49-F238E27FC236}">
                <a16:creationId xmlns:a16="http://schemas.microsoft.com/office/drawing/2014/main" xmlns="" id="{B3E32D53-FD05-46F1-97E2-C13949F59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xmlns="" id="{FDA9E872-DB12-4A7B-A151-052FA0773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626407" y="-626409"/>
            <a:ext cx="6858002" cy="8110820"/>
          </a:xfrm>
          <a:prstGeom prst="rect">
            <a:avLst/>
          </a:prstGeom>
          <a:gradFill>
            <a:gsLst>
              <a:gs pos="11000">
                <a:schemeClr val="accent2">
                  <a:alpha val="50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38">
            <a:extLst>
              <a:ext uri="{FF2B5EF4-FFF2-40B4-BE49-F238E27FC236}">
                <a16:creationId xmlns:a16="http://schemas.microsoft.com/office/drawing/2014/main" xmlns="" id="{3B984CFC-8941-41C1-9730-F447E13EB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878315" y="-1878315"/>
            <a:ext cx="4354180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xmlns="" id="{D3185161-AC26-4077-A972-6C3306B24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9B0F207-7872-4A1E-BCCD-EBF4B8A6AC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7178826">
            <a:off x="1555888" y="899682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42BE1BF-FA6C-4799-AF6F-434C597D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67135"/>
            <a:ext cx="4724399" cy="111216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400" spc="750" dirty="0" smtClean="0">
                <a:solidFill>
                  <a:schemeClr val="bg1"/>
                </a:solidFill>
              </a:rPr>
              <a:t>personality  </a:t>
            </a:r>
            <a:endParaRPr lang="en-US" sz="3400" spc="750" dirty="0">
              <a:solidFill>
                <a:schemeClr val="bg1"/>
              </a:solidFill>
            </a:endParaRPr>
          </a:p>
        </p:txBody>
      </p:sp>
      <p:pic>
        <p:nvPicPr>
          <p:cNvPr id="17" name="Content Placeholder 16" descr="A person wearing a black hat&#10;&#10;Description generated with very high confidence">
            <a:extLst>
              <a:ext uri="{FF2B5EF4-FFF2-40B4-BE49-F238E27FC236}">
                <a16:creationId xmlns:a16="http://schemas.microsoft.com/office/drawing/2014/main" xmlns="" id="{E08064A7-FD9B-42E2-AD8F-F5106DB19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4"/>
          <a:stretch/>
        </p:blipFill>
        <p:spPr>
          <a:xfrm>
            <a:off x="7026562" y="880366"/>
            <a:ext cx="4023997" cy="5351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4339" y="2559103"/>
            <a:ext cx="52470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3200" dirty="0" smtClean="0"/>
              <a:t> </a:t>
            </a:r>
          </a:p>
          <a:p>
            <a:pPr algn="ctr"/>
            <a:r>
              <a:rPr lang="en-GB" sz="3200" dirty="0" smtClean="0"/>
              <a:t> </a:t>
            </a:r>
          </a:p>
          <a:p>
            <a:endParaRPr lang="en-GB" sz="3200" dirty="0"/>
          </a:p>
        </p:txBody>
      </p:sp>
      <p:sp>
        <p:nvSpPr>
          <p:cNvPr id="3" name="AutoShape 2" descr="Leaving Neverland: Is Michael Jackson's legacy ruined? - BBC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28" y="2533599"/>
            <a:ext cx="3987130" cy="3529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4966" y="6063489"/>
            <a:ext cx="3745846" cy="794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The end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45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133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Avenir Next LT Pro</vt:lpstr>
      <vt:lpstr>GradientRiseVTI</vt:lpstr>
      <vt:lpstr>Personalities  </vt:lpstr>
      <vt:lpstr>When we talk about personality,  we talk about personality adjectives</vt:lpstr>
      <vt:lpstr>Personality</vt:lpstr>
      <vt:lpstr>Personalities </vt:lpstr>
      <vt:lpstr>PowerPoint Presentation</vt:lpstr>
      <vt:lpstr>PowerPoint Presentation</vt:lpstr>
      <vt:lpstr>PowerPoint Presentation</vt:lpstr>
      <vt:lpstr>personality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Personalities</dc:title>
  <dc:creator>Adelheid Josephine E De Carlo</dc:creator>
  <cp:lastModifiedBy>Schools_home</cp:lastModifiedBy>
  <cp:revision>17</cp:revision>
  <dcterms:created xsi:type="dcterms:W3CDTF">2021-05-31T17:33:52Z</dcterms:created>
  <dcterms:modified xsi:type="dcterms:W3CDTF">2021-06-22T19:29:11Z</dcterms:modified>
</cp:coreProperties>
</file>