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48" r:id="rId2"/>
    <p:sldMasterId id="2147483696" r:id="rId3"/>
  </p:sldMasterIdLst>
  <p:notesMasterIdLst>
    <p:notesMasterId r:id="rId30"/>
  </p:notesMasterIdLst>
  <p:sldIdLst>
    <p:sldId id="256" r:id="rId4"/>
    <p:sldId id="257" r:id="rId5"/>
    <p:sldId id="258" r:id="rId6"/>
    <p:sldId id="290" r:id="rId7"/>
    <p:sldId id="291" r:id="rId8"/>
    <p:sldId id="259" r:id="rId9"/>
    <p:sldId id="260" r:id="rId10"/>
    <p:sldId id="262" r:id="rId11"/>
    <p:sldId id="263" r:id="rId12"/>
    <p:sldId id="264" r:id="rId13"/>
    <p:sldId id="280" r:id="rId14"/>
    <p:sldId id="281" r:id="rId15"/>
    <p:sldId id="268" r:id="rId16"/>
    <p:sldId id="265" r:id="rId17"/>
    <p:sldId id="266" r:id="rId18"/>
    <p:sldId id="272" r:id="rId19"/>
    <p:sldId id="267" r:id="rId20"/>
    <p:sldId id="269" r:id="rId21"/>
    <p:sldId id="274" r:id="rId22"/>
    <p:sldId id="275" r:id="rId23"/>
    <p:sldId id="276" r:id="rId24"/>
    <p:sldId id="277" r:id="rId25"/>
    <p:sldId id="278" r:id="rId26"/>
    <p:sldId id="279" r:id="rId27"/>
    <p:sldId id="270" r:id="rId28"/>
    <p:sldId id="26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B7301-A76A-4A25-AB45-F6B59C9B8DE5}" v="5" dt="2024-04-21T01:22:46.414"/>
    <p1510:client id="{A3F58CDA-3A99-A6AF-D0AB-35662802EB77}" v="366" dt="2024-04-22T00:14:21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0"/>
    <p:restoredTop sz="68810" autoAdjust="0"/>
  </p:normalViewPr>
  <p:slideViewPr>
    <p:cSldViewPr snapToGrid="0" snapToObjects="1">
      <p:cViewPr>
        <p:scale>
          <a:sx n="122" d="100"/>
          <a:sy n="122" d="100"/>
        </p:scale>
        <p:origin x="144" y="-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HOW MUCH DID YOU SPEND TO PUCHASE ALL OF 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YOUR TEXTBOOKS FOR THE SEMESTER?</a:t>
            </a:r>
          </a:p>
        </c:rich>
      </c:tx>
      <c:layout>
        <c:manualLayout>
          <c:xMode val="edge"/>
          <c:yMode val="edge"/>
          <c:x val="9.0164588801399832E-3"/>
          <c:y val="0"/>
        </c:manualLayout>
      </c:layout>
      <c:overlay val="0"/>
      <c:spPr>
        <a:noFill/>
        <a:ln>
          <a:solidFill>
            <a:schemeClr val="tx1">
              <a:lumMod val="85000"/>
              <a:lumOff val="1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Fall 2018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NONE</c:v>
                </c:pt>
                <c:pt idx="1">
                  <c:v>$1-$100</c:v>
                </c:pt>
                <c:pt idx="2">
                  <c:v>$101-$200</c:v>
                </c:pt>
                <c:pt idx="3">
                  <c:v>$201-$300</c:v>
                </c:pt>
                <c:pt idx="4">
                  <c:v>$301-$400</c:v>
                </c:pt>
                <c:pt idx="5">
                  <c:v>$401+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62</c:v>
                </c:pt>
                <c:pt idx="1">
                  <c:v>91</c:v>
                </c:pt>
                <c:pt idx="2">
                  <c:v>84</c:v>
                </c:pt>
                <c:pt idx="3">
                  <c:v>68</c:v>
                </c:pt>
                <c:pt idx="4">
                  <c:v>48</c:v>
                </c:pt>
                <c:pt idx="5">
                  <c:v>31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0-46E9-B260-CB6F87DF03C1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Spring 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NONE</c:v>
                </c:pt>
                <c:pt idx="1">
                  <c:v>$1-$100</c:v>
                </c:pt>
                <c:pt idx="2">
                  <c:v>$101-$200</c:v>
                </c:pt>
                <c:pt idx="3">
                  <c:v>$201-$300</c:v>
                </c:pt>
                <c:pt idx="4">
                  <c:v>$301-$400</c:v>
                </c:pt>
                <c:pt idx="5">
                  <c:v>$401+</c:v>
                </c:pt>
                <c:pt idx="6">
                  <c:v>OTHER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45</c:v>
                </c:pt>
                <c:pt idx="1">
                  <c:v>56</c:v>
                </c:pt>
                <c:pt idx="2">
                  <c:v>59</c:v>
                </c:pt>
                <c:pt idx="3">
                  <c:v>40</c:v>
                </c:pt>
                <c:pt idx="4">
                  <c:v>17</c:v>
                </c:pt>
                <c:pt idx="5">
                  <c:v>13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0-46E9-B260-CB6F87DF0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7512720"/>
        <c:axId val="687518000"/>
      </c:barChart>
      <c:catAx>
        <c:axId val="68751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18000"/>
        <c:crosses val="autoZero"/>
        <c:auto val="1"/>
        <c:lblAlgn val="ctr"/>
        <c:lblOffset val="100"/>
        <c:noMultiLvlLbl val="0"/>
      </c:catAx>
      <c:valAx>
        <c:axId val="68751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1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139427493438324"/>
          <c:y val="0.13566045926768661"/>
          <c:w val="0.26923036964129482"/>
          <c:h val="5.355358621997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0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A96B4-77AF-466A-A26C-C215BB5320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62CF2C-4FB1-4F26-ACFA-2F14FE39D0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Scope of Work is similar for Affiliates as for Hubs but is scaled back.</a:t>
          </a:r>
          <a:endParaRPr lang="en-US"/>
        </a:p>
      </dgm:t>
    </dgm:pt>
    <dgm:pt modelId="{C933A9D7-3917-43EB-AEC6-506E4278E09F}" type="parTrans" cxnId="{F7923A86-95C4-4725-9C5D-DF9D02FB4D29}">
      <dgm:prSet/>
      <dgm:spPr/>
      <dgm:t>
        <a:bodyPr/>
        <a:lstStyle/>
        <a:p>
          <a:endParaRPr lang="en-US"/>
        </a:p>
      </dgm:t>
    </dgm:pt>
    <dgm:pt modelId="{1AB96585-1E58-4F45-A116-DDF681ADB9C9}" type="sibTrans" cxnId="{F7923A86-95C4-4725-9C5D-DF9D02FB4D29}">
      <dgm:prSet/>
      <dgm:spPr/>
      <dgm:t>
        <a:bodyPr/>
        <a:lstStyle/>
        <a:p>
          <a:endParaRPr lang="en-US"/>
        </a:p>
      </dgm:t>
    </dgm:pt>
    <dgm:pt modelId="{83B10308-033F-4C50-9D7B-755D1E0521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Letters with specific details will be made available within the next three weeks – to be signed by the named Affiliate Lead.</a:t>
          </a:r>
          <a:endParaRPr lang="en-US"/>
        </a:p>
      </dgm:t>
    </dgm:pt>
    <dgm:pt modelId="{FD215EC3-D3F7-496C-915C-8F76DD978816}" type="parTrans" cxnId="{31F43FC7-F067-4A1C-BDFB-89931D63475C}">
      <dgm:prSet/>
      <dgm:spPr/>
      <dgm:t>
        <a:bodyPr/>
        <a:lstStyle/>
        <a:p>
          <a:endParaRPr lang="en-US"/>
        </a:p>
      </dgm:t>
    </dgm:pt>
    <dgm:pt modelId="{336F83C5-57FE-4DCB-8C18-C71F50EF2CD8}" type="sibTrans" cxnId="{31F43FC7-F067-4A1C-BDFB-89931D63475C}">
      <dgm:prSet/>
      <dgm:spPr/>
      <dgm:t>
        <a:bodyPr/>
        <a:lstStyle/>
        <a:p>
          <a:endParaRPr lang="en-US"/>
        </a:p>
      </dgm:t>
    </dgm:pt>
    <dgm:pt modelId="{00BD0427-222B-461D-B723-6FAD6306A9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An executive level project description letter will be provided to each institution's President or Chancellor.</a:t>
          </a:r>
          <a:endParaRPr lang="en-US"/>
        </a:p>
      </dgm:t>
    </dgm:pt>
    <dgm:pt modelId="{268CD20C-F903-48C8-B52F-B71A8CC9234A}" type="parTrans" cxnId="{4529EA58-8CE6-4AF8-899F-EB0FEF3A2189}">
      <dgm:prSet/>
      <dgm:spPr/>
      <dgm:t>
        <a:bodyPr/>
        <a:lstStyle/>
        <a:p>
          <a:endParaRPr lang="en-US"/>
        </a:p>
      </dgm:t>
    </dgm:pt>
    <dgm:pt modelId="{73B2687E-CCA7-47EB-98A5-9BC61DDDF2EB}" type="sibTrans" cxnId="{4529EA58-8CE6-4AF8-899F-EB0FEF3A2189}">
      <dgm:prSet/>
      <dgm:spPr/>
      <dgm:t>
        <a:bodyPr/>
        <a:lstStyle/>
        <a:p>
          <a:endParaRPr lang="en-US"/>
        </a:p>
      </dgm:t>
    </dgm:pt>
    <dgm:pt modelId="{CA958164-5E00-4218-8B3E-D3FAF3606652}" type="pres">
      <dgm:prSet presAssocID="{455A96B4-77AF-466A-A26C-C215BB532049}" presName="root" presStyleCnt="0">
        <dgm:presLayoutVars>
          <dgm:dir/>
          <dgm:resizeHandles val="exact"/>
        </dgm:presLayoutVars>
      </dgm:prSet>
      <dgm:spPr/>
    </dgm:pt>
    <dgm:pt modelId="{F2D9067D-00A6-4DDB-B7EB-1F71F016D7C0}" type="pres">
      <dgm:prSet presAssocID="{BE62CF2C-4FB1-4F26-ACFA-2F14FE39D0C1}" presName="compNode" presStyleCnt="0"/>
      <dgm:spPr/>
    </dgm:pt>
    <dgm:pt modelId="{B6498503-AF4C-414A-8B6C-9912BA1F55E4}" type="pres">
      <dgm:prSet presAssocID="{BE62CF2C-4FB1-4F26-ACFA-2F14FE39D0C1}" presName="bgRect" presStyleLbl="bgShp" presStyleIdx="0" presStyleCnt="3"/>
      <dgm:spPr/>
    </dgm:pt>
    <dgm:pt modelId="{6CF41963-77A1-4840-ADEB-DA232CD66864}" type="pres">
      <dgm:prSet presAssocID="{BE62CF2C-4FB1-4F26-ACFA-2F14FE39D0C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E37678D-CA11-4C88-9061-61FA63BDE372}" type="pres">
      <dgm:prSet presAssocID="{BE62CF2C-4FB1-4F26-ACFA-2F14FE39D0C1}" presName="spaceRect" presStyleCnt="0"/>
      <dgm:spPr/>
    </dgm:pt>
    <dgm:pt modelId="{EA6CEFBA-9247-473F-8FE9-8EC5FC4BBCE3}" type="pres">
      <dgm:prSet presAssocID="{BE62CF2C-4FB1-4F26-ACFA-2F14FE39D0C1}" presName="parTx" presStyleLbl="revTx" presStyleIdx="0" presStyleCnt="3">
        <dgm:presLayoutVars>
          <dgm:chMax val="0"/>
          <dgm:chPref val="0"/>
        </dgm:presLayoutVars>
      </dgm:prSet>
      <dgm:spPr/>
    </dgm:pt>
    <dgm:pt modelId="{A4C19102-DE45-4773-81C7-38915A47EF9C}" type="pres">
      <dgm:prSet presAssocID="{1AB96585-1E58-4F45-A116-DDF681ADB9C9}" presName="sibTrans" presStyleCnt="0"/>
      <dgm:spPr/>
    </dgm:pt>
    <dgm:pt modelId="{CE5C7466-2DF0-41AF-A172-982D90C545A1}" type="pres">
      <dgm:prSet presAssocID="{83B10308-033F-4C50-9D7B-755D1E052147}" presName="compNode" presStyleCnt="0"/>
      <dgm:spPr/>
    </dgm:pt>
    <dgm:pt modelId="{D541AF0E-D1A0-4533-BA05-7CA3EDCFB59C}" type="pres">
      <dgm:prSet presAssocID="{83B10308-033F-4C50-9D7B-755D1E052147}" presName="bgRect" presStyleLbl="bgShp" presStyleIdx="1" presStyleCnt="3"/>
      <dgm:spPr/>
    </dgm:pt>
    <dgm:pt modelId="{9EC9555C-AFDD-45A0-ADE7-443C401B382F}" type="pres">
      <dgm:prSet presAssocID="{83B10308-033F-4C50-9D7B-755D1E05214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ble"/>
        </a:ext>
      </dgm:extLst>
    </dgm:pt>
    <dgm:pt modelId="{9C4404BA-1BD4-452F-A0AD-45FA398039A9}" type="pres">
      <dgm:prSet presAssocID="{83B10308-033F-4C50-9D7B-755D1E052147}" presName="spaceRect" presStyleCnt="0"/>
      <dgm:spPr/>
    </dgm:pt>
    <dgm:pt modelId="{AAA0C7CA-CA7C-4049-ACAF-C9AFA9766887}" type="pres">
      <dgm:prSet presAssocID="{83B10308-033F-4C50-9D7B-755D1E052147}" presName="parTx" presStyleLbl="revTx" presStyleIdx="1" presStyleCnt="3">
        <dgm:presLayoutVars>
          <dgm:chMax val="0"/>
          <dgm:chPref val="0"/>
        </dgm:presLayoutVars>
      </dgm:prSet>
      <dgm:spPr/>
    </dgm:pt>
    <dgm:pt modelId="{FF01D052-52F5-48B5-8B63-27D14C1A1E0D}" type="pres">
      <dgm:prSet presAssocID="{336F83C5-57FE-4DCB-8C18-C71F50EF2CD8}" presName="sibTrans" presStyleCnt="0"/>
      <dgm:spPr/>
    </dgm:pt>
    <dgm:pt modelId="{9C264040-2637-434F-86B5-C161116F7BC0}" type="pres">
      <dgm:prSet presAssocID="{00BD0427-222B-461D-B723-6FAD6306A922}" presName="compNode" presStyleCnt="0"/>
      <dgm:spPr/>
    </dgm:pt>
    <dgm:pt modelId="{C26B18F8-5E92-4DCF-8336-9D879FFBCF33}" type="pres">
      <dgm:prSet presAssocID="{00BD0427-222B-461D-B723-6FAD6306A922}" presName="bgRect" presStyleLbl="bgShp" presStyleIdx="2" presStyleCnt="3"/>
      <dgm:spPr/>
    </dgm:pt>
    <dgm:pt modelId="{8610EF49-2015-4B9E-A628-BA59E1944865}" type="pres">
      <dgm:prSet presAssocID="{00BD0427-222B-461D-B723-6FAD6306A92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88955D1-AB3E-4126-9C7A-A8D6E4047E33}" type="pres">
      <dgm:prSet presAssocID="{00BD0427-222B-461D-B723-6FAD6306A922}" presName="spaceRect" presStyleCnt="0"/>
      <dgm:spPr/>
    </dgm:pt>
    <dgm:pt modelId="{9531EE52-804F-443B-A206-14126FBA6C6A}" type="pres">
      <dgm:prSet presAssocID="{00BD0427-222B-461D-B723-6FAD6306A92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E6AFA3C-7CA1-40F1-B13C-2EBD89915795}" type="presOf" srcId="{BE62CF2C-4FB1-4F26-ACFA-2F14FE39D0C1}" destId="{EA6CEFBA-9247-473F-8FE9-8EC5FC4BBCE3}" srcOrd="0" destOrd="0" presId="urn:microsoft.com/office/officeart/2018/2/layout/IconVerticalSolidList"/>
    <dgm:cxn modelId="{1EE07C4D-B48E-491B-AB44-FA7F032A20C3}" type="presOf" srcId="{455A96B4-77AF-466A-A26C-C215BB532049}" destId="{CA958164-5E00-4218-8B3E-D3FAF3606652}" srcOrd="0" destOrd="0" presId="urn:microsoft.com/office/officeart/2018/2/layout/IconVerticalSolidList"/>
    <dgm:cxn modelId="{4529EA58-8CE6-4AF8-899F-EB0FEF3A2189}" srcId="{455A96B4-77AF-466A-A26C-C215BB532049}" destId="{00BD0427-222B-461D-B723-6FAD6306A922}" srcOrd="2" destOrd="0" parTransId="{268CD20C-F903-48C8-B52F-B71A8CC9234A}" sibTransId="{73B2687E-CCA7-47EB-98A5-9BC61DDDF2EB}"/>
    <dgm:cxn modelId="{FABD8B79-75B7-42A4-A8AE-ACBD69C9D271}" type="presOf" srcId="{00BD0427-222B-461D-B723-6FAD6306A922}" destId="{9531EE52-804F-443B-A206-14126FBA6C6A}" srcOrd="0" destOrd="0" presId="urn:microsoft.com/office/officeart/2018/2/layout/IconVerticalSolidList"/>
    <dgm:cxn modelId="{F7923A86-95C4-4725-9C5D-DF9D02FB4D29}" srcId="{455A96B4-77AF-466A-A26C-C215BB532049}" destId="{BE62CF2C-4FB1-4F26-ACFA-2F14FE39D0C1}" srcOrd="0" destOrd="0" parTransId="{C933A9D7-3917-43EB-AEC6-506E4278E09F}" sibTransId="{1AB96585-1E58-4F45-A116-DDF681ADB9C9}"/>
    <dgm:cxn modelId="{6F804AC2-4AF4-4D19-9198-85B631169169}" type="presOf" srcId="{83B10308-033F-4C50-9D7B-755D1E052147}" destId="{AAA0C7CA-CA7C-4049-ACAF-C9AFA9766887}" srcOrd="0" destOrd="0" presId="urn:microsoft.com/office/officeart/2018/2/layout/IconVerticalSolidList"/>
    <dgm:cxn modelId="{31F43FC7-F067-4A1C-BDFB-89931D63475C}" srcId="{455A96B4-77AF-466A-A26C-C215BB532049}" destId="{83B10308-033F-4C50-9D7B-755D1E052147}" srcOrd="1" destOrd="0" parTransId="{FD215EC3-D3F7-496C-915C-8F76DD978816}" sibTransId="{336F83C5-57FE-4DCB-8C18-C71F50EF2CD8}"/>
    <dgm:cxn modelId="{96C99F5C-1C5D-4CEE-AD1E-ED8962C55ACD}" type="presParOf" srcId="{CA958164-5E00-4218-8B3E-D3FAF3606652}" destId="{F2D9067D-00A6-4DDB-B7EB-1F71F016D7C0}" srcOrd="0" destOrd="0" presId="urn:microsoft.com/office/officeart/2018/2/layout/IconVerticalSolidList"/>
    <dgm:cxn modelId="{4425C4B1-A1DC-47E2-AD78-06579A711E3C}" type="presParOf" srcId="{F2D9067D-00A6-4DDB-B7EB-1F71F016D7C0}" destId="{B6498503-AF4C-414A-8B6C-9912BA1F55E4}" srcOrd="0" destOrd="0" presId="urn:microsoft.com/office/officeart/2018/2/layout/IconVerticalSolidList"/>
    <dgm:cxn modelId="{BDE796A0-3C4C-4D6B-838D-8252292C3C7F}" type="presParOf" srcId="{F2D9067D-00A6-4DDB-B7EB-1F71F016D7C0}" destId="{6CF41963-77A1-4840-ADEB-DA232CD66864}" srcOrd="1" destOrd="0" presId="urn:microsoft.com/office/officeart/2018/2/layout/IconVerticalSolidList"/>
    <dgm:cxn modelId="{24A1B27C-0742-449F-9FB0-B5E37131A14B}" type="presParOf" srcId="{F2D9067D-00A6-4DDB-B7EB-1F71F016D7C0}" destId="{FE37678D-CA11-4C88-9061-61FA63BDE372}" srcOrd="2" destOrd="0" presId="urn:microsoft.com/office/officeart/2018/2/layout/IconVerticalSolidList"/>
    <dgm:cxn modelId="{2A0E6045-4219-48D6-8795-B21EF3A0D706}" type="presParOf" srcId="{F2D9067D-00A6-4DDB-B7EB-1F71F016D7C0}" destId="{EA6CEFBA-9247-473F-8FE9-8EC5FC4BBCE3}" srcOrd="3" destOrd="0" presId="urn:microsoft.com/office/officeart/2018/2/layout/IconVerticalSolidList"/>
    <dgm:cxn modelId="{D8312AFA-35A2-4CFA-9AD0-0357E9B45382}" type="presParOf" srcId="{CA958164-5E00-4218-8B3E-D3FAF3606652}" destId="{A4C19102-DE45-4773-81C7-38915A47EF9C}" srcOrd="1" destOrd="0" presId="urn:microsoft.com/office/officeart/2018/2/layout/IconVerticalSolidList"/>
    <dgm:cxn modelId="{BFC6F66E-6958-4DEE-8B5D-B086D18C6859}" type="presParOf" srcId="{CA958164-5E00-4218-8B3E-D3FAF3606652}" destId="{CE5C7466-2DF0-41AF-A172-982D90C545A1}" srcOrd="2" destOrd="0" presId="urn:microsoft.com/office/officeart/2018/2/layout/IconVerticalSolidList"/>
    <dgm:cxn modelId="{2C7AAA34-9912-4B8B-A3F4-87EE657AF040}" type="presParOf" srcId="{CE5C7466-2DF0-41AF-A172-982D90C545A1}" destId="{D541AF0E-D1A0-4533-BA05-7CA3EDCFB59C}" srcOrd="0" destOrd="0" presId="urn:microsoft.com/office/officeart/2018/2/layout/IconVerticalSolidList"/>
    <dgm:cxn modelId="{399DA15A-67CF-4251-879F-FABA89E6A5B2}" type="presParOf" srcId="{CE5C7466-2DF0-41AF-A172-982D90C545A1}" destId="{9EC9555C-AFDD-45A0-ADE7-443C401B382F}" srcOrd="1" destOrd="0" presId="urn:microsoft.com/office/officeart/2018/2/layout/IconVerticalSolidList"/>
    <dgm:cxn modelId="{3FC6CF4E-CCB2-4948-B6F5-321060DA0814}" type="presParOf" srcId="{CE5C7466-2DF0-41AF-A172-982D90C545A1}" destId="{9C4404BA-1BD4-452F-A0AD-45FA398039A9}" srcOrd="2" destOrd="0" presId="urn:microsoft.com/office/officeart/2018/2/layout/IconVerticalSolidList"/>
    <dgm:cxn modelId="{7CE788C7-BCBC-4EFD-A003-A204FAB7DE07}" type="presParOf" srcId="{CE5C7466-2DF0-41AF-A172-982D90C545A1}" destId="{AAA0C7CA-CA7C-4049-ACAF-C9AFA9766887}" srcOrd="3" destOrd="0" presId="urn:microsoft.com/office/officeart/2018/2/layout/IconVerticalSolidList"/>
    <dgm:cxn modelId="{A0A011EC-1D2E-4706-8896-8651C3E6EA2C}" type="presParOf" srcId="{CA958164-5E00-4218-8B3E-D3FAF3606652}" destId="{FF01D052-52F5-48B5-8B63-27D14C1A1E0D}" srcOrd="3" destOrd="0" presId="urn:microsoft.com/office/officeart/2018/2/layout/IconVerticalSolidList"/>
    <dgm:cxn modelId="{EE1A97FE-4393-4758-B257-22A2EF166DE9}" type="presParOf" srcId="{CA958164-5E00-4218-8B3E-D3FAF3606652}" destId="{9C264040-2637-434F-86B5-C161116F7BC0}" srcOrd="4" destOrd="0" presId="urn:microsoft.com/office/officeart/2018/2/layout/IconVerticalSolidList"/>
    <dgm:cxn modelId="{756335CC-511C-4FE1-BBDE-776BF419198A}" type="presParOf" srcId="{9C264040-2637-434F-86B5-C161116F7BC0}" destId="{C26B18F8-5E92-4DCF-8336-9D879FFBCF33}" srcOrd="0" destOrd="0" presId="urn:microsoft.com/office/officeart/2018/2/layout/IconVerticalSolidList"/>
    <dgm:cxn modelId="{EDA55E2F-1F2D-46EC-B0A8-8296F3BE072D}" type="presParOf" srcId="{9C264040-2637-434F-86B5-C161116F7BC0}" destId="{8610EF49-2015-4B9E-A628-BA59E1944865}" srcOrd="1" destOrd="0" presId="urn:microsoft.com/office/officeart/2018/2/layout/IconVerticalSolidList"/>
    <dgm:cxn modelId="{4F5D7767-742A-415F-B8BC-B4BDACAE457F}" type="presParOf" srcId="{9C264040-2637-434F-86B5-C161116F7BC0}" destId="{F88955D1-AB3E-4126-9C7A-A8D6E4047E33}" srcOrd="2" destOrd="0" presId="urn:microsoft.com/office/officeart/2018/2/layout/IconVerticalSolidList"/>
    <dgm:cxn modelId="{7995540A-2AB1-4F12-968D-1CA8A3AEF566}" type="presParOf" srcId="{9C264040-2637-434F-86B5-C161116F7BC0}" destId="{9531EE52-804F-443B-A206-14126FBA6C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98503-AF4C-414A-8B6C-9912BA1F55E4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41963-77A1-4840-ADEB-DA232CD66864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CEFBA-9247-473F-8FE9-8EC5FC4BBCE3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Scope of Work is similar for Affiliates as for Hubs but is scaled back.</a:t>
          </a:r>
          <a:endParaRPr lang="en-US" sz="1900" kern="1200"/>
        </a:p>
      </dsp:txBody>
      <dsp:txXfrm>
        <a:off x="1730984" y="640"/>
        <a:ext cx="4660290" cy="1498687"/>
      </dsp:txXfrm>
    </dsp:sp>
    <dsp:sp modelId="{D541AF0E-D1A0-4533-BA05-7CA3EDCFB59C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9555C-AFDD-45A0-ADE7-443C401B382F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0C7CA-CA7C-4049-ACAF-C9AFA9766887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Letters with specific details will be made available within the next three weeks – to be signed by the named Affiliate Lead.</a:t>
          </a:r>
          <a:endParaRPr lang="en-US" sz="1900" kern="1200"/>
        </a:p>
      </dsp:txBody>
      <dsp:txXfrm>
        <a:off x="1730984" y="1873999"/>
        <a:ext cx="4660290" cy="1498687"/>
      </dsp:txXfrm>
    </dsp:sp>
    <dsp:sp modelId="{C26B18F8-5E92-4DCF-8336-9D879FFBCF33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0EF49-2015-4B9E-A628-BA59E1944865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EE52-804F-443B-A206-14126FBA6C6A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An executive level project description letter will be provided to each institution's President or Chancellor.</a:t>
          </a:r>
          <a:endParaRPr lang="en-US" sz="1900" kern="1200"/>
        </a:p>
      </dsp:txBody>
      <dsp:txXfrm>
        <a:off x="1730984" y="3747359"/>
        <a:ext cx="4660290" cy="149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AD7CB-7EFD-4044-9FF8-3890F691AC63}" type="datetimeFigureOut">
              <a:rPr lang="en-US" smtClean="0"/>
              <a:t>4/22/24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E1B7D-8EF0-7349-847A-A99AA0006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3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Robbie open at 9:00 MT</a:t>
            </a:r>
          </a:p>
          <a:p>
            <a:r>
              <a:rPr lang="en-US" i="1" dirty="0">
                <a:highlight>
                  <a:srgbClr val="FFFF00"/>
                </a:highlight>
              </a:rPr>
              <a:t>NOTE: All times listed in MT as listed on OLC Innovate 2024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63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Maria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2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Maria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17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68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Maria</a:t>
            </a:r>
          </a:p>
          <a:p>
            <a:r>
              <a:rPr lang="en-US" dirty="0">
                <a:ea typeface="Calibri"/>
                <a:cs typeface="Calibri"/>
              </a:rPr>
              <a:t>Dismiss for break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91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Qinetta</a:t>
            </a:r>
            <a:r>
              <a:rPr lang="en-US" dirty="0"/>
              <a:t> dismiss to break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4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Quinetta</a:t>
            </a:r>
            <a:r>
              <a:rPr lang="en-US" dirty="0"/>
              <a:t> – Reminder of where to find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4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Quinetta</a:t>
            </a:r>
            <a:r>
              <a:rPr lang="en-US" dirty="0"/>
              <a:t> 12:00 – 12:20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15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Gerry 12:20 – 12:40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43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cdcacf9dc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cdcacf9dc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trike="sngStrike" dirty="0">
                <a:ea typeface="Calibri"/>
                <a:cs typeface="Calibri"/>
              </a:rPr>
              <a:t>Gerry</a:t>
            </a:r>
            <a:endParaRPr strike="sngStrik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alibri"/>
                <a:cs typeface="Calibri"/>
              </a:rPr>
              <a:t>Gerry</a:t>
            </a:r>
            <a:endParaRPr dirty="0"/>
          </a:p>
        </p:txBody>
      </p:sp>
      <p:sp>
        <p:nvSpPr>
          <p:cNvPr id="342" name="Google Shape;3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Robbie and Gerry 9:00 – 9:30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1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dirty="0">
                <a:ea typeface="Calibri"/>
                <a:cs typeface="Calibri"/>
              </a:rPr>
              <a:t>Gerry</a:t>
            </a:r>
            <a:endParaRPr dirty="0"/>
          </a:p>
        </p:txBody>
      </p:sp>
      <p:sp>
        <p:nvSpPr>
          <p:cNvPr id="350" name="Google Shape;350;p2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dirty="0">
                <a:ea typeface="Calibri"/>
                <a:cs typeface="Calibri"/>
              </a:rPr>
              <a:t>Gerry</a:t>
            </a:r>
            <a:endParaRPr dirty="0"/>
          </a:p>
        </p:txBody>
      </p:sp>
      <p:sp>
        <p:nvSpPr>
          <p:cNvPr id="358" name="Google Shape;358;p3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dirty="0">
                <a:ea typeface="Calibri"/>
                <a:cs typeface="Calibri"/>
              </a:rPr>
              <a:t>Gerry</a:t>
            </a:r>
            <a:endParaRPr dirty="0"/>
          </a:p>
        </p:txBody>
      </p:sp>
      <p:sp>
        <p:nvSpPr>
          <p:cNvPr id="366" name="Google Shape;366;p4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dirty="0">
                <a:ea typeface="Calibri"/>
                <a:cs typeface="Calibri"/>
              </a:rPr>
              <a:t>Gerry</a:t>
            </a:r>
            <a:endParaRPr dirty="0"/>
          </a:p>
        </p:txBody>
      </p:sp>
      <p:sp>
        <p:nvSpPr>
          <p:cNvPr id="414" name="Google Shape;414;p5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Robbie 12:40 -1:00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5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Quinetta</a:t>
            </a:r>
            <a:r>
              <a:rPr lang="en-US" dirty="0"/>
              <a:t> introduce Jean </a:t>
            </a:r>
            <a:r>
              <a:rPr lang="en-US" dirty="0" err="1"/>
              <a:t>Jaques</a:t>
            </a:r>
            <a:r>
              <a:rPr lang="en-US" dirty="0"/>
              <a:t> after data discussion</a:t>
            </a:r>
          </a:p>
          <a:p>
            <a:r>
              <a:rPr lang="en-US" dirty="0"/>
              <a:t>Data: 9:30 – 9:50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3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2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Jean-</a:t>
            </a:r>
            <a:r>
              <a:rPr lang="en-US" dirty="0" err="1"/>
              <a:t>Jaques</a:t>
            </a:r>
            <a:r>
              <a:rPr lang="en-US" dirty="0"/>
              <a:t> 9:50</a:t>
            </a:r>
            <a:r>
              <a:rPr lang="en-US" dirty="0">
                <a:sym typeface="Wingdings" pitchFamily="2" charset="2"/>
              </a:rPr>
              <a:t> – 10:02</a:t>
            </a:r>
            <a:endParaRPr lang="en-US" dirty="0"/>
          </a:p>
          <a:p>
            <a:r>
              <a:rPr lang="en-US" dirty="0" err="1"/>
              <a:t>Quinetta</a:t>
            </a:r>
            <a:r>
              <a:rPr lang="en-US" dirty="0"/>
              <a:t> introduce Monique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6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Monique 10:02- 10:15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9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Quinetta</a:t>
            </a:r>
            <a:r>
              <a:rPr lang="en-US" dirty="0"/>
              <a:t> dismiss to break 10:15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3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Robbie 10:30 – 10:45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6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Maria, </a:t>
            </a:r>
            <a:r>
              <a:rPr lang="en-US" dirty="0" err="1"/>
              <a:t>Qinetta</a:t>
            </a:r>
            <a:r>
              <a:rPr lang="en-US" dirty="0"/>
              <a:t>, Gerry. 10:45- 11:45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Maria - 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1B7D-8EF0-7349-847A-A99AA00060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7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2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0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2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4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0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6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51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59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7"/>
          <p:cNvGrpSpPr/>
          <p:nvPr/>
        </p:nvGrpSpPr>
        <p:grpSpPr>
          <a:xfrm>
            <a:off x="7232501" y="-159279"/>
            <a:ext cx="4959504" cy="5525764"/>
            <a:chOff x="7232501" y="-159279"/>
            <a:chExt cx="4959504" cy="5525764"/>
          </a:xfrm>
        </p:grpSpPr>
        <p:pic>
          <p:nvPicPr>
            <p:cNvPr id="18" name="Google Shape;18;p7" descr="Single gear"/>
            <p:cNvPicPr preferRelativeResize="0"/>
            <p:nvPr/>
          </p:nvPicPr>
          <p:blipFill rotWithShape="1">
            <a:blip r:embed="rId2">
              <a:alphaModFix/>
            </a:blip>
            <a:srcRect t="18078" r="23442"/>
            <a:stretch/>
          </p:blipFill>
          <p:spPr>
            <a:xfrm>
              <a:off x="8994952" y="0"/>
              <a:ext cx="3197053" cy="3421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7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232501" y="667868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7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746665" y="2486482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7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501643" y="-159279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7"/>
          <p:cNvSpPr/>
          <p:nvPr/>
        </p:nvSpPr>
        <p:spPr>
          <a:xfrm>
            <a:off x="1704971" y="2598834"/>
            <a:ext cx="8782053" cy="1660330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7"/>
          <p:cNvSpPr txBox="1">
            <a:spLocks noGrp="1"/>
          </p:cNvSpPr>
          <p:nvPr>
            <p:ph type="ctrTitle"/>
          </p:nvPr>
        </p:nvSpPr>
        <p:spPr>
          <a:xfrm>
            <a:off x="1828297" y="2742468"/>
            <a:ext cx="8494465" cy="137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1828800" y="4394039"/>
            <a:ext cx="8493953" cy="111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dt" idx="10"/>
          </p:nvPr>
        </p:nvSpPr>
        <p:spPr>
          <a:xfrm>
            <a:off x="8112959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ftr" idx="11"/>
          </p:nvPr>
        </p:nvSpPr>
        <p:spPr>
          <a:xfrm>
            <a:off x="1242294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0" y="2590074"/>
            <a:ext cx="1602998" cy="1660330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7"/>
          <p:cNvSpPr/>
          <p:nvPr/>
        </p:nvSpPr>
        <p:spPr>
          <a:xfrm>
            <a:off x="10606793" y="2590074"/>
            <a:ext cx="1602998" cy="1660330"/>
          </a:xfrm>
          <a:prstGeom prst="rect">
            <a:avLst/>
          </a:prstGeom>
          <a:solidFill>
            <a:srgbClr val="F09415"/>
          </a:solidFill>
          <a:ln>
            <a:noFill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0803517" y="2750780"/>
            <a:ext cx="1171885" cy="135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8"/>
          <p:cNvGrpSpPr/>
          <p:nvPr/>
        </p:nvGrpSpPr>
        <p:grpSpPr>
          <a:xfrm>
            <a:off x="108456" y="75463"/>
            <a:ext cx="5378805" cy="5588861"/>
            <a:chOff x="108456" y="75463"/>
            <a:chExt cx="5378805" cy="5588861"/>
          </a:xfrm>
        </p:grpSpPr>
        <p:pic>
          <p:nvPicPr>
            <p:cNvPr id="32" name="Google Shape;32;p8" descr="Single gear"/>
            <p:cNvPicPr preferRelativeResize="0"/>
            <p:nvPr/>
          </p:nvPicPr>
          <p:blipFill rotWithShape="1">
            <a:blip r:embed="rId2">
              <a:alphaModFix/>
            </a:blip>
            <a:srcRect l="13194" t="12276" r="8370" b="1367"/>
            <a:stretch/>
          </p:blipFill>
          <p:spPr>
            <a:xfrm rot="-5399996">
              <a:off x="345652" y="-89922"/>
              <a:ext cx="3275426" cy="360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8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1090403" y="2784320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8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2607256" y="1270147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8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2817706" y="322453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8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108457" y="2884264"/>
              <a:ext cx="1727996" cy="1727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Google Shape;37;p8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86910"/>
            <a:ext cx="10437811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HD-ShadowSho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5825" y="4087898"/>
            <a:ext cx="1602998" cy="1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/>
          <p:nvPr/>
        </p:nvSpPr>
        <p:spPr>
          <a:xfrm>
            <a:off x="0" y="2726265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/>
          <p:nvPr/>
        </p:nvSpPr>
        <p:spPr>
          <a:xfrm>
            <a:off x="10585825" y="2726265"/>
            <a:ext cx="1602998" cy="1368198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80322" y="2869899"/>
            <a:ext cx="9613864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680322" y="4232172"/>
            <a:ext cx="9613864" cy="170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0729450" y="2869899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88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9"/>
          <p:cNvGrpSpPr/>
          <p:nvPr/>
        </p:nvGrpSpPr>
        <p:grpSpPr>
          <a:xfrm>
            <a:off x="70092" y="1378344"/>
            <a:ext cx="5588867" cy="5378817"/>
            <a:chOff x="70092" y="1378344"/>
            <a:chExt cx="5588867" cy="5378817"/>
          </a:xfrm>
        </p:grpSpPr>
        <p:pic>
          <p:nvPicPr>
            <p:cNvPr id="48" name="Google Shape;48;p9" descr="Single gear"/>
            <p:cNvPicPr preferRelativeResize="0"/>
            <p:nvPr/>
          </p:nvPicPr>
          <p:blipFill rotWithShape="1">
            <a:blip r:embed="rId2">
              <a:alphaModFix/>
            </a:blip>
            <a:srcRect l="13194" t="12276" r="8370" b="1367"/>
            <a:stretch/>
          </p:blipFill>
          <p:spPr>
            <a:xfrm rot="10799991">
              <a:off x="70097" y="3079141"/>
              <a:ext cx="3275426" cy="360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9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2778953" y="2895210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9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1264789" y="1378348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9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317095" y="2427914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9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2878906" y="5029163"/>
              <a:ext cx="1727996" cy="1727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" name="Google Shape;53;p9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3" y="1970239"/>
            <a:ext cx="10437811" cy="32116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/>
          <p:nvPr/>
        </p:nvSpPr>
        <p:spPr>
          <a:xfrm>
            <a:off x="1752603" y="609603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13075" y="609603"/>
            <a:ext cx="160299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137647" y="753227"/>
            <a:ext cx="9613864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2137647" y="2336877"/>
            <a:ext cx="4698360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7051450" y="2336877"/>
            <a:ext cx="47000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L="457200" lvl="0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9008303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2137647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156700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28631"/>
            <a:ext cx="10437811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5" y="5929618"/>
            <a:ext cx="1602998" cy="1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0" y="4567985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10585825" y="4567985"/>
            <a:ext cx="1602998" cy="1368198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80322" y="4711619"/>
            <a:ext cx="9613855" cy="109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0729450" y="4711308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dgm" idx="2"/>
          </p:nvPr>
        </p:nvSpPr>
        <p:spPr>
          <a:xfrm>
            <a:off x="680322" y="386864"/>
            <a:ext cx="9614614" cy="386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Multiple Content">
  <p:cSld name="Title and Multiple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860547" y="2101848"/>
            <a:ext cx="443340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4" name="Google Shape;74;p11"/>
          <p:cNvGrpSpPr/>
          <p:nvPr/>
        </p:nvGrpSpPr>
        <p:grpSpPr>
          <a:xfrm>
            <a:off x="7119550" y="1898499"/>
            <a:ext cx="5224020" cy="4959508"/>
            <a:chOff x="7119550" y="1898499"/>
            <a:chExt cx="5224020" cy="4959508"/>
          </a:xfrm>
        </p:grpSpPr>
        <p:pic>
          <p:nvPicPr>
            <p:cNvPr id="75" name="Google Shape;75;p11" descr="Single gear"/>
            <p:cNvPicPr preferRelativeResize="0"/>
            <p:nvPr/>
          </p:nvPicPr>
          <p:blipFill rotWithShape="1">
            <a:blip r:embed="rId2">
              <a:alphaModFix/>
            </a:blip>
            <a:srcRect t="18078" r="23442"/>
            <a:stretch/>
          </p:blipFill>
          <p:spPr>
            <a:xfrm rot="5400013">
              <a:off x="8875230" y="3548942"/>
              <a:ext cx="3197053" cy="3421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1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8636407" y="1898504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1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7119555" y="3412668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1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10723570" y="3167637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Google Shape;79;p11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 descr="HD-ShadowSho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64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10729450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2"/>
          </p:nvPr>
        </p:nvSpPr>
        <p:spPr>
          <a:xfrm>
            <a:off x="1860547" y="3044622"/>
            <a:ext cx="443340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3"/>
          </p:nvPr>
        </p:nvSpPr>
        <p:spPr>
          <a:xfrm>
            <a:off x="1860547" y="3987396"/>
            <a:ext cx="443340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4"/>
          </p:nvPr>
        </p:nvSpPr>
        <p:spPr>
          <a:xfrm>
            <a:off x="1860547" y="4930170"/>
            <a:ext cx="443340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2"/>
          <p:cNvGrpSpPr/>
          <p:nvPr/>
        </p:nvGrpSpPr>
        <p:grpSpPr>
          <a:xfrm>
            <a:off x="6813308" y="1898499"/>
            <a:ext cx="5525782" cy="4959508"/>
            <a:chOff x="6813308" y="1898499"/>
            <a:chExt cx="5525782" cy="4959508"/>
          </a:xfrm>
        </p:grpSpPr>
        <p:pic>
          <p:nvPicPr>
            <p:cNvPr id="92" name="Google Shape;92;p12" descr="Single gear"/>
            <p:cNvPicPr preferRelativeResize="0"/>
            <p:nvPr/>
          </p:nvPicPr>
          <p:blipFill rotWithShape="1">
            <a:blip r:embed="rId2">
              <a:alphaModFix/>
            </a:blip>
            <a:srcRect t="18078" r="23442"/>
            <a:stretch/>
          </p:blipFill>
          <p:spPr>
            <a:xfrm rot="5400013">
              <a:off x="8870740" y="3548942"/>
              <a:ext cx="3197053" cy="3421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2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8631927" y="1898504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2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6813313" y="3412668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2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10719090" y="3167637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" name="Google Shape;96;p12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2" descr="HD-ShadowSho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64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>
            <a:off x="680322" y="2336877"/>
            <a:ext cx="4698360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5594125" y="2336877"/>
            <a:ext cx="47000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dt" idx="10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ftr" idx="11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10729450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3"/>
          <p:cNvGrpSpPr/>
          <p:nvPr/>
        </p:nvGrpSpPr>
        <p:grpSpPr>
          <a:xfrm>
            <a:off x="108456" y="75463"/>
            <a:ext cx="5378805" cy="5588861"/>
            <a:chOff x="108456" y="75463"/>
            <a:chExt cx="5378805" cy="5588861"/>
          </a:xfrm>
        </p:grpSpPr>
        <p:pic>
          <p:nvPicPr>
            <p:cNvPr id="108" name="Google Shape;108;p13" descr="Single gear"/>
            <p:cNvPicPr preferRelativeResize="0"/>
            <p:nvPr/>
          </p:nvPicPr>
          <p:blipFill rotWithShape="1">
            <a:blip r:embed="rId2">
              <a:alphaModFix/>
            </a:blip>
            <a:srcRect l="13194" t="12276" r="8370" b="1367"/>
            <a:stretch/>
          </p:blipFill>
          <p:spPr>
            <a:xfrm rot="-5399996">
              <a:off x="345652" y="-89922"/>
              <a:ext cx="3275426" cy="360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3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1090403" y="2784320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3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2607256" y="1270147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3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2817706" y="322453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3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108457" y="2884264"/>
              <a:ext cx="1727996" cy="1727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3" name="Google Shape;113;p13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 descr="HD-ShadowSho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64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body" idx="1"/>
          </p:nvPr>
        </p:nvSpPr>
        <p:spPr>
          <a:xfrm>
            <a:off x="680322" y="2336877"/>
            <a:ext cx="4698360" cy="69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body" idx="2"/>
          </p:nvPr>
        </p:nvSpPr>
        <p:spPr>
          <a:xfrm>
            <a:off x="680322" y="3030010"/>
            <a:ext cx="4698351" cy="290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body" idx="3"/>
          </p:nvPr>
        </p:nvSpPr>
        <p:spPr>
          <a:xfrm>
            <a:off x="5594125" y="2336877"/>
            <a:ext cx="4700061" cy="69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body" idx="4"/>
          </p:nvPr>
        </p:nvSpPr>
        <p:spPr>
          <a:xfrm>
            <a:off x="5594125" y="3030010"/>
            <a:ext cx="4700061" cy="290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dt" idx="10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ftr" idx="11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ldNum" idx="12"/>
          </p:nvPr>
        </p:nvSpPr>
        <p:spPr>
          <a:xfrm>
            <a:off x="10729450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4"/>
          <p:cNvGrpSpPr/>
          <p:nvPr/>
        </p:nvGrpSpPr>
        <p:grpSpPr>
          <a:xfrm>
            <a:off x="70092" y="1378344"/>
            <a:ext cx="5588867" cy="5378817"/>
            <a:chOff x="70092" y="1378344"/>
            <a:chExt cx="5588867" cy="5378817"/>
          </a:xfrm>
        </p:grpSpPr>
        <p:pic>
          <p:nvPicPr>
            <p:cNvPr id="127" name="Google Shape;127;p14" descr="Single gear"/>
            <p:cNvPicPr preferRelativeResize="0"/>
            <p:nvPr/>
          </p:nvPicPr>
          <p:blipFill rotWithShape="1">
            <a:blip r:embed="rId2">
              <a:alphaModFix/>
            </a:blip>
            <a:srcRect l="13194" t="12276" r="8370" b="1367"/>
            <a:stretch/>
          </p:blipFill>
          <p:spPr>
            <a:xfrm rot="10799991">
              <a:off x="70097" y="3079141"/>
              <a:ext cx="3275426" cy="360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4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2778953" y="2895210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4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1264789" y="1378348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4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317095" y="2427914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4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2878906" y="5029163"/>
              <a:ext cx="1727996" cy="1727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2" name="Google Shape;132;p14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3" y="1970239"/>
            <a:ext cx="10437811" cy="32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4"/>
          <p:cNvSpPr/>
          <p:nvPr/>
        </p:nvSpPr>
        <p:spPr>
          <a:xfrm>
            <a:off x="1752603" y="609603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13075" y="609603"/>
            <a:ext cx="160299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2137647" y="753227"/>
            <a:ext cx="9613864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dt" idx="10"/>
          </p:nvPr>
        </p:nvSpPr>
        <p:spPr>
          <a:xfrm>
            <a:off x="9008303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ftr" idx="11"/>
          </p:nvPr>
        </p:nvSpPr>
        <p:spPr>
          <a:xfrm>
            <a:off x="2137647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ldNum" idx="12"/>
          </p:nvPr>
        </p:nvSpPr>
        <p:spPr>
          <a:xfrm>
            <a:off x="156700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1"/>
          </p:nvPr>
        </p:nvSpPr>
        <p:spPr>
          <a:xfrm>
            <a:off x="2137647" y="2161723"/>
            <a:ext cx="9613864" cy="37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5"/>
          <p:cNvGrpSpPr/>
          <p:nvPr/>
        </p:nvGrpSpPr>
        <p:grpSpPr>
          <a:xfrm>
            <a:off x="122286" y="1387753"/>
            <a:ext cx="5588867" cy="5378808"/>
            <a:chOff x="122286" y="1387753"/>
            <a:chExt cx="5588867" cy="5378808"/>
          </a:xfrm>
        </p:grpSpPr>
        <p:pic>
          <p:nvPicPr>
            <p:cNvPr id="142" name="Google Shape;142;p15" descr="Single gear"/>
            <p:cNvPicPr preferRelativeResize="0"/>
            <p:nvPr/>
          </p:nvPicPr>
          <p:blipFill rotWithShape="1">
            <a:blip r:embed="rId2">
              <a:alphaModFix/>
            </a:blip>
            <a:srcRect l="13194" t="12276" r="8370" b="1367"/>
            <a:stretch/>
          </p:blipFill>
          <p:spPr>
            <a:xfrm rot="10799991">
              <a:off x="122291" y="3088550"/>
              <a:ext cx="3275426" cy="360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5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2831147" y="2904610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5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1316974" y="1387757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5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369280" y="2437314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5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2931100" y="5038563"/>
              <a:ext cx="1727996" cy="1727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7" name="Google Shape;147;p15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 descr="HD-ShadowSho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64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dt" idx="10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ftr" idx="11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sldNum" idx="12"/>
          </p:nvPr>
        </p:nvSpPr>
        <p:spPr>
          <a:xfrm>
            <a:off x="10729450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122286" y="1387753"/>
            <a:ext cx="5588867" cy="5378808"/>
            <a:chOff x="122286" y="1387753"/>
            <a:chExt cx="5588867" cy="5378808"/>
          </a:xfrm>
        </p:grpSpPr>
        <p:pic>
          <p:nvPicPr>
            <p:cNvPr id="157" name="Google Shape;157;p16" descr="Single gear"/>
            <p:cNvPicPr preferRelativeResize="0"/>
            <p:nvPr/>
          </p:nvPicPr>
          <p:blipFill rotWithShape="1">
            <a:blip r:embed="rId2">
              <a:alphaModFix/>
            </a:blip>
            <a:srcRect l="13194" t="12276" r="8370" b="1367"/>
            <a:stretch/>
          </p:blipFill>
          <p:spPr>
            <a:xfrm rot="10799991">
              <a:off x="122291" y="3088550"/>
              <a:ext cx="3275426" cy="360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6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2831147" y="2904610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6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1316974" y="1387757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16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369280" y="2437314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16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2931100" y="5038563"/>
              <a:ext cx="1727996" cy="1727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2" name="Google Shape;162;p16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 descr="HD-ShadowSho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64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dt" idx="10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ftr" idx="11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10729450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16"/>
          <p:cNvSpPr txBox="1">
            <a:spLocks noGrp="1"/>
          </p:cNvSpPr>
          <p:nvPr>
            <p:ph type="body" idx="1"/>
          </p:nvPr>
        </p:nvSpPr>
        <p:spPr>
          <a:xfrm>
            <a:off x="1897818" y="2290764"/>
            <a:ext cx="8396359" cy="310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7"/>
          <p:cNvGrpSpPr/>
          <p:nvPr/>
        </p:nvGrpSpPr>
        <p:grpSpPr>
          <a:xfrm>
            <a:off x="7232501" y="-159279"/>
            <a:ext cx="4959504" cy="5224012"/>
            <a:chOff x="7232501" y="-159279"/>
            <a:chExt cx="4959504" cy="5224012"/>
          </a:xfrm>
        </p:grpSpPr>
        <p:pic>
          <p:nvPicPr>
            <p:cNvPr id="173" name="Google Shape;173;p17" descr="Single gear"/>
            <p:cNvPicPr preferRelativeResize="0"/>
            <p:nvPr/>
          </p:nvPicPr>
          <p:blipFill rotWithShape="1">
            <a:blip r:embed="rId2">
              <a:alphaModFix/>
            </a:blip>
            <a:srcRect t="18078" r="23442"/>
            <a:stretch/>
          </p:blipFill>
          <p:spPr>
            <a:xfrm>
              <a:off x="8994952" y="0"/>
              <a:ext cx="3197053" cy="3421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7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232501" y="667868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7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746665" y="2184730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7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501643" y="-159279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7" name="Google Shape;177;p1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7"/>
          <p:cNvSpPr txBox="1">
            <a:spLocks noGrp="1"/>
          </p:cNvSpPr>
          <p:nvPr>
            <p:ph type="dt" idx="10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ftr" idx="11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ldNum" idx="12"/>
          </p:nvPr>
        </p:nvSpPr>
        <p:spPr>
          <a:xfrm>
            <a:off x="10729450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8"/>
          <p:cNvGrpSpPr/>
          <p:nvPr/>
        </p:nvGrpSpPr>
        <p:grpSpPr>
          <a:xfrm>
            <a:off x="7119550" y="1898499"/>
            <a:ext cx="5224020" cy="4959508"/>
            <a:chOff x="7119550" y="1898499"/>
            <a:chExt cx="5224020" cy="4959508"/>
          </a:xfrm>
        </p:grpSpPr>
        <p:pic>
          <p:nvPicPr>
            <p:cNvPr id="184" name="Google Shape;184;p18" descr="Single gear"/>
            <p:cNvPicPr preferRelativeResize="0"/>
            <p:nvPr/>
          </p:nvPicPr>
          <p:blipFill rotWithShape="1">
            <a:blip r:embed="rId2">
              <a:alphaModFix/>
            </a:blip>
            <a:srcRect t="18078" r="23442"/>
            <a:stretch/>
          </p:blipFill>
          <p:spPr>
            <a:xfrm rot="5400013">
              <a:off x="8875230" y="3548942"/>
              <a:ext cx="3197053" cy="3421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8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8636407" y="1898504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8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7119555" y="3412668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8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10723570" y="3167637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8" name="Google Shape;188;p18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3" y="1970239"/>
            <a:ext cx="10437811" cy="32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8"/>
          <p:cNvSpPr/>
          <p:nvPr/>
        </p:nvSpPr>
        <p:spPr>
          <a:xfrm>
            <a:off x="1752603" y="609603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-3557" y="609603"/>
            <a:ext cx="160299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2432916" y="753227"/>
            <a:ext cx="9613855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body" idx="1"/>
          </p:nvPr>
        </p:nvSpPr>
        <p:spPr>
          <a:xfrm>
            <a:off x="6438445" y="2336877"/>
            <a:ext cx="5608335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body" idx="2"/>
          </p:nvPr>
        </p:nvSpPr>
        <p:spPr>
          <a:xfrm>
            <a:off x="2432925" y="2336868"/>
            <a:ext cx="379007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dt" idx="10"/>
          </p:nvPr>
        </p:nvSpPr>
        <p:spPr>
          <a:xfrm>
            <a:off x="9303581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ftr" idx="11"/>
          </p:nvPr>
        </p:nvSpPr>
        <p:spPr>
          <a:xfrm>
            <a:off x="2432916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sldNum" idx="12"/>
          </p:nvPr>
        </p:nvSpPr>
        <p:spPr>
          <a:xfrm>
            <a:off x="140076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86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9"/>
          <p:cNvGrpSpPr/>
          <p:nvPr/>
        </p:nvGrpSpPr>
        <p:grpSpPr>
          <a:xfrm>
            <a:off x="7119550" y="1898499"/>
            <a:ext cx="5224020" cy="4959508"/>
            <a:chOff x="7119550" y="1898499"/>
            <a:chExt cx="5224020" cy="4959508"/>
          </a:xfrm>
        </p:grpSpPr>
        <p:pic>
          <p:nvPicPr>
            <p:cNvPr id="199" name="Google Shape;199;p19" descr="Single gear"/>
            <p:cNvPicPr preferRelativeResize="0"/>
            <p:nvPr/>
          </p:nvPicPr>
          <p:blipFill rotWithShape="1">
            <a:blip r:embed="rId2">
              <a:alphaModFix/>
            </a:blip>
            <a:srcRect t="18078" r="23442"/>
            <a:stretch/>
          </p:blipFill>
          <p:spPr>
            <a:xfrm rot="5400013">
              <a:off x="8875230" y="3548942"/>
              <a:ext cx="3197053" cy="3421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9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8636407" y="1898504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9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7119555" y="3412668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9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10723570" y="3167637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3" name="Google Shape;203;p19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3" y="1970239"/>
            <a:ext cx="10437811" cy="32116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/>
          <p:nvPr/>
        </p:nvSpPr>
        <p:spPr>
          <a:xfrm>
            <a:off x="1752603" y="609603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-3557" y="609603"/>
            <a:ext cx="160299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title"/>
          </p:nvPr>
        </p:nvSpPr>
        <p:spPr>
          <a:xfrm>
            <a:off x="2432916" y="753227"/>
            <a:ext cx="9613855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body" idx="1"/>
          </p:nvPr>
        </p:nvSpPr>
        <p:spPr>
          <a:xfrm>
            <a:off x="2432925" y="2336868"/>
            <a:ext cx="2620816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dt" idx="10"/>
          </p:nvPr>
        </p:nvSpPr>
        <p:spPr>
          <a:xfrm>
            <a:off x="9303581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ftr" idx="11"/>
          </p:nvPr>
        </p:nvSpPr>
        <p:spPr>
          <a:xfrm>
            <a:off x="2432916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sldNum" idx="12"/>
          </p:nvPr>
        </p:nvSpPr>
        <p:spPr>
          <a:xfrm>
            <a:off x="140076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19"/>
          <p:cNvSpPr>
            <a:spLocks noGrp="1"/>
          </p:cNvSpPr>
          <p:nvPr>
            <p:ph type="pic" idx="2"/>
          </p:nvPr>
        </p:nvSpPr>
        <p:spPr>
          <a:xfrm>
            <a:off x="5213021" y="2327477"/>
            <a:ext cx="6833759" cy="36087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0"/>
          <p:cNvGrpSpPr/>
          <p:nvPr/>
        </p:nvGrpSpPr>
        <p:grpSpPr>
          <a:xfrm>
            <a:off x="108456" y="75463"/>
            <a:ext cx="5378805" cy="5588861"/>
            <a:chOff x="108456" y="75463"/>
            <a:chExt cx="5378805" cy="5588861"/>
          </a:xfrm>
        </p:grpSpPr>
        <p:pic>
          <p:nvPicPr>
            <p:cNvPr id="214" name="Google Shape;214;p20" descr="Single gear"/>
            <p:cNvPicPr preferRelativeResize="0"/>
            <p:nvPr/>
          </p:nvPicPr>
          <p:blipFill rotWithShape="1">
            <a:blip r:embed="rId2">
              <a:alphaModFix/>
            </a:blip>
            <a:srcRect l="13194" t="12276" r="8370" b="1367"/>
            <a:stretch/>
          </p:blipFill>
          <p:spPr>
            <a:xfrm rot="-5399996">
              <a:off x="345652" y="-89922"/>
              <a:ext cx="3275426" cy="360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0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1090403" y="2784320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0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2607256" y="1270147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0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2817706" y="322453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0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108457" y="2884264"/>
              <a:ext cx="1727996" cy="1727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9" name="Google Shape;219;p20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28631"/>
            <a:ext cx="10437811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 descr="HD-ShadowSho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5825" y="5929618"/>
            <a:ext cx="1602998" cy="1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0"/>
          <p:cNvSpPr/>
          <p:nvPr/>
        </p:nvSpPr>
        <p:spPr>
          <a:xfrm>
            <a:off x="0" y="4567985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0"/>
          <p:cNvSpPr/>
          <p:nvPr/>
        </p:nvSpPr>
        <p:spPr>
          <a:xfrm>
            <a:off x="10585825" y="4567985"/>
            <a:ext cx="1602998" cy="1368198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680322" y="609593"/>
            <a:ext cx="9613855" cy="35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body" idx="1"/>
          </p:nvPr>
        </p:nvSpPr>
        <p:spPr>
          <a:xfrm>
            <a:off x="680322" y="4711610"/>
            <a:ext cx="9613855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0"/>
          <p:cNvSpPr txBox="1">
            <a:spLocks noGrp="1"/>
          </p:cNvSpPr>
          <p:nvPr>
            <p:ph type="dt" idx="10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ftr" idx="11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10729450" y="4711610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1"/>
          <p:cNvGrpSpPr/>
          <p:nvPr/>
        </p:nvGrpSpPr>
        <p:grpSpPr>
          <a:xfrm>
            <a:off x="7119550" y="1898499"/>
            <a:ext cx="5224020" cy="4959508"/>
            <a:chOff x="7119550" y="1898499"/>
            <a:chExt cx="5224020" cy="4959508"/>
          </a:xfrm>
        </p:grpSpPr>
        <p:pic>
          <p:nvPicPr>
            <p:cNvPr id="230" name="Google Shape;230;p21" descr="Single gear"/>
            <p:cNvPicPr preferRelativeResize="0"/>
            <p:nvPr/>
          </p:nvPicPr>
          <p:blipFill rotWithShape="1">
            <a:blip r:embed="rId2">
              <a:alphaModFix/>
            </a:blip>
            <a:srcRect t="18078" r="23442"/>
            <a:stretch/>
          </p:blipFill>
          <p:spPr>
            <a:xfrm rot="5400013">
              <a:off x="8875230" y="3548942"/>
              <a:ext cx="3197053" cy="3421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21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8636407" y="1898504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1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7119555" y="3412668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1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13">
              <a:off x="10723570" y="3167637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4" name="Google Shape;234;p21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28631"/>
            <a:ext cx="10437811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1" descr="HD-ShadowSho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5825" y="5929618"/>
            <a:ext cx="1602998" cy="1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1"/>
          <p:cNvSpPr/>
          <p:nvPr/>
        </p:nvSpPr>
        <p:spPr>
          <a:xfrm>
            <a:off x="0" y="4567985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10585825" y="4567985"/>
            <a:ext cx="1602998" cy="1368198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1"/>
          <p:cNvSpPr txBox="1">
            <a:spLocks noGrp="1"/>
          </p:cNvSpPr>
          <p:nvPr>
            <p:ph type="title"/>
          </p:nvPr>
        </p:nvSpPr>
        <p:spPr>
          <a:xfrm>
            <a:off x="1127857" y="609593"/>
            <a:ext cx="8718877" cy="303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body" idx="1"/>
          </p:nvPr>
        </p:nvSpPr>
        <p:spPr>
          <a:xfrm>
            <a:off x="1402287" y="3653375"/>
            <a:ext cx="8156576" cy="54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body" idx="2"/>
          </p:nvPr>
        </p:nvSpPr>
        <p:spPr>
          <a:xfrm>
            <a:off x="680322" y="4711610"/>
            <a:ext cx="9613855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dt" idx="10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ftr" idx="11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sldNum" idx="12"/>
          </p:nvPr>
        </p:nvSpPr>
        <p:spPr>
          <a:xfrm>
            <a:off x="10729450" y="4709928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583570" y="748116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Trebuchet MS"/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245" name="Google Shape;245;p21"/>
          <p:cNvSpPr txBox="1"/>
          <p:nvPr/>
        </p:nvSpPr>
        <p:spPr>
          <a:xfrm>
            <a:off x="9662812" y="3033522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Trebuchet MS"/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22"/>
          <p:cNvGrpSpPr/>
          <p:nvPr/>
        </p:nvGrpSpPr>
        <p:grpSpPr>
          <a:xfrm>
            <a:off x="83790" y="1387488"/>
            <a:ext cx="5588867" cy="5378817"/>
            <a:chOff x="83790" y="1387488"/>
            <a:chExt cx="5588867" cy="5378817"/>
          </a:xfrm>
        </p:grpSpPr>
        <p:pic>
          <p:nvPicPr>
            <p:cNvPr id="248" name="Google Shape;248;p22" descr="Single gear"/>
            <p:cNvPicPr preferRelativeResize="0"/>
            <p:nvPr/>
          </p:nvPicPr>
          <p:blipFill rotWithShape="1">
            <a:blip r:embed="rId2">
              <a:alphaModFix/>
            </a:blip>
            <a:srcRect l="13194" t="12276" r="8370" b="1367"/>
            <a:stretch/>
          </p:blipFill>
          <p:spPr>
            <a:xfrm rot="10799991">
              <a:off x="83795" y="3088285"/>
              <a:ext cx="3275426" cy="360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2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2792651" y="2904354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22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1278477" y="1387492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22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330784" y="2437058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22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799991">
              <a:off x="2892594" y="5038307"/>
              <a:ext cx="1727996" cy="1727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3" name="Google Shape;253;p22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4184" y="5928631"/>
            <a:ext cx="10437811" cy="32116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2"/>
          <p:cNvSpPr/>
          <p:nvPr/>
        </p:nvSpPr>
        <p:spPr>
          <a:xfrm>
            <a:off x="1754184" y="4567985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2"/>
          <p:cNvSpPr/>
          <p:nvPr/>
        </p:nvSpPr>
        <p:spPr>
          <a:xfrm>
            <a:off x="-4928" y="4556098"/>
            <a:ext cx="160299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title"/>
          </p:nvPr>
        </p:nvSpPr>
        <p:spPr>
          <a:xfrm>
            <a:off x="2177332" y="4711610"/>
            <a:ext cx="9613864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1"/>
          </p:nvPr>
        </p:nvSpPr>
        <p:spPr>
          <a:xfrm>
            <a:off x="2177332" y="5300145"/>
            <a:ext cx="9613864" cy="5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dt" idx="10"/>
          </p:nvPr>
        </p:nvSpPr>
        <p:spPr>
          <a:xfrm>
            <a:off x="9047997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type="ftr" idx="11"/>
          </p:nvPr>
        </p:nvSpPr>
        <p:spPr>
          <a:xfrm>
            <a:off x="217733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sldNum" idx="12"/>
          </p:nvPr>
        </p:nvSpPr>
        <p:spPr>
          <a:xfrm>
            <a:off x="138696" y="4698040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3"/>
          <p:cNvGrpSpPr/>
          <p:nvPr/>
        </p:nvGrpSpPr>
        <p:grpSpPr>
          <a:xfrm>
            <a:off x="7232501" y="-159279"/>
            <a:ext cx="4959504" cy="5224012"/>
            <a:chOff x="7232501" y="-159279"/>
            <a:chExt cx="4959504" cy="5224012"/>
          </a:xfrm>
        </p:grpSpPr>
        <p:pic>
          <p:nvPicPr>
            <p:cNvPr id="263" name="Google Shape;263;p23" descr="Single gear"/>
            <p:cNvPicPr preferRelativeResize="0"/>
            <p:nvPr/>
          </p:nvPicPr>
          <p:blipFill rotWithShape="1">
            <a:blip r:embed="rId2">
              <a:alphaModFix/>
            </a:blip>
            <a:srcRect t="18078" r="23442"/>
            <a:stretch/>
          </p:blipFill>
          <p:spPr>
            <a:xfrm>
              <a:off x="8994952" y="0"/>
              <a:ext cx="3197053" cy="3421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3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232501" y="667868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3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746665" y="2184730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3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501643" y="-159279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7" name="Google Shape;267;p23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3" descr="HD-ShadowSho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3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3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3"/>
          <p:cNvSpPr txBox="1">
            <a:spLocks noGrp="1"/>
          </p:cNvSpPr>
          <p:nvPr>
            <p:ph type="title"/>
          </p:nvPr>
        </p:nvSpPr>
        <p:spPr>
          <a:xfrm>
            <a:off x="669221" y="753227"/>
            <a:ext cx="9624956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body" idx="1"/>
          </p:nvPr>
        </p:nvSpPr>
        <p:spPr>
          <a:xfrm>
            <a:off x="660946" y="2336877"/>
            <a:ext cx="3070033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body" idx="2"/>
          </p:nvPr>
        </p:nvSpPr>
        <p:spPr>
          <a:xfrm>
            <a:off x="680322" y="3022677"/>
            <a:ext cx="3049697" cy="291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23"/>
          <p:cNvSpPr txBox="1">
            <a:spLocks noGrp="1"/>
          </p:cNvSpPr>
          <p:nvPr>
            <p:ph type="body" idx="3"/>
          </p:nvPr>
        </p:nvSpPr>
        <p:spPr>
          <a:xfrm>
            <a:off x="3956023" y="2336877"/>
            <a:ext cx="306323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body" idx="4"/>
          </p:nvPr>
        </p:nvSpPr>
        <p:spPr>
          <a:xfrm>
            <a:off x="3945471" y="3022677"/>
            <a:ext cx="3063239" cy="291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23"/>
          <p:cNvSpPr txBox="1">
            <a:spLocks noGrp="1"/>
          </p:cNvSpPr>
          <p:nvPr>
            <p:ph type="body" idx="5"/>
          </p:nvPr>
        </p:nvSpPr>
        <p:spPr>
          <a:xfrm>
            <a:off x="7224153" y="2336877"/>
            <a:ext cx="3070024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body" idx="6"/>
          </p:nvPr>
        </p:nvSpPr>
        <p:spPr>
          <a:xfrm>
            <a:off x="7224153" y="3022677"/>
            <a:ext cx="3070024" cy="291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dt" idx="10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ftr" idx="11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sldNum" idx="12"/>
          </p:nvPr>
        </p:nvSpPr>
        <p:spPr>
          <a:xfrm>
            <a:off x="10729450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Column">
  <p:cSld name="1_3 Column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4"/>
          <p:cNvGrpSpPr/>
          <p:nvPr/>
        </p:nvGrpSpPr>
        <p:grpSpPr>
          <a:xfrm>
            <a:off x="99312" y="75463"/>
            <a:ext cx="5378805" cy="5588861"/>
            <a:chOff x="99312" y="75463"/>
            <a:chExt cx="5378805" cy="5588861"/>
          </a:xfrm>
        </p:grpSpPr>
        <p:pic>
          <p:nvPicPr>
            <p:cNvPr id="283" name="Google Shape;283;p24" descr="Single gear"/>
            <p:cNvPicPr preferRelativeResize="0"/>
            <p:nvPr/>
          </p:nvPicPr>
          <p:blipFill rotWithShape="1">
            <a:blip r:embed="rId2">
              <a:alphaModFix/>
            </a:blip>
            <a:srcRect l="13194" t="12276" r="8370" b="1367"/>
            <a:stretch/>
          </p:blipFill>
          <p:spPr>
            <a:xfrm rot="-5399996">
              <a:off x="336508" y="-89922"/>
              <a:ext cx="3275426" cy="360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4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1081259" y="2784320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4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2598112" y="1270147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24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2808562" y="322453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24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399996">
              <a:off x="99313" y="2884264"/>
              <a:ext cx="1727996" cy="1727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8" name="Google Shape;288;p24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3075" y="1970239"/>
            <a:ext cx="10437811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4" descr="HD-ShadowSho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4"/>
          <p:cNvSpPr/>
          <p:nvPr/>
        </p:nvSpPr>
        <p:spPr>
          <a:xfrm>
            <a:off x="1752603" y="609603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13075" y="609603"/>
            <a:ext cx="1602998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 txBox="1">
            <a:spLocks noGrp="1"/>
          </p:cNvSpPr>
          <p:nvPr>
            <p:ph type="dt" idx="10"/>
          </p:nvPr>
        </p:nvSpPr>
        <p:spPr>
          <a:xfrm>
            <a:off x="8989256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ftr" idx="11"/>
          </p:nvPr>
        </p:nvSpPr>
        <p:spPr>
          <a:xfrm>
            <a:off x="2118591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4"/>
          <p:cNvSpPr txBox="1">
            <a:spLocks noGrp="1"/>
          </p:cNvSpPr>
          <p:nvPr>
            <p:ph type="sldNum" idx="12"/>
          </p:nvPr>
        </p:nvSpPr>
        <p:spPr>
          <a:xfrm>
            <a:off x="140497" y="748308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95" name="Google Shape;295;p24"/>
          <p:cNvCxnSpPr/>
          <p:nvPr/>
        </p:nvCxnSpPr>
        <p:spPr>
          <a:xfrm>
            <a:off x="8571137" y="969702"/>
            <a:ext cx="0" cy="647999"/>
          </a:xfrm>
          <a:prstGeom prst="straightConnector1">
            <a:avLst/>
          </a:prstGeom>
          <a:noFill/>
          <a:ln w="19025" cap="flat" cmpd="sng">
            <a:solidFill>
              <a:srgbClr val="F0941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96" name="Google Shape;296;p24"/>
          <p:cNvSpPr txBox="1"/>
          <p:nvPr/>
        </p:nvSpPr>
        <p:spPr>
          <a:xfrm>
            <a:off x="2106128" y="790251"/>
            <a:ext cx="3060798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97" name="Google Shape;297;p24"/>
          <p:cNvCxnSpPr/>
          <p:nvPr/>
        </p:nvCxnSpPr>
        <p:spPr>
          <a:xfrm>
            <a:off x="5294540" y="969702"/>
            <a:ext cx="0" cy="647999"/>
          </a:xfrm>
          <a:prstGeom prst="straightConnector1">
            <a:avLst/>
          </a:prstGeom>
          <a:noFill/>
          <a:ln w="19025" cap="flat" cmpd="sng">
            <a:solidFill>
              <a:srgbClr val="F0941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98" name="Google Shape;298;p24"/>
          <p:cNvSpPr txBox="1">
            <a:spLocks noGrp="1"/>
          </p:cNvSpPr>
          <p:nvPr>
            <p:ph type="title"/>
          </p:nvPr>
        </p:nvSpPr>
        <p:spPr>
          <a:xfrm>
            <a:off x="2106128" y="735086"/>
            <a:ext cx="3060798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body" idx="1"/>
          </p:nvPr>
        </p:nvSpPr>
        <p:spPr>
          <a:xfrm>
            <a:off x="5384608" y="735013"/>
            <a:ext cx="3060697" cy="1081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24"/>
          <p:cNvSpPr txBox="1">
            <a:spLocks noGrp="1"/>
          </p:cNvSpPr>
          <p:nvPr>
            <p:ph type="body" idx="2"/>
          </p:nvPr>
        </p:nvSpPr>
        <p:spPr>
          <a:xfrm>
            <a:off x="8662989" y="746122"/>
            <a:ext cx="3070226" cy="105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24"/>
          <p:cNvSpPr txBox="1">
            <a:spLocks noGrp="1"/>
          </p:cNvSpPr>
          <p:nvPr>
            <p:ph type="body" idx="3"/>
          </p:nvPr>
        </p:nvSpPr>
        <p:spPr>
          <a:xfrm>
            <a:off x="2106128" y="2116141"/>
            <a:ext cx="3060798" cy="3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24"/>
          <p:cNvSpPr txBox="1">
            <a:spLocks noGrp="1"/>
          </p:cNvSpPr>
          <p:nvPr>
            <p:ph type="body" idx="4"/>
          </p:nvPr>
        </p:nvSpPr>
        <p:spPr>
          <a:xfrm>
            <a:off x="5384608" y="2103211"/>
            <a:ext cx="3060798" cy="3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24"/>
          <p:cNvSpPr txBox="1">
            <a:spLocks noGrp="1"/>
          </p:cNvSpPr>
          <p:nvPr>
            <p:ph type="body" idx="5"/>
          </p:nvPr>
        </p:nvSpPr>
        <p:spPr>
          <a:xfrm>
            <a:off x="8659889" y="2097615"/>
            <a:ext cx="3060798" cy="3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bg>
      <p:bgPr>
        <a:gradFill>
          <a:gsLst>
            <a:gs pos="0">
              <a:srgbClr val="F78925"/>
            </a:gs>
            <a:gs pos="100000">
              <a:srgbClr val="D54209"/>
            </a:gs>
          </a:gsLst>
          <a:lin ang="2520000" scaled="0"/>
        </a:gra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5"/>
          <p:cNvGrpSpPr/>
          <p:nvPr/>
        </p:nvGrpSpPr>
        <p:grpSpPr>
          <a:xfrm>
            <a:off x="7232501" y="-159279"/>
            <a:ext cx="4959504" cy="5242300"/>
            <a:chOff x="7232501" y="-159279"/>
            <a:chExt cx="4959504" cy="5242300"/>
          </a:xfrm>
        </p:grpSpPr>
        <p:pic>
          <p:nvPicPr>
            <p:cNvPr id="306" name="Google Shape;306;p25" descr="Single gear"/>
            <p:cNvPicPr preferRelativeResize="0"/>
            <p:nvPr/>
          </p:nvPicPr>
          <p:blipFill rotWithShape="1">
            <a:blip r:embed="rId2">
              <a:alphaModFix/>
            </a:blip>
            <a:srcRect t="18078" r="23442"/>
            <a:stretch/>
          </p:blipFill>
          <p:spPr>
            <a:xfrm>
              <a:off x="8994952" y="0"/>
              <a:ext cx="3197053" cy="3421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25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232501" y="667868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25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746665" y="2203018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25" descr="Single gear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501643" y="-159279"/>
              <a:ext cx="1619996" cy="16199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0" name="Google Shape;310;p25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5" descr="HD-ShadowSho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5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5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5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64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5"/>
          <p:cNvSpPr txBox="1">
            <a:spLocks noGrp="1"/>
          </p:cNvSpPr>
          <p:nvPr>
            <p:ph type="body" idx="1"/>
          </p:nvPr>
        </p:nvSpPr>
        <p:spPr>
          <a:xfrm>
            <a:off x="680313" y="4297506"/>
            <a:ext cx="3049706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25"/>
          <p:cNvSpPr>
            <a:spLocks noGrp="1"/>
          </p:cNvSpPr>
          <p:nvPr>
            <p:ph type="pic" idx="2"/>
          </p:nvPr>
        </p:nvSpPr>
        <p:spPr>
          <a:xfrm>
            <a:off x="680313" y="2336877"/>
            <a:ext cx="3049706" cy="1524003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000000">
                <a:alpha val="42745"/>
              </a:srgbClr>
            </a:outerShdw>
          </a:effectLst>
        </p:spPr>
      </p:sp>
      <p:sp>
        <p:nvSpPr>
          <p:cNvPr id="317" name="Google Shape;317;p25"/>
          <p:cNvSpPr txBox="1">
            <a:spLocks noGrp="1"/>
          </p:cNvSpPr>
          <p:nvPr>
            <p:ph type="body" idx="3"/>
          </p:nvPr>
        </p:nvSpPr>
        <p:spPr>
          <a:xfrm>
            <a:off x="680313" y="4873761"/>
            <a:ext cx="3049706" cy="106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25"/>
          <p:cNvSpPr txBox="1">
            <a:spLocks noGrp="1"/>
          </p:cNvSpPr>
          <p:nvPr>
            <p:ph type="body" idx="4"/>
          </p:nvPr>
        </p:nvSpPr>
        <p:spPr>
          <a:xfrm>
            <a:off x="3945471" y="4297506"/>
            <a:ext cx="3063239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25"/>
          <p:cNvSpPr>
            <a:spLocks noGrp="1"/>
          </p:cNvSpPr>
          <p:nvPr>
            <p:ph type="pic" idx="5"/>
          </p:nvPr>
        </p:nvSpPr>
        <p:spPr>
          <a:xfrm>
            <a:off x="3945471" y="2336877"/>
            <a:ext cx="3063239" cy="1524003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000000">
                <a:alpha val="42745"/>
              </a:srgbClr>
            </a:outerShdw>
          </a:effectLst>
        </p:spPr>
      </p:sp>
      <p:sp>
        <p:nvSpPr>
          <p:cNvPr id="320" name="Google Shape;320;p25"/>
          <p:cNvSpPr txBox="1">
            <a:spLocks noGrp="1"/>
          </p:cNvSpPr>
          <p:nvPr>
            <p:ph type="body" idx="6"/>
          </p:nvPr>
        </p:nvSpPr>
        <p:spPr>
          <a:xfrm>
            <a:off x="3944118" y="4873761"/>
            <a:ext cx="3067299" cy="106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25"/>
          <p:cNvSpPr txBox="1">
            <a:spLocks noGrp="1"/>
          </p:cNvSpPr>
          <p:nvPr>
            <p:ph type="body" idx="7"/>
          </p:nvPr>
        </p:nvSpPr>
        <p:spPr>
          <a:xfrm>
            <a:off x="7230682" y="4297506"/>
            <a:ext cx="3063505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25"/>
          <p:cNvSpPr>
            <a:spLocks noGrp="1"/>
          </p:cNvSpPr>
          <p:nvPr>
            <p:ph type="pic" idx="8"/>
          </p:nvPr>
        </p:nvSpPr>
        <p:spPr>
          <a:xfrm>
            <a:off x="7230672" y="2336877"/>
            <a:ext cx="3063505" cy="1524003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000000">
                <a:alpha val="42745"/>
              </a:srgbClr>
            </a:outerShdw>
          </a:effectLst>
        </p:spPr>
      </p:sp>
      <p:sp>
        <p:nvSpPr>
          <p:cNvPr id="323" name="Google Shape;323;p25"/>
          <p:cNvSpPr txBox="1">
            <a:spLocks noGrp="1"/>
          </p:cNvSpPr>
          <p:nvPr>
            <p:ph type="body" idx="9"/>
          </p:nvPr>
        </p:nvSpPr>
        <p:spPr>
          <a:xfrm>
            <a:off x="7230553" y="4873761"/>
            <a:ext cx="3067565" cy="106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dt" idx="10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ftr" idx="11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sldNum" idx="12"/>
          </p:nvPr>
        </p:nvSpPr>
        <p:spPr>
          <a:xfrm>
            <a:off x="10729450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3_1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2cdcacf9dcb_0_71"/>
          <p:cNvPicPr preferRelativeResize="0"/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>
            <a:off x="0" y="0"/>
            <a:ext cx="1219199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82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7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7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5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8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5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445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94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93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1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5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6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0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6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861855A-9505-1D49-B7DA-8C1A2CEC9251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222FE9A-F119-7749-93FE-0EDBF5B4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1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925"/>
            </a:gs>
            <a:gs pos="100000">
              <a:srgbClr val="D54209"/>
            </a:gs>
          </a:gsLst>
          <a:lin ang="25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 descr="hashOverlay-FullResolve.png"/>
          <p:cNvPicPr preferRelativeResize="0"/>
          <p:nvPr/>
        </p:nvPicPr>
        <p:blipFill rotWithShape="1">
          <a:blip r:embed="rId22">
            <a:alphaModFix amt="10000"/>
          </a:blip>
          <a:srcRect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64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 sz="36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680322" y="2336877"/>
            <a:ext cx="9613864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dt" idx="10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 sz="105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rebuchet MS"/>
              <a:buNone/>
              <a:defRPr sz="105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10729450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9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merlot.org/merlot/viewSite.htm?id=916263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merlot.org/merlot/viewSite.htm?id=916263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merlot.org/merlothelp/topic.htm#t=Content_Builder_Welcome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o.merlot.org/merlothelp/topic.htm#t=Create_Course_ePortfolios.htm" TargetMode="External"/><Relationship Id="rId4" Type="http://schemas.openxmlformats.org/officeDocument/2006/relationships/hyperlink" Target="https://www.merlot.org/merlot/viewSite.htm?id=9162632&amp;pageid=918539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landing.inspark.education/real-chemistr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490E-C78C-4845-8CFC-15305C8BC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Planning Your Campus’ Affordable Learning Solutions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20E5B-7819-4E43-96DA-644DD07CB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Strategies for HBCUs and other MSIs</a:t>
            </a:r>
          </a:p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OLC Innovate 2024 Virtual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31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35C6E-FD48-284E-AC27-DF3152AF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Hub and Affiliate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426A8-0397-574A-86C2-09F9A1EB4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434727"/>
            <a:ext cx="10159368" cy="4109291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/>
              <a:t>Letters</a:t>
            </a:r>
          </a:p>
          <a:p>
            <a:r>
              <a:rPr lang="en-US" sz="3600" b="1" dirty="0"/>
              <a:t>Fall 2024 Workshops</a:t>
            </a:r>
          </a:p>
          <a:p>
            <a:r>
              <a:rPr lang="en-US" sz="3600" b="1" dirty="0"/>
              <a:t>Communication Protocols</a:t>
            </a:r>
          </a:p>
          <a:p>
            <a:r>
              <a:rPr lang="en-US" sz="3600" b="1" dirty="0"/>
              <a:t>1:1 PRN</a:t>
            </a:r>
          </a:p>
          <a:p>
            <a:r>
              <a:rPr lang="en-US" sz="3600" b="1" dirty="0"/>
              <a:t>Building the Culturally Responsive Collection in MERLOT </a:t>
            </a:r>
          </a:p>
          <a:p>
            <a:r>
              <a:rPr lang="en-US" sz="3600" b="1" dirty="0"/>
              <a:t>Portal Development Expectations</a:t>
            </a:r>
          </a:p>
          <a:p>
            <a:r>
              <a:rPr lang="en-US" sz="3600" b="1" dirty="0" err="1"/>
              <a:t>ePortfolio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26D1EA-85CC-69A0-94CB-2B4C1CD1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14" y="1209957"/>
            <a:ext cx="3230738" cy="4445631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Scope of Work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for Hubs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E00D407B-9827-2886-ED39-2E6DE1D80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233" y="1397787"/>
            <a:ext cx="6473822" cy="42661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Attend HBCU AL$ OER AI Conference in June 2024, Nashville TN</a:t>
            </a:r>
            <a:endParaRPr lang="en-US" sz="2000" b="1">
              <a:solidFill>
                <a:schemeClr val="tx1"/>
              </a:solidFill>
            </a:endParaRPr>
          </a:p>
          <a:p>
            <a:pPr lvl="1"/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Convene Faculty Training on OER and the use of MERLOT</a:t>
            </a:r>
            <a:endParaRPr lang="en-US" sz="2000" b="1">
              <a:solidFill>
                <a:schemeClr val="tx1"/>
              </a:solidFill>
            </a:endParaRPr>
          </a:p>
          <a:p>
            <a:pPr lvl="1"/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Complete Baseline Faculty Survey</a:t>
            </a:r>
            <a:endParaRPr lang="en-US" sz="2000" b="1">
              <a:solidFill>
                <a:schemeClr val="tx1"/>
              </a:solidFill>
            </a:endParaRPr>
          </a:p>
          <a:p>
            <a:pPr lvl="1"/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Update Course Syllabi to reflect OER Materials </a:t>
            </a:r>
            <a:endParaRPr lang="en-US" sz="2000" b="1">
              <a:solidFill>
                <a:schemeClr val="tx1"/>
              </a:solidFill>
            </a:endParaRPr>
          </a:p>
          <a:p>
            <a:pPr lvl="1"/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Attend at least two (2) OER Professional Development Webinars a semester </a:t>
            </a:r>
            <a:endParaRPr lang="en-US" sz="2000" b="1">
              <a:solidFill>
                <a:schemeClr val="tx1"/>
              </a:solidFill>
            </a:endParaRPr>
          </a:p>
          <a:p>
            <a:pPr lvl="1"/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One (1) introductory OER workshop for your Institution or faculty department meeting a year </a:t>
            </a:r>
            <a:endParaRPr lang="en-US" sz="2000" b="1">
              <a:solidFill>
                <a:schemeClr val="tx1"/>
              </a:solidFill>
            </a:endParaRPr>
          </a:p>
          <a:p>
            <a:pPr lvl="1"/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Minimum of (1) faculty member complete an AL$ </a:t>
            </a:r>
            <a:r>
              <a:rPr lang="en-US" sz="2000" b="1" err="1">
                <a:solidFill>
                  <a:schemeClr val="tx1"/>
                </a:solidFill>
                <a:ea typeface="+mn-lt"/>
                <a:cs typeface="+mn-lt"/>
              </a:rPr>
              <a:t>ePortfolio</a:t>
            </a:r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 (template provided) </a:t>
            </a:r>
            <a:endParaRPr lang="en-US" sz="2000" b="1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4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EBBF5-C3D3-0D14-7702-D19D578D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Scope of Work  for Affiliates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9259F4-8184-C295-A4B6-25DB02D3D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52218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40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89674B87-B7AA-4FDD-B75B-0E6F82BF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9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C89D58-AB8A-C84D-924E-23E6A684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70C4-DEF1-B747-9380-006F37F20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Planning Your Campus Affordable Learning Solution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https://www.merlot.org/merlot/viewSite.htm?id=9162632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C26A9A-5FC0-0245-9A7A-389646FA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364" r="364"/>
          <a:stretch/>
        </p:blipFill>
        <p:spPr bwMode="auto">
          <a:xfrm>
            <a:off x="5194608" y="852616"/>
            <a:ext cx="6391533" cy="53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B6E07BC7-FAEA-458C-90C9-A68082FB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5772-4FD5-0E49-8C9F-89B3F897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Expectations By Priority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AC47-DA2B-0543-9E19-B0050341E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82" y="2422431"/>
            <a:ext cx="11060934" cy="42047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b="1" dirty="0"/>
              <a:t>Hub and Affiliate Letters</a:t>
            </a:r>
          </a:p>
          <a:p>
            <a:r>
              <a:rPr lang="en-US" sz="3600" b="1" dirty="0"/>
              <a:t>Fall 2024 Workshops Attendance, Convening, and Participation</a:t>
            </a:r>
          </a:p>
          <a:p>
            <a:r>
              <a:rPr lang="en-US" sz="3600" b="1" dirty="0"/>
              <a:t>Culturally Responsive Content Development and Collection</a:t>
            </a:r>
          </a:p>
          <a:p>
            <a:r>
              <a:rPr lang="en-US" sz="3600" b="1" dirty="0"/>
              <a:t>Portal Development</a:t>
            </a:r>
          </a:p>
          <a:p>
            <a:r>
              <a:rPr lang="en-US" sz="3600" b="1" dirty="0" err="1"/>
              <a:t>ePortfolios</a:t>
            </a:r>
            <a:endParaRPr lang="en-US" sz="36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9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B44741E-4F8A-4DC4-96E4-E4A2E555A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FDC0C6-6677-4608-AE99-98D3C7BB1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9982C5-DDA9-41E0-8CF5-F83999C1B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E454F1-BC7B-4FC5-901F-84095FC67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0BDA7F3-0D92-4CE5-B124-114C29D28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6F90B9-54A4-4A43-B853-11AA290E0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E538A9-6169-4720-88AE-7AE14BE80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9E5CEE5-D27F-4281-9293-590AD4163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AD798-DEC5-4392-90CE-C46AD6CE6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474BD5-5CDD-4624-B265-461D5D2FA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6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541F74-7AB4-44F5-B299-DC46587E9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C5CDCA-4575-4FF4-A5EC-64DC449B2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42D19B-10DE-4D94-98F8-1F12F9938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C4F9F2-5068-498F-A8BD-B7B105328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E1DABB-ED82-4D7D-8F9D-4F5168E3E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468F7E-1797-41D7-AB73-3AD2C4C25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0D4073-E031-435E-B8A6-63CEA7375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8304B15C-CB59-49EF-BEFA-F4B5CFF1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739E239-4B56-4CD1-B3C9-F44730C4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B97F9A81-D694-4C86-AF0C-8D592AFE2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10070-360B-A34D-9304-7AA5647F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43000"/>
            <a:ext cx="8825658" cy="338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15 Minute Break</a:t>
            </a:r>
          </a:p>
        </p:txBody>
      </p:sp>
    </p:spTree>
    <p:extLst>
      <p:ext uri="{BB962C8B-B14F-4D97-AF65-F5344CB8AC3E}">
        <p14:creationId xmlns:p14="http://schemas.microsoft.com/office/powerpoint/2010/main" val="1620141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89674B87-B7AA-4FDD-B75B-0E6F82BF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9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C89D58-AB8A-C84D-924E-23E6A684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70C4-DEF1-B747-9380-006F37F20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Planning Your Campus Affordable Learning Solution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https://www.merlot.org/merlot/viewSite.htm?id=9162632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C26A9A-5FC0-0245-9A7A-389646FA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364" r="364"/>
          <a:stretch/>
        </p:blipFill>
        <p:spPr bwMode="auto">
          <a:xfrm>
            <a:off x="5194608" y="852616"/>
            <a:ext cx="6391533" cy="53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B6E07BC7-FAEA-458C-90C9-A68082FB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C20B-A219-6A4B-A3B7-440A2B77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F1EFA-DC68-154B-A6CE-D0F7021D8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93" y="2390661"/>
            <a:ext cx="10939749" cy="399912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b="1" dirty="0"/>
              <a:t>Initial Due Dates:</a:t>
            </a:r>
          </a:p>
          <a:p>
            <a:r>
              <a:rPr lang="en-US" sz="2800" b="1" dirty="0"/>
              <a:t>Signed Letters </a:t>
            </a:r>
            <a:r>
              <a:rPr lang="en-US" sz="2800" dirty="0"/>
              <a:t>– </a:t>
            </a:r>
            <a:r>
              <a:rPr lang="en-US" sz="2800" b="1" dirty="0">
                <a:solidFill>
                  <a:srgbClr val="C00000"/>
                </a:solidFill>
              </a:rPr>
              <a:t>June 1</a:t>
            </a:r>
          </a:p>
          <a:p>
            <a:r>
              <a:rPr lang="en-US" sz="2800" b="1" dirty="0"/>
              <a:t>Portal Updates </a:t>
            </a:r>
            <a:r>
              <a:rPr lang="en-US" sz="2800" dirty="0"/>
              <a:t>for Existing Hubs – </a:t>
            </a:r>
            <a:r>
              <a:rPr lang="en-US" sz="2800" b="1" dirty="0">
                <a:solidFill>
                  <a:srgbClr val="C00000"/>
                </a:solidFill>
              </a:rPr>
              <a:t>July 1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https://info.merlot.org/merlothelp/topic.htm#t=Content_Builder_Welcome.htm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2800" b="1" dirty="0"/>
              <a:t>Portal Start-Up </a:t>
            </a:r>
            <a:r>
              <a:rPr lang="en-US" sz="2800" dirty="0"/>
              <a:t>Details to MERLOT Team – New Hubs only – </a:t>
            </a:r>
            <a:r>
              <a:rPr lang="en-US" sz="2800" b="1" dirty="0">
                <a:solidFill>
                  <a:srgbClr val="C00000"/>
                </a:solidFill>
              </a:rPr>
              <a:t>July 1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https://www.merlot.org/merlot/viewSite.htm?id=9162632&amp;pageid=9185393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2800" b="1" dirty="0"/>
              <a:t>Adding Content </a:t>
            </a:r>
            <a:r>
              <a:rPr lang="en-US" sz="2800" dirty="0"/>
              <a:t>to MERLOT Collection – First item due by </a:t>
            </a:r>
            <a:r>
              <a:rPr lang="en-US" sz="2800" b="1" dirty="0">
                <a:solidFill>
                  <a:srgbClr val="C00000"/>
                </a:solidFill>
              </a:rPr>
              <a:t>October 1</a:t>
            </a:r>
          </a:p>
          <a:p>
            <a:r>
              <a:rPr lang="en-US" sz="2800" b="1" dirty="0"/>
              <a:t>1</a:t>
            </a:r>
            <a:r>
              <a:rPr lang="en-US" sz="2800" b="1" baseline="30000" dirty="0"/>
              <a:t>st</a:t>
            </a:r>
            <a:r>
              <a:rPr lang="en-US" sz="2800" b="1" dirty="0"/>
              <a:t> </a:t>
            </a:r>
            <a:r>
              <a:rPr lang="en-US" sz="2800" b="1" dirty="0" err="1"/>
              <a:t>ePortfolio</a:t>
            </a:r>
            <a:r>
              <a:rPr lang="en-US" sz="2800" b="1" dirty="0"/>
              <a:t> –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December 1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https://info.merlot.org/merlothelp/topic.htm#t=Create_Course_ePortfolios.htm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300" b="1" dirty="0"/>
              <a:t>Ask for assistance on any component if/as needed after attending project workshops – Fall 2024</a:t>
            </a:r>
          </a:p>
        </p:txBody>
      </p:sp>
    </p:spTree>
    <p:extLst>
      <p:ext uri="{BB962C8B-B14F-4D97-AF65-F5344CB8AC3E}">
        <p14:creationId xmlns:p14="http://schemas.microsoft.com/office/powerpoint/2010/main" val="2075526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5DBDC-30D0-C941-B320-643E590C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</a:rPr>
              <a:t>Gates Foundation Project Invitation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3325A-ECB8-5A2E-E309-CC42FC72B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120" y="1570999"/>
            <a:ext cx="6704822" cy="3977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As an AL$ HBCU, You will have the opportunity to participate in an innovative AL$ project.</a:t>
            </a:r>
          </a:p>
          <a:p>
            <a:pPr marL="0" indent="0" algn="ctr">
              <a:buNone/>
            </a:pP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Just launching this month…</a:t>
            </a:r>
          </a:p>
        </p:txBody>
      </p:sp>
    </p:spTree>
    <p:extLst>
      <p:ext uri="{BB962C8B-B14F-4D97-AF65-F5344CB8AC3E}">
        <p14:creationId xmlns:p14="http://schemas.microsoft.com/office/powerpoint/2010/main" val="121069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2557F8"/>
            </a:gs>
          </a:gsLst>
          <a:lin ang="18900732" scaled="0"/>
        </a:gra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2cdcacf9dcb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6024" y="5286002"/>
            <a:ext cx="1447508" cy="1447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g2cdcacf9dcb_0_6"/>
          <p:cNvCxnSpPr/>
          <p:nvPr/>
        </p:nvCxnSpPr>
        <p:spPr>
          <a:xfrm rot="10800000" flipH="1">
            <a:off x="1652797" y="3377696"/>
            <a:ext cx="9880800" cy="102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35" name="Google Shape;335;g2cdcacf9dcb_0_6"/>
          <p:cNvSpPr txBox="1"/>
          <p:nvPr/>
        </p:nvSpPr>
        <p:spPr>
          <a:xfrm>
            <a:off x="2570038" y="2826600"/>
            <a:ext cx="82401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R</a:t>
            </a:r>
            <a:r>
              <a:rPr lang="en-US" sz="2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elevant, </a:t>
            </a:r>
            <a:r>
              <a:rPr lang="en-US" sz="22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E</a:t>
            </a:r>
            <a:r>
              <a:rPr lang="en-US" sz="2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quitable, </a:t>
            </a:r>
            <a:r>
              <a:rPr lang="en-US" sz="22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</a:t>
            </a:r>
            <a:r>
              <a:rPr lang="en-US" sz="2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ctive </a:t>
            </a:r>
            <a:r>
              <a:rPr lang="en-US" sz="22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L</a:t>
            </a:r>
            <a:r>
              <a:rPr lang="en-US" sz="2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earning</a:t>
            </a:r>
            <a:endParaRPr sz="16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36" name="Google Shape;336;g2cdcacf9dcb_0_6"/>
          <p:cNvPicPr preferRelativeResize="0"/>
          <p:nvPr/>
        </p:nvPicPr>
        <p:blipFill rotWithShape="1">
          <a:blip r:embed="rId4">
            <a:alphaModFix/>
          </a:blip>
          <a:srcRect l="10380" t="12613" r="12613" b="10380"/>
          <a:stretch/>
        </p:blipFill>
        <p:spPr>
          <a:xfrm>
            <a:off x="9530873" y="5540652"/>
            <a:ext cx="1095150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2cdcacf9dcb_0_6"/>
          <p:cNvPicPr preferRelativeResize="0"/>
          <p:nvPr/>
        </p:nvPicPr>
        <p:blipFill rotWithShape="1">
          <a:blip r:embed="rId5">
            <a:alphaModFix/>
          </a:blip>
          <a:srcRect l="17550" r="15947" b="19133"/>
          <a:stretch/>
        </p:blipFill>
        <p:spPr>
          <a:xfrm>
            <a:off x="2281300" y="701750"/>
            <a:ext cx="8817575" cy="21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cdcacf9dcb_0_6"/>
          <p:cNvPicPr preferRelativeResize="0"/>
          <p:nvPr/>
        </p:nvPicPr>
        <p:blipFill rotWithShape="1">
          <a:blip r:embed="rId6">
            <a:alphaModFix/>
          </a:blip>
          <a:srcRect t="31053" b="29642"/>
          <a:stretch/>
        </p:blipFill>
        <p:spPr>
          <a:xfrm>
            <a:off x="6960325" y="5540652"/>
            <a:ext cx="2387231" cy="9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cdcacf9dcb_0_6"/>
          <p:cNvSpPr txBox="1"/>
          <p:nvPr/>
        </p:nvSpPr>
        <p:spPr>
          <a:xfrm>
            <a:off x="1584250" y="3480300"/>
            <a:ext cx="100179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Opportunities for HBCU’s to learn about and adopt innovative general chemistry courseware</a:t>
            </a:r>
            <a:endParaRPr sz="16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262335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D1D2-3065-4745-B580-02286A5A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7DA40-6559-2248-A921-7B4F31945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Welcome</a:t>
            </a:r>
          </a:p>
          <a:p>
            <a:r>
              <a:rPr lang="en-US" sz="3600" b="1" dirty="0"/>
              <a:t>Project Background</a:t>
            </a:r>
          </a:p>
          <a:p>
            <a:r>
              <a:rPr lang="en-US" sz="3600" b="1" dirty="0"/>
              <a:t>Re-Energizing with AI</a:t>
            </a:r>
          </a:p>
        </p:txBody>
      </p:sp>
    </p:spTree>
    <p:extLst>
      <p:ext uri="{BB962C8B-B14F-4D97-AF65-F5344CB8AC3E}">
        <p14:creationId xmlns:p14="http://schemas.microsoft.com/office/powerpoint/2010/main" val="953098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925"/>
            </a:gs>
            <a:gs pos="100000">
              <a:srgbClr val="D54209"/>
            </a:gs>
          </a:gsLst>
          <a:lin ang="2520000" scaled="0"/>
        </a:gra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"/>
          <p:cNvSpPr txBox="1">
            <a:spLocks noGrp="1"/>
          </p:cNvSpPr>
          <p:nvPr>
            <p:ph type="ctrTitle"/>
          </p:nvPr>
        </p:nvSpPr>
        <p:spPr>
          <a:xfrm>
            <a:off x="1828297" y="2742468"/>
            <a:ext cx="8494465" cy="137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Trebuchet MS"/>
              <a:buNone/>
            </a:pPr>
            <a:r>
              <a:rPr lang="en-US"/>
              <a:t>REAL Chemistry Project:</a:t>
            </a:r>
            <a:endParaRPr/>
          </a:p>
        </p:txBody>
      </p:sp>
      <p:sp>
        <p:nvSpPr>
          <p:cNvPr id="345" name="Google Shape;345;p1"/>
          <p:cNvSpPr txBox="1">
            <a:spLocks noGrp="1"/>
          </p:cNvSpPr>
          <p:nvPr>
            <p:ph type="subTitle" idx="1"/>
          </p:nvPr>
        </p:nvSpPr>
        <p:spPr>
          <a:xfrm>
            <a:off x="0" y="4394039"/>
            <a:ext cx="12191996" cy="24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800"/>
              <a:t>Gates Foundation+Carneigie Mellon University+Arizona State University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800"/>
              <a:t>Relevant –Equitable-Active Learning Intro Chemistry Courseware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800"/>
              <a:t>April 22, 2024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800"/>
              <a:t>Opportunities for HBCUs to learn about and adopt innovative courseware in Chemistry </a:t>
            </a:r>
            <a:endParaRPr/>
          </a:p>
        </p:txBody>
      </p:sp>
      <p:pic>
        <p:nvPicPr>
          <p:cNvPr id="346" name="Google Shape;346;p1" descr="Book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993" y="2961000"/>
            <a:ext cx="935998" cy="935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472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"/>
          <p:cNvSpPr txBox="1">
            <a:spLocks noGrp="1"/>
          </p:cNvSpPr>
          <p:nvPr>
            <p:ph type="title"/>
          </p:nvPr>
        </p:nvSpPr>
        <p:spPr>
          <a:xfrm>
            <a:off x="680322" y="2869899"/>
            <a:ext cx="9613864" cy="10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/>
              <a:t>Purpose</a:t>
            </a:r>
            <a:endParaRPr/>
          </a:p>
        </p:txBody>
      </p:sp>
      <p:pic>
        <p:nvPicPr>
          <p:cNvPr id="353" name="Google Shape;353;p2" descr="Purpos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3487" y="2947284"/>
            <a:ext cx="93599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"/>
          <p:cNvSpPr txBox="1">
            <a:spLocks noGrp="1"/>
          </p:cNvSpPr>
          <p:nvPr>
            <p:ph type="body" idx="1"/>
          </p:nvPr>
        </p:nvSpPr>
        <p:spPr>
          <a:xfrm>
            <a:off x="381661" y="4232172"/>
            <a:ext cx="9912516" cy="262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 sz="3200"/>
              <a:t>Looking for institutions with faculty teaching Chemistry who would like to be part of a innovative courseware development project for transforming a “bottleneck” class in Chemistry into an engaging and effective course for majors and non-majors in MSIs.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72331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"/>
          <p:cNvSpPr txBox="1">
            <a:spLocks noGrp="1"/>
          </p:cNvSpPr>
          <p:nvPr>
            <p:ph type="title"/>
          </p:nvPr>
        </p:nvSpPr>
        <p:spPr>
          <a:xfrm>
            <a:off x="2137647" y="753227"/>
            <a:ext cx="9613864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/>
              <a:t>What Is Different about REAL Chem?</a:t>
            </a:r>
            <a:endParaRPr/>
          </a:p>
        </p:txBody>
      </p:sp>
      <p:pic>
        <p:nvPicPr>
          <p:cNvPr id="361" name="Google Shape;361;p3" descr="Learning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945" y="613891"/>
            <a:ext cx="1439997" cy="143999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"/>
          <p:cNvSpPr txBox="1">
            <a:spLocks noGrp="1"/>
          </p:cNvSpPr>
          <p:nvPr>
            <p:ph type="body" idx="1"/>
          </p:nvPr>
        </p:nvSpPr>
        <p:spPr>
          <a:xfrm>
            <a:off x="0" y="2185261"/>
            <a:ext cx="12192000" cy="459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solidFill>
                  <a:schemeClr val="hlink"/>
                </a:solidFill>
                <a:hlinkClick r:id="rId4"/>
              </a:rPr>
              <a:t>https://landing.inspark.education/real-chemistry</a:t>
            </a:r>
            <a:r>
              <a:rPr lang="en-US" sz="4000" b="1" dirty="0"/>
              <a:t> 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dirty="0"/>
          </a:p>
          <a:p>
            <a:pPr marL="5143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 sz="4000" b="1" dirty="0"/>
              <a:t>My 4 Cents:</a:t>
            </a:r>
            <a:endParaRPr sz="3200" b="1" dirty="0"/>
          </a:p>
          <a:p>
            <a:pPr marL="51435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AutoNum type="arabicPeriod"/>
            </a:pPr>
            <a:r>
              <a:rPr lang="en-US" sz="3200" dirty="0"/>
              <a:t>Support Time management Skills and Practicing</a:t>
            </a:r>
            <a:endParaRPr dirty="0"/>
          </a:p>
          <a:p>
            <a:pPr marL="51435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AutoNum type="arabicPeriod"/>
            </a:pPr>
            <a:r>
              <a:rPr lang="en-US" sz="3200" dirty="0"/>
              <a:t>Social Learning and  Social Support for Learning</a:t>
            </a:r>
            <a:endParaRPr dirty="0"/>
          </a:p>
          <a:p>
            <a:pPr marL="51435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AutoNum type="arabicPeriod"/>
            </a:pPr>
            <a:r>
              <a:rPr lang="en-US" sz="3200" dirty="0"/>
              <a:t>Explains RELEVANCE of chemistry to students’ lives</a:t>
            </a:r>
            <a:endParaRPr dirty="0"/>
          </a:p>
          <a:p>
            <a:pPr marL="51435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AutoNum type="arabicPeriod"/>
            </a:pPr>
            <a:r>
              <a:rPr lang="en-US" sz="3200" dirty="0"/>
              <a:t>Delivers formative and summative feedback for learning concepts and improving metacognitive skills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068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"/>
          <p:cNvSpPr txBox="1">
            <a:spLocks noGrp="1"/>
          </p:cNvSpPr>
          <p:nvPr>
            <p:ph type="title"/>
          </p:nvPr>
        </p:nvSpPr>
        <p:spPr>
          <a:xfrm>
            <a:off x="680322" y="4711619"/>
            <a:ext cx="9613855" cy="109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600"/>
              <a:t>What is the process?</a:t>
            </a:r>
            <a:endParaRPr/>
          </a:p>
        </p:txBody>
      </p:sp>
      <p:grpSp>
        <p:nvGrpSpPr>
          <p:cNvPr id="369" name="Google Shape;369;p4" descr="Process Graphic"/>
          <p:cNvGrpSpPr/>
          <p:nvPr/>
        </p:nvGrpSpPr>
        <p:grpSpPr>
          <a:xfrm>
            <a:off x="-72475" y="91065"/>
            <a:ext cx="12435290" cy="4485076"/>
            <a:chOff x="-72475" y="91065"/>
            <a:chExt cx="12435290" cy="4485076"/>
          </a:xfrm>
        </p:grpSpPr>
        <p:grpSp>
          <p:nvGrpSpPr>
            <p:cNvPr id="370" name="Google Shape;370;p4"/>
            <p:cNvGrpSpPr/>
            <p:nvPr/>
          </p:nvGrpSpPr>
          <p:grpSpPr>
            <a:xfrm>
              <a:off x="4130015" y="892655"/>
              <a:ext cx="952393" cy="276231"/>
              <a:chOff x="4130015" y="892655"/>
              <a:chExt cx="952393" cy="276231"/>
            </a:xfrm>
          </p:grpSpPr>
          <p:cxnSp>
            <p:nvCxnSpPr>
              <p:cNvPr id="371" name="Google Shape;371;p4"/>
              <p:cNvCxnSpPr/>
              <p:nvPr/>
            </p:nvCxnSpPr>
            <p:spPr>
              <a:xfrm rot="10800000">
                <a:off x="4876833" y="892655"/>
                <a:ext cx="205575" cy="276231"/>
              </a:xfrm>
              <a:prstGeom prst="straightConnector1">
                <a:avLst/>
              </a:prstGeom>
              <a:noFill/>
              <a:ln w="19025" cap="flat" cmpd="sng">
                <a:solidFill>
                  <a:srgbClr val="FFFFFF"/>
                </a:solidFill>
                <a:prstDash val="dashDot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372" name="Google Shape;372;p4"/>
              <p:cNvCxnSpPr/>
              <p:nvPr/>
            </p:nvCxnSpPr>
            <p:spPr>
              <a:xfrm rot="10800000">
                <a:off x="4130015" y="892655"/>
                <a:ext cx="746818" cy="0"/>
              </a:xfrm>
              <a:prstGeom prst="straightConnector1">
                <a:avLst/>
              </a:prstGeom>
              <a:noFill/>
              <a:ln w="19025" cap="flat" cmpd="sng">
                <a:solidFill>
                  <a:srgbClr val="FFFFFF"/>
                </a:solidFill>
                <a:prstDash val="dashDot"/>
                <a:miter lim="8000"/>
                <a:headEnd type="none" w="sm" len="sm"/>
                <a:tailEnd type="stealth" w="med" len="med"/>
              </a:ln>
            </p:spPr>
          </p:cxnSp>
        </p:grpSp>
        <p:grpSp>
          <p:nvGrpSpPr>
            <p:cNvPr id="373" name="Google Shape;373;p4"/>
            <p:cNvGrpSpPr/>
            <p:nvPr/>
          </p:nvGrpSpPr>
          <p:grpSpPr>
            <a:xfrm>
              <a:off x="4012387" y="3385282"/>
              <a:ext cx="952393" cy="342900"/>
              <a:chOff x="4012387" y="3385282"/>
              <a:chExt cx="952393" cy="342900"/>
            </a:xfrm>
          </p:grpSpPr>
          <p:cxnSp>
            <p:nvCxnSpPr>
              <p:cNvPr id="374" name="Google Shape;374;p4"/>
              <p:cNvCxnSpPr/>
              <p:nvPr/>
            </p:nvCxnSpPr>
            <p:spPr>
              <a:xfrm flipH="1">
                <a:off x="4740432" y="3385282"/>
                <a:ext cx="224348" cy="342900"/>
              </a:xfrm>
              <a:prstGeom prst="straightConnector1">
                <a:avLst/>
              </a:prstGeom>
              <a:noFill/>
              <a:ln w="19025" cap="flat" cmpd="sng">
                <a:solidFill>
                  <a:srgbClr val="FFFFFF"/>
                </a:solidFill>
                <a:prstDash val="dashDot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375" name="Google Shape;375;p4"/>
              <p:cNvCxnSpPr/>
              <p:nvPr/>
            </p:nvCxnSpPr>
            <p:spPr>
              <a:xfrm rot="10800000">
                <a:off x="4012387" y="3728182"/>
                <a:ext cx="728045" cy="0"/>
              </a:xfrm>
              <a:prstGeom prst="straightConnector1">
                <a:avLst/>
              </a:prstGeom>
              <a:noFill/>
              <a:ln w="19025" cap="flat" cmpd="sng">
                <a:solidFill>
                  <a:srgbClr val="FFFFFF"/>
                </a:solidFill>
                <a:prstDash val="dashDot"/>
                <a:miter lim="8000"/>
                <a:headEnd type="none" w="sm" len="sm"/>
                <a:tailEnd type="stealth" w="med" len="med"/>
              </a:ln>
            </p:spPr>
          </p:cxnSp>
        </p:grpSp>
        <p:grpSp>
          <p:nvGrpSpPr>
            <p:cNvPr id="376" name="Google Shape;376;p4"/>
            <p:cNvGrpSpPr/>
            <p:nvPr/>
          </p:nvGrpSpPr>
          <p:grpSpPr>
            <a:xfrm>
              <a:off x="7259449" y="999969"/>
              <a:ext cx="952393" cy="257175"/>
              <a:chOff x="7259449" y="999969"/>
              <a:chExt cx="952393" cy="257175"/>
            </a:xfrm>
          </p:grpSpPr>
          <p:cxnSp>
            <p:nvCxnSpPr>
              <p:cNvPr id="377" name="Google Shape;377;p4"/>
              <p:cNvCxnSpPr/>
              <p:nvPr/>
            </p:nvCxnSpPr>
            <p:spPr>
              <a:xfrm rot="10800000" flipH="1">
                <a:off x="7259449" y="999969"/>
                <a:ext cx="230154" cy="257175"/>
              </a:xfrm>
              <a:prstGeom prst="straightConnector1">
                <a:avLst/>
              </a:prstGeom>
              <a:noFill/>
              <a:ln w="19025" cap="flat" cmpd="sng">
                <a:solidFill>
                  <a:srgbClr val="FFFFFF"/>
                </a:solidFill>
                <a:prstDash val="dashDot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378" name="Google Shape;378;p4"/>
              <p:cNvCxnSpPr/>
              <p:nvPr/>
            </p:nvCxnSpPr>
            <p:spPr>
              <a:xfrm>
                <a:off x="7489603" y="999969"/>
                <a:ext cx="722239" cy="0"/>
              </a:xfrm>
              <a:prstGeom prst="straightConnector1">
                <a:avLst/>
              </a:prstGeom>
              <a:noFill/>
              <a:ln w="19025" cap="flat" cmpd="sng">
                <a:solidFill>
                  <a:srgbClr val="FFFFFF"/>
                </a:solidFill>
                <a:prstDash val="dashDot"/>
                <a:miter lim="8000"/>
                <a:headEnd type="none" w="sm" len="sm"/>
                <a:tailEnd type="stealth" w="med" len="med"/>
              </a:ln>
            </p:spPr>
          </p:cxnSp>
        </p:grpSp>
        <p:grpSp>
          <p:nvGrpSpPr>
            <p:cNvPr id="379" name="Google Shape;379;p4"/>
            <p:cNvGrpSpPr/>
            <p:nvPr/>
          </p:nvGrpSpPr>
          <p:grpSpPr>
            <a:xfrm>
              <a:off x="7143457" y="3474655"/>
              <a:ext cx="952393" cy="257175"/>
              <a:chOff x="7143457" y="3474655"/>
              <a:chExt cx="952393" cy="257175"/>
            </a:xfrm>
          </p:grpSpPr>
          <p:cxnSp>
            <p:nvCxnSpPr>
              <p:cNvPr id="380" name="Google Shape;380;p4"/>
              <p:cNvCxnSpPr/>
              <p:nvPr/>
            </p:nvCxnSpPr>
            <p:spPr>
              <a:xfrm>
                <a:off x="7143457" y="3474655"/>
                <a:ext cx="208721" cy="257175"/>
              </a:xfrm>
              <a:prstGeom prst="straightConnector1">
                <a:avLst/>
              </a:prstGeom>
              <a:noFill/>
              <a:ln w="19025" cap="flat" cmpd="sng">
                <a:solidFill>
                  <a:srgbClr val="FFFFFF"/>
                </a:solidFill>
                <a:prstDash val="dashDot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381" name="Google Shape;381;p4"/>
              <p:cNvCxnSpPr/>
              <p:nvPr/>
            </p:nvCxnSpPr>
            <p:spPr>
              <a:xfrm>
                <a:off x="7352178" y="3731830"/>
                <a:ext cx="743672" cy="0"/>
              </a:xfrm>
              <a:prstGeom prst="straightConnector1">
                <a:avLst/>
              </a:prstGeom>
              <a:noFill/>
              <a:ln w="19025" cap="flat" cmpd="sng">
                <a:solidFill>
                  <a:srgbClr val="FFFFFF"/>
                </a:solidFill>
                <a:prstDash val="dashDot"/>
                <a:miter lim="8000"/>
                <a:headEnd type="none" w="sm" len="sm"/>
                <a:tailEnd type="stealth" w="med" len="med"/>
              </a:ln>
            </p:spPr>
          </p:cxnSp>
        </p:grpSp>
        <p:grpSp>
          <p:nvGrpSpPr>
            <p:cNvPr id="382" name="Google Shape;382;p4"/>
            <p:cNvGrpSpPr/>
            <p:nvPr/>
          </p:nvGrpSpPr>
          <p:grpSpPr>
            <a:xfrm>
              <a:off x="4300359" y="521436"/>
              <a:ext cx="3618033" cy="3660772"/>
              <a:chOff x="4300359" y="521436"/>
              <a:chExt cx="3618033" cy="3660772"/>
            </a:xfrm>
          </p:grpSpPr>
          <p:sp>
            <p:nvSpPr>
              <p:cNvPr id="383" name="Google Shape;383;p4"/>
              <p:cNvSpPr/>
              <p:nvPr/>
            </p:nvSpPr>
            <p:spPr>
              <a:xfrm>
                <a:off x="5272247" y="3341272"/>
                <a:ext cx="578412" cy="5107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48" extrusionOk="0">
                    <a:moveTo>
                      <a:pt x="122" y="248"/>
                    </a:moveTo>
                    <a:cubicBezTo>
                      <a:pt x="122" y="248"/>
                      <a:pt x="192" y="241"/>
                      <a:pt x="239" y="219"/>
                    </a:cubicBezTo>
                    <a:cubicBezTo>
                      <a:pt x="286" y="197"/>
                      <a:pt x="20" y="0"/>
                      <a:pt x="20" y="0"/>
                    </a:cubicBezTo>
                    <a:cubicBezTo>
                      <a:pt x="20" y="0"/>
                      <a:pt x="0" y="210"/>
                      <a:pt x="76" y="241"/>
                    </a:cubicBezTo>
                    <a:lnTo>
                      <a:pt x="122" y="248"/>
                    </a:lnTo>
                    <a:close/>
                  </a:path>
                </a:pathLst>
              </a:custGeom>
              <a:solidFill>
                <a:srgbClr val="B8700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7092086" y="2600690"/>
                <a:ext cx="500698" cy="590062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87" extrusionOk="0">
                    <a:moveTo>
                      <a:pt x="248" y="164"/>
                    </a:moveTo>
                    <a:cubicBezTo>
                      <a:pt x="248" y="164"/>
                      <a:pt x="241" y="95"/>
                      <a:pt x="219" y="48"/>
                    </a:cubicBezTo>
                    <a:cubicBezTo>
                      <a:pt x="197" y="0"/>
                      <a:pt x="0" y="266"/>
                      <a:pt x="0" y="266"/>
                    </a:cubicBezTo>
                    <a:cubicBezTo>
                      <a:pt x="0" y="266"/>
                      <a:pt x="210" y="287"/>
                      <a:pt x="241" y="210"/>
                    </a:cubicBezTo>
                    <a:lnTo>
                      <a:pt x="248" y="164"/>
                    </a:lnTo>
                    <a:close/>
                  </a:path>
                </a:pathLst>
              </a:custGeom>
              <a:solidFill>
                <a:srgbClr val="B8700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6367104" y="824496"/>
                <a:ext cx="578412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47" extrusionOk="0">
                    <a:moveTo>
                      <a:pt x="163" y="0"/>
                    </a:moveTo>
                    <a:cubicBezTo>
                      <a:pt x="163" y="0"/>
                      <a:pt x="94" y="6"/>
                      <a:pt x="47" y="28"/>
                    </a:cubicBezTo>
                    <a:cubicBezTo>
                      <a:pt x="0" y="50"/>
                      <a:pt x="266" y="247"/>
                      <a:pt x="266" y="247"/>
                    </a:cubicBezTo>
                    <a:cubicBezTo>
                      <a:pt x="266" y="247"/>
                      <a:pt x="286" y="37"/>
                      <a:pt x="209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B8700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4624980" y="1484793"/>
                <a:ext cx="499719" cy="59006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86" extrusionOk="0">
                    <a:moveTo>
                      <a:pt x="0" y="122"/>
                    </a:moveTo>
                    <a:cubicBezTo>
                      <a:pt x="0" y="122"/>
                      <a:pt x="6" y="192"/>
                      <a:pt x="28" y="239"/>
                    </a:cubicBezTo>
                    <a:cubicBezTo>
                      <a:pt x="50" y="286"/>
                      <a:pt x="247" y="20"/>
                      <a:pt x="247" y="20"/>
                    </a:cubicBezTo>
                    <a:cubicBezTo>
                      <a:pt x="247" y="20"/>
                      <a:pt x="37" y="0"/>
                      <a:pt x="6" y="76"/>
                    </a:cubicBez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B8700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4300359" y="521436"/>
                <a:ext cx="3618033" cy="3660772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775" extrusionOk="0">
                    <a:moveTo>
                      <a:pt x="921" y="0"/>
                    </a:moveTo>
                    <a:cubicBezTo>
                      <a:pt x="1775" y="855"/>
                      <a:pt x="1775" y="855"/>
                      <a:pt x="1775" y="855"/>
                    </a:cubicBezTo>
                    <a:cubicBezTo>
                      <a:pt x="1790" y="869"/>
                      <a:pt x="1790" y="892"/>
                      <a:pt x="1775" y="907"/>
                    </a:cubicBezTo>
                    <a:cubicBezTo>
                      <a:pt x="921" y="1761"/>
                      <a:pt x="921" y="1761"/>
                      <a:pt x="921" y="1761"/>
                    </a:cubicBezTo>
                    <a:cubicBezTo>
                      <a:pt x="906" y="1775"/>
                      <a:pt x="883" y="1775"/>
                      <a:pt x="869" y="1761"/>
                    </a:cubicBezTo>
                    <a:cubicBezTo>
                      <a:pt x="14" y="907"/>
                      <a:pt x="14" y="907"/>
                      <a:pt x="14" y="907"/>
                    </a:cubicBezTo>
                    <a:cubicBezTo>
                      <a:pt x="0" y="892"/>
                      <a:pt x="0" y="869"/>
                      <a:pt x="14" y="855"/>
                    </a:cubicBezTo>
                    <a:cubicBezTo>
                      <a:pt x="869" y="0"/>
                      <a:pt x="869" y="0"/>
                      <a:pt x="869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4601370" y="599709"/>
                <a:ext cx="1946739" cy="115904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562" extrusionOk="0">
                    <a:moveTo>
                      <a:pt x="691" y="0"/>
                    </a:moveTo>
                    <a:cubicBezTo>
                      <a:pt x="691" y="95"/>
                      <a:pt x="691" y="95"/>
                      <a:pt x="691" y="95"/>
                    </a:cubicBezTo>
                    <a:cubicBezTo>
                      <a:pt x="434" y="95"/>
                      <a:pt x="434" y="95"/>
                      <a:pt x="434" y="95"/>
                    </a:cubicBezTo>
                    <a:cubicBezTo>
                      <a:pt x="434" y="95"/>
                      <a:pt x="412" y="93"/>
                      <a:pt x="390" y="116"/>
                    </a:cubicBezTo>
                    <a:cubicBezTo>
                      <a:pt x="368" y="138"/>
                      <a:pt x="23" y="482"/>
                      <a:pt x="23" y="482"/>
                    </a:cubicBezTo>
                    <a:cubicBezTo>
                      <a:pt x="23" y="482"/>
                      <a:pt x="0" y="504"/>
                      <a:pt x="12" y="551"/>
                    </a:cubicBezTo>
                    <a:cubicBezTo>
                      <a:pt x="12" y="551"/>
                      <a:pt x="8" y="520"/>
                      <a:pt x="28" y="499"/>
                    </a:cubicBezTo>
                    <a:cubicBezTo>
                      <a:pt x="49" y="479"/>
                      <a:pt x="81" y="466"/>
                      <a:pt x="113" y="465"/>
                    </a:cubicBezTo>
                    <a:cubicBezTo>
                      <a:pt x="146" y="465"/>
                      <a:pt x="674" y="465"/>
                      <a:pt x="674" y="465"/>
                    </a:cubicBezTo>
                    <a:cubicBezTo>
                      <a:pt x="674" y="562"/>
                      <a:pt x="674" y="562"/>
                      <a:pt x="674" y="562"/>
                    </a:cubicBezTo>
                    <a:cubicBezTo>
                      <a:pt x="963" y="273"/>
                      <a:pt x="963" y="273"/>
                      <a:pt x="963" y="273"/>
                    </a:cubicBezTo>
                    <a:cubicBezTo>
                      <a:pt x="691" y="0"/>
                      <a:pt x="691" y="0"/>
                      <a:pt x="691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4405615" y="1891216"/>
                <a:ext cx="1136169" cy="198593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963" extrusionOk="0">
                    <a:moveTo>
                      <a:pt x="551" y="951"/>
                    </a:moveTo>
                    <a:cubicBezTo>
                      <a:pt x="551" y="951"/>
                      <a:pt x="520" y="955"/>
                      <a:pt x="500" y="934"/>
                    </a:cubicBezTo>
                    <a:cubicBezTo>
                      <a:pt x="479" y="914"/>
                      <a:pt x="466" y="881"/>
                      <a:pt x="466" y="849"/>
                    </a:cubicBezTo>
                    <a:cubicBezTo>
                      <a:pt x="465" y="817"/>
                      <a:pt x="466" y="289"/>
                      <a:pt x="466" y="289"/>
                    </a:cubicBezTo>
                    <a:cubicBezTo>
                      <a:pt x="562" y="289"/>
                      <a:pt x="562" y="289"/>
                      <a:pt x="562" y="289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95" y="272"/>
                      <a:pt x="95" y="272"/>
                      <a:pt x="95" y="272"/>
                    </a:cubicBezTo>
                    <a:cubicBezTo>
                      <a:pt x="95" y="528"/>
                      <a:pt x="95" y="528"/>
                      <a:pt x="95" y="528"/>
                    </a:cubicBezTo>
                    <a:cubicBezTo>
                      <a:pt x="95" y="528"/>
                      <a:pt x="93" y="551"/>
                      <a:pt x="116" y="573"/>
                    </a:cubicBezTo>
                    <a:cubicBezTo>
                      <a:pt x="138" y="595"/>
                      <a:pt x="482" y="939"/>
                      <a:pt x="482" y="939"/>
                    </a:cubicBezTo>
                    <a:cubicBezTo>
                      <a:pt x="482" y="939"/>
                      <a:pt x="504" y="963"/>
                      <a:pt x="551" y="951"/>
                    </a:cubicBezTo>
                    <a:close/>
                  </a:path>
                </a:pathLst>
              </a:custGeom>
              <a:solidFill>
                <a:srgbClr val="F0941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5670651" y="2918801"/>
                <a:ext cx="1945751" cy="115603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561" extrusionOk="0">
                    <a:moveTo>
                      <a:pt x="951" y="10"/>
                    </a:moveTo>
                    <a:cubicBezTo>
                      <a:pt x="951" y="10"/>
                      <a:pt x="955" y="42"/>
                      <a:pt x="934" y="62"/>
                    </a:cubicBezTo>
                    <a:cubicBezTo>
                      <a:pt x="914" y="82"/>
                      <a:pt x="882" y="95"/>
                      <a:pt x="849" y="96"/>
                    </a:cubicBezTo>
                    <a:cubicBezTo>
                      <a:pt x="817" y="97"/>
                      <a:pt x="289" y="96"/>
                      <a:pt x="289" y="96"/>
                    </a:cubicBezTo>
                    <a:cubicBezTo>
                      <a:pt x="289" y="0"/>
                      <a:pt x="289" y="0"/>
                      <a:pt x="289" y="0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272" y="561"/>
                      <a:pt x="272" y="561"/>
                      <a:pt x="272" y="561"/>
                    </a:cubicBezTo>
                    <a:cubicBezTo>
                      <a:pt x="272" y="466"/>
                      <a:pt x="272" y="466"/>
                      <a:pt x="272" y="466"/>
                    </a:cubicBezTo>
                    <a:cubicBezTo>
                      <a:pt x="528" y="466"/>
                      <a:pt x="528" y="466"/>
                      <a:pt x="528" y="466"/>
                    </a:cubicBezTo>
                    <a:cubicBezTo>
                      <a:pt x="528" y="466"/>
                      <a:pt x="551" y="468"/>
                      <a:pt x="573" y="446"/>
                    </a:cubicBezTo>
                    <a:cubicBezTo>
                      <a:pt x="595" y="424"/>
                      <a:pt x="939" y="80"/>
                      <a:pt x="939" y="80"/>
                    </a:cubicBezTo>
                    <a:cubicBezTo>
                      <a:pt x="939" y="80"/>
                      <a:pt x="963" y="57"/>
                      <a:pt x="951" y="10"/>
                    </a:cubicBezTo>
                    <a:close/>
                  </a:path>
                </a:pathLst>
              </a:custGeom>
              <a:solidFill>
                <a:srgbClr val="F0941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6708449" y="807433"/>
                <a:ext cx="1134203" cy="198593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63" extrusionOk="0">
                    <a:moveTo>
                      <a:pt x="10" y="12"/>
                    </a:moveTo>
                    <a:cubicBezTo>
                      <a:pt x="10" y="12"/>
                      <a:pt x="42" y="8"/>
                      <a:pt x="62" y="29"/>
                    </a:cubicBezTo>
                    <a:cubicBezTo>
                      <a:pt x="82" y="49"/>
                      <a:pt x="95" y="81"/>
                      <a:pt x="96" y="114"/>
                    </a:cubicBezTo>
                    <a:cubicBezTo>
                      <a:pt x="97" y="146"/>
                      <a:pt x="96" y="674"/>
                      <a:pt x="96" y="674"/>
                    </a:cubicBezTo>
                    <a:cubicBezTo>
                      <a:pt x="0" y="674"/>
                      <a:pt x="0" y="674"/>
                      <a:pt x="0" y="674"/>
                    </a:cubicBezTo>
                    <a:cubicBezTo>
                      <a:pt x="289" y="963"/>
                      <a:pt x="289" y="963"/>
                      <a:pt x="289" y="963"/>
                    </a:cubicBezTo>
                    <a:cubicBezTo>
                      <a:pt x="561" y="691"/>
                      <a:pt x="561" y="691"/>
                      <a:pt x="561" y="691"/>
                    </a:cubicBezTo>
                    <a:cubicBezTo>
                      <a:pt x="466" y="691"/>
                      <a:pt x="466" y="691"/>
                      <a:pt x="466" y="691"/>
                    </a:cubicBezTo>
                    <a:cubicBezTo>
                      <a:pt x="466" y="435"/>
                      <a:pt x="466" y="435"/>
                      <a:pt x="466" y="435"/>
                    </a:cubicBezTo>
                    <a:cubicBezTo>
                      <a:pt x="466" y="435"/>
                      <a:pt x="468" y="412"/>
                      <a:pt x="446" y="390"/>
                    </a:cubicBezTo>
                    <a:cubicBezTo>
                      <a:pt x="424" y="368"/>
                      <a:pt x="80" y="24"/>
                      <a:pt x="80" y="24"/>
                    </a:cubicBezTo>
                    <a:cubicBezTo>
                      <a:pt x="80" y="24"/>
                      <a:pt x="57" y="0"/>
                      <a:pt x="10" y="12"/>
                    </a:cubicBezTo>
                    <a:close/>
                  </a:path>
                </a:pathLst>
              </a:custGeom>
              <a:solidFill>
                <a:srgbClr val="F0941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392" name="Google Shape;392;p4"/>
            <p:cNvSpPr txBox="1"/>
            <p:nvPr/>
          </p:nvSpPr>
          <p:spPr>
            <a:xfrm>
              <a:off x="5864705" y="961171"/>
              <a:ext cx="498219" cy="46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rebuchet MS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01</a:t>
              </a:r>
              <a:endParaRPr/>
            </a:p>
          </p:txBody>
        </p:sp>
        <p:sp>
          <p:nvSpPr>
            <p:cNvPr id="393" name="Google Shape;393;p4"/>
            <p:cNvSpPr txBox="1"/>
            <p:nvPr/>
          </p:nvSpPr>
          <p:spPr>
            <a:xfrm>
              <a:off x="7095085" y="2121636"/>
              <a:ext cx="498219" cy="46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rebuchet MS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02</a:t>
              </a:r>
              <a:endParaRPr/>
            </a:p>
          </p:txBody>
        </p:sp>
        <p:sp>
          <p:nvSpPr>
            <p:cNvPr id="394" name="Google Shape;394;p4"/>
            <p:cNvSpPr txBox="1"/>
            <p:nvPr/>
          </p:nvSpPr>
          <p:spPr>
            <a:xfrm>
              <a:off x="5891150" y="3266218"/>
              <a:ext cx="498219" cy="46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rebuchet MS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03</a:t>
              </a:r>
              <a:endParaRPr/>
            </a:p>
          </p:txBody>
        </p:sp>
        <p:sp>
          <p:nvSpPr>
            <p:cNvPr id="395" name="Google Shape;395;p4"/>
            <p:cNvSpPr txBox="1"/>
            <p:nvPr/>
          </p:nvSpPr>
          <p:spPr>
            <a:xfrm>
              <a:off x="4740094" y="2148620"/>
              <a:ext cx="498219" cy="46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rebuchet MS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04</a:t>
              </a:r>
              <a:endParaRPr/>
            </a:p>
          </p:txBody>
        </p:sp>
        <p:sp>
          <p:nvSpPr>
            <p:cNvPr id="396" name="Google Shape;396;p4"/>
            <p:cNvSpPr txBox="1"/>
            <p:nvPr/>
          </p:nvSpPr>
          <p:spPr>
            <a:xfrm>
              <a:off x="8400236" y="493922"/>
              <a:ext cx="1082613" cy="990596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endParaRPr sz="6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7" name="Google Shape;397;p4"/>
            <p:cNvSpPr txBox="1"/>
            <p:nvPr/>
          </p:nvSpPr>
          <p:spPr>
            <a:xfrm>
              <a:off x="8268041" y="3220891"/>
              <a:ext cx="1082613" cy="990596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endParaRPr sz="6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3200601" y="682462"/>
              <a:ext cx="437092" cy="446090"/>
            </a:xfrm>
            <a:custGeom>
              <a:avLst/>
              <a:gdLst/>
              <a:ahLst/>
              <a:cxnLst/>
              <a:rect l="l" t="t" r="r" b="b"/>
              <a:pathLst>
                <a:path w="791" h="792" extrusionOk="0">
                  <a:moveTo>
                    <a:pt x="691" y="658"/>
                  </a:moveTo>
                  <a:cubicBezTo>
                    <a:pt x="724" y="621"/>
                    <a:pt x="751" y="577"/>
                    <a:pt x="768" y="529"/>
                  </a:cubicBezTo>
                  <a:cubicBezTo>
                    <a:pt x="768" y="528"/>
                    <a:pt x="769" y="528"/>
                    <a:pt x="769" y="527"/>
                  </a:cubicBezTo>
                  <a:cubicBezTo>
                    <a:pt x="783" y="486"/>
                    <a:pt x="791" y="442"/>
                    <a:pt x="791" y="396"/>
                  </a:cubicBezTo>
                  <a:cubicBezTo>
                    <a:pt x="791" y="350"/>
                    <a:pt x="783" y="306"/>
                    <a:pt x="769" y="265"/>
                  </a:cubicBezTo>
                  <a:cubicBezTo>
                    <a:pt x="769" y="264"/>
                    <a:pt x="768" y="264"/>
                    <a:pt x="768" y="263"/>
                  </a:cubicBezTo>
                  <a:cubicBezTo>
                    <a:pt x="751" y="215"/>
                    <a:pt x="724" y="171"/>
                    <a:pt x="691" y="133"/>
                  </a:cubicBezTo>
                  <a:cubicBezTo>
                    <a:pt x="691" y="133"/>
                    <a:pt x="690" y="132"/>
                    <a:pt x="689" y="131"/>
                  </a:cubicBezTo>
                  <a:cubicBezTo>
                    <a:pt x="651" y="89"/>
                    <a:pt x="604" y="55"/>
                    <a:pt x="551" y="32"/>
                  </a:cubicBezTo>
                  <a:cubicBezTo>
                    <a:pt x="551" y="32"/>
                    <a:pt x="550" y="32"/>
                    <a:pt x="550" y="32"/>
                  </a:cubicBezTo>
                  <a:cubicBezTo>
                    <a:pt x="504" y="12"/>
                    <a:pt x="456" y="2"/>
                    <a:pt x="406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02" y="0"/>
                    <a:pt x="399" y="0"/>
                    <a:pt x="395" y="0"/>
                  </a:cubicBezTo>
                  <a:cubicBezTo>
                    <a:pt x="177" y="0"/>
                    <a:pt x="0" y="178"/>
                    <a:pt x="0" y="396"/>
                  </a:cubicBezTo>
                  <a:cubicBezTo>
                    <a:pt x="0" y="400"/>
                    <a:pt x="0" y="404"/>
                    <a:pt x="0" y="408"/>
                  </a:cubicBezTo>
                  <a:cubicBezTo>
                    <a:pt x="0" y="409"/>
                    <a:pt x="0" y="411"/>
                    <a:pt x="0" y="412"/>
                  </a:cubicBezTo>
                  <a:cubicBezTo>
                    <a:pt x="0" y="415"/>
                    <a:pt x="0" y="418"/>
                    <a:pt x="0" y="421"/>
                  </a:cubicBezTo>
                  <a:cubicBezTo>
                    <a:pt x="1" y="422"/>
                    <a:pt x="1" y="423"/>
                    <a:pt x="1" y="424"/>
                  </a:cubicBezTo>
                  <a:cubicBezTo>
                    <a:pt x="1" y="433"/>
                    <a:pt x="2" y="441"/>
                    <a:pt x="3" y="449"/>
                  </a:cubicBezTo>
                  <a:cubicBezTo>
                    <a:pt x="3" y="450"/>
                    <a:pt x="3" y="451"/>
                    <a:pt x="4" y="451"/>
                  </a:cubicBezTo>
                  <a:cubicBezTo>
                    <a:pt x="4" y="455"/>
                    <a:pt x="5" y="459"/>
                    <a:pt x="5" y="462"/>
                  </a:cubicBezTo>
                  <a:cubicBezTo>
                    <a:pt x="5" y="463"/>
                    <a:pt x="5" y="463"/>
                    <a:pt x="6" y="464"/>
                  </a:cubicBezTo>
                  <a:cubicBezTo>
                    <a:pt x="6" y="468"/>
                    <a:pt x="7" y="472"/>
                    <a:pt x="8" y="476"/>
                  </a:cubicBezTo>
                  <a:cubicBezTo>
                    <a:pt x="8" y="477"/>
                    <a:pt x="8" y="477"/>
                    <a:pt x="8" y="477"/>
                  </a:cubicBezTo>
                  <a:cubicBezTo>
                    <a:pt x="9" y="481"/>
                    <a:pt x="10" y="485"/>
                    <a:pt x="10" y="488"/>
                  </a:cubicBezTo>
                  <a:cubicBezTo>
                    <a:pt x="11" y="489"/>
                    <a:pt x="11" y="491"/>
                    <a:pt x="11" y="492"/>
                  </a:cubicBezTo>
                  <a:cubicBezTo>
                    <a:pt x="12" y="494"/>
                    <a:pt x="13" y="497"/>
                    <a:pt x="14" y="500"/>
                  </a:cubicBezTo>
                  <a:cubicBezTo>
                    <a:pt x="14" y="501"/>
                    <a:pt x="14" y="503"/>
                    <a:pt x="15" y="504"/>
                  </a:cubicBezTo>
                  <a:cubicBezTo>
                    <a:pt x="16" y="507"/>
                    <a:pt x="17" y="511"/>
                    <a:pt x="18" y="514"/>
                  </a:cubicBezTo>
                  <a:cubicBezTo>
                    <a:pt x="18" y="516"/>
                    <a:pt x="19" y="518"/>
                    <a:pt x="20" y="521"/>
                  </a:cubicBezTo>
                  <a:cubicBezTo>
                    <a:pt x="20" y="522"/>
                    <a:pt x="21" y="523"/>
                    <a:pt x="21" y="524"/>
                  </a:cubicBezTo>
                  <a:cubicBezTo>
                    <a:pt x="30" y="551"/>
                    <a:pt x="42" y="577"/>
                    <a:pt x="57" y="601"/>
                  </a:cubicBezTo>
                  <a:cubicBezTo>
                    <a:pt x="57" y="602"/>
                    <a:pt x="58" y="602"/>
                    <a:pt x="58" y="602"/>
                  </a:cubicBezTo>
                  <a:cubicBezTo>
                    <a:pt x="70" y="622"/>
                    <a:pt x="84" y="641"/>
                    <a:pt x="100" y="659"/>
                  </a:cubicBezTo>
                  <a:cubicBezTo>
                    <a:pt x="100" y="659"/>
                    <a:pt x="101" y="660"/>
                    <a:pt x="102" y="661"/>
                  </a:cubicBezTo>
                  <a:cubicBezTo>
                    <a:pt x="174" y="741"/>
                    <a:pt x="279" y="792"/>
                    <a:pt x="395" y="792"/>
                  </a:cubicBezTo>
                  <a:cubicBezTo>
                    <a:pt x="512" y="792"/>
                    <a:pt x="617" y="741"/>
                    <a:pt x="689" y="661"/>
                  </a:cubicBezTo>
                  <a:cubicBezTo>
                    <a:pt x="690" y="660"/>
                    <a:pt x="691" y="659"/>
                    <a:pt x="691" y="658"/>
                  </a:cubicBezTo>
                  <a:moveTo>
                    <a:pt x="652" y="610"/>
                  </a:moveTo>
                  <a:cubicBezTo>
                    <a:pt x="649" y="606"/>
                    <a:pt x="644" y="604"/>
                    <a:pt x="639" y="606"/>
                  </a:cubicBezTo>
                  <a:cubicBezTo>
                    <a:pt x="635" y="609"/>
                    <a:pt x="634" y="613"/>
                    <a:pt x="632" y="618"/>
                  </a:cubicBezTo>
                  <a:cubicBezTo>
                    <a:pt x="632" y="620"/>
                    <a:pt x="631" y="623"/>
                    <a:pt x="630" y="626"/>
                  </a:cubicBezTo>
                  <a:cubicBezTo>
                    <a:pt x="628" y="629"/>
                    <a:pt x="626" y="633"/>
                    <a:pt x="624" y="637"/>
                  </a:cubicBezTo>
                  <a:cubicBezTo>
                    <a:pt x="622" y="642"/>
                    <a:pt x="620" y="645"/>
                    <a:pt x="620" y="647"/>
                  </a:cubicBezTo>
                  <a:cubicBezTo>
                    <a:pt x="620" y="648"/>
                    <a:pt x="620" y="648"/>
                    <a:pt x="620" y="648"/>
                  </a:cubicBezTo>
                  <a:cubicBezTo>
                    <a:pt x="551" y="648"/>
                    <a:pt x="551" y="648"/>
                    <a:pt x="551" y="648"/>
                  </a:cubicBezTo>
                  <a:cubicBezTo>
                    <a:pt x="551" y="646"/>
                    <a:pt x="552" y="645"/>
                    <a:pt x="553" y="643"/>
                  </a:cubicBezTo>
                  <a:cubicBezTo>
                    <a:pt x="563" y="639"/>
                    <a:pt x="573" y="632"/>
                    <a:pt x="581" y="622"/>
                  </a:cubicBezTo>
                  <a:cubicBezTo>
                    <a:pt x="593" y="609"/>
                    <a:pt x="598" y="593"/>
                    <a:pt x="596" y="579"/>
                  </a:cubicBezTo>
                  <a:cubicBezTo>
                    <a:pt x="594" y="569"/>
                    <a:pt x="590" y="550"/>
                    <a:pt x="585" y="533"/>
                  </a:cubicBezTo>
                  <a:cubicBezTo>
                    <a:pt x="752" y="533"/>
                    <a:pt x="752" y="533"/>
                    <a:pt x="752" y="533"/>
                  </a:cubicBezTo>
                  <a:cubicBezTo>
                    <a:pt x="735" y="575"/>
                    <a:pt x="711" y="614"/>
                    <a:pt x="682" y="648"/>
                  </a:cubicBezTo>
                  <a:cubicBezTo>
                    <a:pt x="640" y="648"/>
                    <a:pt x="640" y="648"/>
                    <a:pt x="640" y="648"/>
                  </a:cubicBezTo>
                  <a:cubicBezTo>
                    <a:pt x="644" y="644"/>
                    <a:pt x="648" y="639"/>
                    <a:pt x="649" y="637"/>
                  </a:cubicBezTo>
                  <a:cubicBezTo>
                    <a:pt x="653" y="632"/>
                    <a:pt x="655" y="617"/>
                    <a:pt x="652" y="610"/>
                  </a:cubicBezTo>
                  <a:moveTo>
                    <a:pt x="69" y="594"/>
                  </a:moveTo>
                  <a:cubicBezTo>
                    <a:pt x="61" y="570"/>
                    <a:pt x="54" y="550"/>
                    <a:pt x="49" y="533"/>
                  </a:cubicBezTo>
                  <a:cubicBezTo>
                    <a:pt x="206" y="533"/>
                    <a:pt x="206" y="533"/>
                    <a:pt x="206" y="533"/>
                  </a:cubicBezTo>
                  <a:cubicBezTo>
                    <a:pt x="214" y="574"/>
                    <a:pt x="225" y="613"/>
                    <a:pt x="240" y="648"/>
                  </a:cubicBezTo>
                  <a:cubicBezTo>
                    <a:pt x="109" y="648"/>
                    <a:pt x="109" y="648"/>
                    <a:pt x="109" y="648"/>
                  </a:cubicBezTo>
                  <a:cubicBezTo>
                    <a:pt x="94" y="631"/>
                    <a:pt x="81" y="613"/>
                    <a:pt x="69" y="594"/>
                  </a:cubicBezTo>
                  <a:moveTo>
                    <a:pt x="220" y="533"/>
                  </a:moveTo>
                  <a:cubicBezTo>
                    <a:pt x="388" y="533"/>
                    <a:pt x="388" y="533"/>
                    <a:pt x="388" y="533"/>
                  </a:cubicBezTo>
                  <a:cubicBezTo>
                    <a:pt x="388" y="545"/>
                    <a:pt x="388" y="545"/>
                    <a:pt x="388" y="545"/>
                  </a:cubicBezTo>
                  <a:cubicBezTo>
                    <a:pt x="378" y="549"/>
                    <a:pt x="369" y="555"/>
                    <a:pt x="371" y="567"/>
                  </a:cubicBezTo>
                  <a:cubicBezTo>
                    <a:pt x="377" y="608"/>
                    <a:pt x="384" y="621"/>
                    <a:pt x="388" y="626"/>
                  </a:cubicBezTo>
                  <a:cubicBezTo>
                    <a:pt x="388" y="648"/>
                    <a:pt x="388" y="648"/>
                    <a:pt x="388" y="648"/>
                  </a:cubicBezTo>
                  <a:cubicBezTo>
                    <a:pt x="255" y="648"/>
                    <a:pt x="255" y="648"/>
                    <a:pt x="255" y="648"/>
                  </a:cubicBezTo>
                  <a:cubicBezTo>
                    <a:pt x="240" y="614"/>
                    <a:pt x="228" y="575"/>
                    <a:pt x="220" y="533"/>
                  </a:cubicBezTo>
                  <a:moveTo>
                    <a:pt x="61" y="426"/>
                  </a:moveTo>
                  <a:cubicBezTo>
                    <a:pt x="64" y="439"/>
                    <a:pt x="68" y="461"/>
                    <a:pt x="66" y="475"/>
                  </a:cubicBezTo>
                  <a:cubicBezTo>
                    <a:pt x="65" y="481"/>
                    <a:pt x="64" y="483"/>
                    <a:pt x="64" y="483"/>
                  </a:cubicBezTo>
                  <a:cubicBezTo>
                    <a:pt x="58" y="478"/>
                    <a:pt x="58" y="445"/>
                    <a:pt x="61" y="426"/>
                  </a:cubicBezTo>
                  <a:moveTo>
                    <a:pt x="51" y="389"/>
                  </a:moveTo>
                  <a:cubicBezTo>
                    <a:pt x="54" y="382"/>
                    <a:pt x="58" y="374"/>
                    <a:pt x="61" y="366"/>
                  </a:cubicBezTo>
                  <a:cubicBezTo>
                    <a:pt x="89" y="303"/>
                    <a:pt x="106" y="280"/>
                    <a:pt x="107" y="279"/>
                  </a:cubicBezTo>
                  <a:cubicBezTo>
                    <a:pt x="107" y="278"/>
                    <a:pt x="108" y="277"/>
                    <a:pt x="108" y="276"/>
                  </a:cubicBezTo>
                  <a:cubicBezTo>
                    <a:pt x="108" y="275"/>
                    <a:pt x="109" y="260"/>
                    <a:pt x="110" y="246"/>
                  </a:cubicBezTo>
                  <a:cubicBezTo>
                    <a:pt x="119" y="249"/>
                    <a:pt x="128" y="251"/>
                    <a:pt x="134" y="251"/>
                  </a:cubicBezTo>
                  <a:cubicBezTo>
                    <a:pt x="140" y="264"/>
                    <a:pt x="142" y="269"/>
                    <a:pt x="144" y="271"/>
                  </a:cubicBezTo>
                  <a:cubicBezTo>
                    <a:pt x="144" y="273"/>
                    <a:pt x="145" y="277"/>
                    <a:pt x="145" y="281"/>
                  </a:cubicBezTo>
                  <a:cubicBezTo>
                    <a:pt x="152" y="337"/>
                    <a:pt x="157" y="354"/>
                    <a:pt x="168" y="354"/>
                  </a:cubicBezTo>
                  <a:cubicBezTo>
                    <a:pt x="170" y="354"/>
                    <a:pt x="172" y="353"/>
                    <a:pt x="173" y="352"/>
                  </a:cubicBezTo>
                  <a:cubicBezTo>
                    <a:pt x="169" y="362"/>
                    <a:pt x="168" y="376"/>
                    <a:pt x="170" y="385"/>
                  </a:cubicBezTo>
                  <a:cubicBezTo>
                    <a:pt x="170" y="386"/>
                    <a:pt x="171" y="388"/>
                    <a:pt x="171" y="389"/>
                  </a:cubicBezTo>
                  <a:lnTo>
                    <a:pt x="51" y="389"/>
                  </a:lnTo>
                  <a:close/>
                  <a:moveTo>
                    <a:pt x="195" y="348"/>
                  </a:moveTo>
                  <a:cubicBezTo>
                    <a:pt x="193" y="344"/>
                    <a:pt x="190" y="341"/>
                    <a:pt x="186" y="341"/>
                  </a:cubicBezTo>
                  <a:cubicBezTo>
                    <a:pt x="185" y="341"/>
                    <a:pt x="184" y="341"/>
                    <a:pt x="183" y="341"/>
                  </a:cubicBezTo>
                  <a:cubicBezTo>
                    <a:pt x="187" y="335"/>
                    <a:pt x="189" y="328"/>
                    <a:pt x="191" y="321"/>
                  </a:cubicBezTo>
                  <a:cubicBezTo>
                    <a:pt x="192" y="315"/>
                    <a:pt x="194" y="310"/>
                    <a:pt x="196" y="305"/>
                  </a:cubicBezTo>
                  <a:cubicBezTo>
                    <a:pt x="196" y="304"/>
                    <a:pt x="198" y="302"/>
                    <a:pt x="200" y="299"/>
                  </a:cubicBezTo>
                  <a:cubicBezTo>
                    <a:pt x="198" y="315"/>
                    <a:pt x="196" y="331"/>
                    <a:pt x="195" y="348"/>
                  </a:cubicBezTo>
                  <a:moveTo>
                    <a:pt x="183" y="374"/>
                  </a:moveTo>
                  <a:cubicBezTo>
                    <a:pt x="183" y="369"/>
                    <a:pt x="184" y="363"/>
                    <a:pt x="185" y="360"/>
                  </a:cubicBezTo>
                  <a:cubicBezTo>
                    <a:pt x="187" y="368"/>
                    <a:pt x="187" y="380"/>
                    <a:pt x="184" y="384"/>
                  </a:cubicBezTo>
                  <a:cubicBezTo>
                    <a:pt x="184" y="383"/>
                    <a:pt x="183" y="380"/>
                    <a:pt x="183" y="374"/>
                  </a:cubicBezTo>
                  <a:moveTo>
                    <a:pt x="216" y="287"/>
                  </a:moveTo>
                  <a:cubicBezTo>
                    <a:pt x="228" y="279"/>
                    <a:pt x="242" y="272"/>
                    <a:pt x="250" y="272"/>
                  </a:cubicBezTo>
                  <a:cubicBezTo>
                    <a:pt x="251" y="272"/>
                    <a:pt x="252" y="272"/>
                    <a:pt x="252" y="272"/>
                  </a:cubicBezTo>
                  <a:cubicBezTo>
                    <a:pt x="257" y="273"/>
                    <a:pt x="257" y="293"/>
                    <a:pt x="254" y="311"/>
                  </a:cubicBezTo>
                  <a:cubicBezTo>
                    <a:pt x="253" y="313"/>
                    <a:pt x="254" y="316"/>
                    <a:pt x="255" y="317"/>
                  </a:cubicBezTo>
                  <a:cubicBezTo>
                    <a:pt x="256" y="319"/>
                    <a:pt x="258" y="320"/>
                    <a:pt x="260" y="320"/>
                  </a:cubicBezTo>
                  <a:cubicBezTo>
                    <a:pt x="261" y="320"/>
                    <a:pt x="283" y="321"/>
                    <a:pt x="288" y="338"/>
                  </a:cubicBezTo>
                  <a:cubicBezTo>
                    <a:pt x="290" y="344"/>
                    <a:pt x="289" y="345"/>
                    <a:pt x="283" y="350"/>
                  </a:cubicBezTo>
                  <a:cubicBezTo>
                    <a:pt x="276" y="356"/>
                    <a:pt x="265" y="365"/>
                    <a:pt x="263" y="389"/>
                  </a:cubicBezTo>
                  <a:cubicBezTo>
                    <a:pt x="208" y="389"/>
                    <a:pt x="208" y="389"/>
                    <a:pt x="208" y="389"/>
                  </a:cubicBezTo>
                  <a:cubicBezTo>
                    <a:pt x="208" y="354"/>
                    <a:pt x="211" y="320"/>
                    <a:pt x="216" y="287"/>
                  </a:cubicBezTo>
                  <a:moveTo>
                    <a:pt x="264" y="403"/>
                  </a:moveTo>
                  <a:cubicBezTo>
                    <a:pt x="274" y="439"/>
                    <a:pt x="335" y="462"/>
                    <a:pt x="388" y="476"/>
                  </a:cubicBezTo>
                  <a:cubicBezTo>
                    <a:pt x="388" y="519"/>
                    <a:pt x="388" y="519"/>
                    <a:pt x="388" y="519"/>
                  </a:cubicBezTo>
                  <a:cubicBezTo>
                    <a:pt x="218" y="519"/>
                    <a:pt x="218" y="519"/>
                    <a:pt x="218" y="519"/>
                  </a:cubicBezTo>
                  <a:cubicBezTo>
                    <a:pt x="212" y="482"/>
                    <a:pt x="208" y="443"/>
                    <a:pt x="208" y="403"/>
                  </a:cubicBezTo>
                  <a:lnTo>
                    <a:pt x="264" y="403"/>
                  </a:lnTo>
                  <a:close/>
                  <a:moveTo>
                    <a:pt x="358" y="299"/>
                  </a:moveTo>
                  <a:cubicBezTo>
                    <a:pt x="357" y="285"/>
                    <a:pt x="357" y="285"/>
                    <a:pt x="367" y="284"/>
                  </a:cubicBezTo>
                  <a:cubicBezTo>
                    <a:pt x="373" y="283"/>
                    <a:pt x="381" y="282"/>
                    <a:pt x="388" y="279"/>
                  </a:cubicBezTo>
                  <a:cubicBezTo>
                    <a:pt x="388" y="370"/>
                    <a:pt x="388" y="370"/>
                    <a:pt x="388" y="370"/>
                  </a:cubicBezTo>
                  <a:cubicBezTo>
                    <a:pt x="372" y="374"/>
                    <a:pt x="354" y="388"/>
                    <a:pt x="354" y="388"/>
                  </a:cubicBezTo>
                  <a:cubicBezTo>
                    <a:pt x="351" y="390"/>
                    <a:pt x="350" y="393"/>
                    <a:pt x="351" y="396"/>
                  </a:cubicBezTo>
                  <a:cubicBezTo>
                    <a:pt x="355" y="406"/>
                    <a:pt x="368" y="439"/>
                    <a:pt x="386" y="440"/>
                  </a:cubicBezTo>
                  <a:cubicBezTo>
                    <a:pt x="386" y="440"/>
                    <a:pt x="386" y="440"/>
                    <a:pt x="387" y="440"/>
                  </a:cubicBezTo>
                  <a:cubicBezTo>
                    <a:pt x="387" y="440"/>
                    <a:pt x="387" y="440"/>
                    <a:pt x="387" y="440"/>
                  </a:cubicBezTo>
                  <a:cubicBezTo>
                    <a:pt x="387" y="440"/>
                    <a:pt x="388" y="440"/>
                    <a:pt x="388" y="440"/>
                  </a:cubicBezTo>
                  <a:cubicBezTo>
                    <a:pt x="388" y="450"/>
                    <a:pt x="388" y="450"/>
                    <a:pt x="388" y="450"/>
                  </a:cubicBezTo>
                  <a:cubicBezTo>
                    <a:pt x="387" y="449"/>
                    <a:pt x="385" y="448"/>
                    <a:pt x="383" y="446"/>
                  </a:cubicBezTo>
                  <a:cubicBezTo>
                    <a:pt x="363" y="432"/>
                    <a:pt x="328" y="407"/>
                    <a:pt x="322" y="391"/>
                  </a:cubicBezTo>
                  <a:cubicBezTo>
                    <a:pt x="315" y="371"/>
                    <a:pt x="315" y="357"/>
                    <a:pt x="316" y="352"/>
                  </a:cubicBezTo>
                  <a:cubicBezTo>
                    <a:pt x="317" y="353"/>
                    <a:pt x="319" y="355"/>
                    <a:pt x="323" y="359"/>
                  </a:cubicBezTo>
                  <a:cubicBezTo>
                    <a:pt x="329" y="366"/>
                    <a:pt x="334" y="369"/>
                    <a:pt x="340" y="369"/>
                  </a:cubicBezTo>
                  <a:cubicBezTo>
                    <a:pt x="358" y="369"/>
                    <a:pt x="358" y="339"/>
                    <a:pt x="358" y="315"/>
                  </a:cubicBezTo>
                  <a:cubicBezTo>
                    <a:pt x="359" y="309"/>
                    <a:pt x="358" y="304"/>
                    <a:pt x="358" y="299"/>
                  </a:cubicBezTo>
                  <a:moveTo>
                    <a:pt x="504" y="86"/>
                  </a:moveTo>
                  <a:cubicBezTo>
                    <a:pt x="513" y="99"/>
                    <a:pt x="522" y="114"/>
                    <a:pt x="529" y="130"/>
                  </a:cubicBezTo>
                  <a:cubicBezTo>
                    <a:pt x="517" y="130"/>
                    <a:pt x="517" y="130"/>
                    <a:pt x="517" y="130"/>
                  </a:cubicBezTo>
                  <a:cubicBezTo>
                    <a:pt x="515" y="126"/>
                    <a:pt x="514" y="122"/>
                    <a:pt x="513" y="120"/>
                  </a:cubicBezTo>
                  <a:cubicBezTo>
                    <a:pt x="506" y="105"/>
                    <a:pt x="502" y="102"/>
                    <a:pt x="498" y="102"/>
                  </a:cubicBezTo>
                  <a:cubicBezTo>
                    <a:pt x="494" y="102"/>
                    <a:pt x="491" y="105"/>
                    <a:pt x="491" y="109"/>
                  </a:cubicBezTo>
                  <a:cubicBezTo>
                    <a:pt x="491" y="110"/>
                    <a:pt x="491" y="112"/>
                    <a:pt x="492" y="113"/>
                  </a:cubicBezTo>
                  <a:cubicBezTo>
                    <a:pt x="489" y="110"/>
                    <a:pt x="486" y="107"/>
                    <a:pt x="482" y="104"/>
                  </a:cubicBezTo>
                  <a:cubicBezTo>
                    <a:pt x="476" y="100"/>
                    <a:pt x="475" y="97"/>
                    <a:pt x="475" y="96"/>
                  </a:cubicBezTo>
                  <a:cubicBezTo>
                    <a:pt x="476" y="93"/>
                    <a:pt x="484" y="88"/>
                    <a:pt x="504" y="86"/>
                  </a:cubicBezTo>
                  <a:moveTo>
                    <a:pt x="752" y="259"/>
                  </a:moveTo>
                  <a:cubicBezTo>
                    <a:pt x="584" y="259"/>
                    <a:pt x="584" y="259"/>
                    <a:pt x="584" y="259"/>
                  </a:cubicBezTo>
                  <a:cubicBezTo>
                    <a:pt x="577" y="218"/>
                    <a:pt x="565" y="178"/>
                    <a:pt x="551" y="144"/>
                  </a:cubicBezTo>
                  <a:cubicBezTo>
                    <a:pt x="682" y="144"/>
                    <a:pt x="682" y="144"/>
                    <a:pt x="682" y="144"/>
                  </a:cubicBezTo>
                  <a:cubicBezTo>
                    <a:pt x="711" y="178"/>
                    <a:pt x="735" y="217"/>
                    <a:pt x="752" y="259"/>
                  </a:cubicBezTo>
                  <a:moveTo>
                    <a:pt x="757" y="519"/>
                  </a:moveTo>
                  <a:cubicBezTo>
                    <a:pt x="587" y="519"/>
                    <a:pt x="587" y="519"/>
                    <a:pt x="587" y="519"/>
                  </a:cubicBezTo>
                  <a:cubicBezTo>
                    <a:pt x="588" y="509"/>
                    <a:pt x="590" y="500"/>
                    <a:pt x="591" y="491"/>
                  </a:cubicBezTo>
                  <a:cubicBezTo>
                    <a:pt x="594" y="492"/>
                    <a:pt x="596" y="493"/>
                    <a:pt x="599" y="493"/>
                  </a:cubicBezTo>
                  <a:cubicBezTo>
                    <a:pt x="604" y="493"/>
                    <a:pt x="608" y="490"/>
                    <a:pt x="610" y="485"/>
                  </a:cubicBezTo>
                  <a:cubicBezTo>
                    <a:pt x="613" y="475"/>
                    <a:pt x="604" y="469"/>
                    <a:pt x="599" y="467"/>
                  </a:cubicBezTo>
                  <a:cubicBezTo>
                    <a:pt x="597" y="465"/>
                    <a:pt x="595" y="464"/>
                    <a:pt x="594" y="463"/>
                  </a:cubicBezTo>
                  <a:cubicBezTo>
                    <a:pt x="595" y="443"/>
                    <a:pt x="596" y="423"/>
                    <a:pt x="597" y="403"/>
                  </a:cubicBezTo>
                  <a:cubicBezTo>
                    <a:pt x="777" y="403"/>
                    <a:pt x="777" y="403"/>
                    <a:pt x="777" y="403"/>
                  </a:cubicBezTo>
                  <a:cubicBezTo>
                    <a:pt x="776" y="443"/>
                    <a:pt x="769" y="482"/>
                    <a:pt x="757" y="519"/>
                  </a:cubicBezTo>
                  <a:moveTo>
                    <a:pt x="552" y="628"/>
                  </a:moveTo>
                  <a:cubicBezTo>
                    <a:pt x="552" y="628"/>
                    <a:pt x="552" y="628"/>
                    <a:pt x="551" y="628"/>
                  </a:cubicBezTo>
                  <a:cubicBezTo>
                    <a:pt x="548" y="626"/>
                    <a:pt x="544" y="628"/>
                    <a:pt x="542" y="632"/>
                  </a:cubicBezTo>
                  <a:cubicBezTo>
                    <a:pt x="542" y="632"/>
                    <a:pt x="542" y="632"/>
                    <a:pt x="542" y="632"/>
                  </a:cubicBezTo>
                  <a:cubicBezTo>
                    <a:pt x="538" y="633"/>
                    <a:pt x="534" y="634"/>
                    <a:pt x="530" y="633"/>
                  </a:cubicBezTo>
                  <a:cubicBezTo>
                    <a:pt x="514" y="633"/>
                    <a:pt x="506" y="623"/>
                    <a:pt x="499" y="615"/>
                  </a:cubicBezTo>
                  <a:cubicBezTo>
                    <a:pt x="493" y="608"/>
                    <a:pt x="487" y="601"/>
                    <a:pt x="479" y="601"/>
                  </a:cubicBezTo>
                  <a:cubicBezTo>
                    <a:pt x="477" y="601"/>
                    <a:pt x="476" y="601"/>
                    <a:pt x="475" y="601"/>
                  </a:cubicBezTo>
                  <a:cubicBezTo>
                    <a:pt x="471" y="602"/>
                    <a:pt x="466" y="604"/>
                    <a:pt x="460" y="606"/>
                  </a:cubicBezTo>
                  <a:cubicBezTo>
                    <a:pt x="446" y="610"/>
                    <a:pt x="427" y="617"/>
                    <a:pt x="409" y="617"/>
                  </a:cubicBezTo>
                  <a:cubicBezTo>
                    <a:pt x="405" y="617"/>
                    <a:pt x="401" y="616"/>
                    <a:pt x="398" y="616"/>
                  </a:cubicBezTo>
                  <a:cubicBezTo>
                    <a:pt x="395" y="612"/>
                    <a:pt x="390" y="596"/>
                    <a:pt x="384" y="565"/>
                  </a:cubicBezTo>
                  <a:cubicBezTo>
                    <a:pt x="384" y="562"/>
                    <a:pt x="387" y="560"/>
                    <a:pt x="393" y="558"/>
                  </a:cubicBezTo>
                  <a:cubicBezTo>
                    <a:pt x="394" y="558"/>
                    <a:pt x="394" y="558"/>
                    <a:pt x="395" y="558"/>
                  </a:cubicBezTo>
                  <a:cubicBezTo>
                    <a:pt x="398" y="558"/>
                    <a:pt x="400" y="557"/>
                    <a:pt x="401" y="555"/>
                  </a:cubicBezTo>
                  <a:cubicBezTo>
                    <a:pt x="402" y="555"/>
                    <a:pt x="403" y="555"/>
                    <a:pt x="403" y="554"/>
                  </a:cubicBezTo>
                  <a:cubicBezTo>
                    <a:pt x="415" y="550"/>
                    <a:pt x="429" y="546"/>
                    <a:pt x="438" y="535"/>
                  </a:cubicBezTo>
                  <a:cubicBezTo>
                    <a:pt x="452" y="518"/>
                    <a:pt x="466" y="500"/>
                    <a:pt x="483" y="496"/>
                  </a:cubicBezTo>
                  <a:cubicBezTo>
                    <a:pt x="484" y="496"/>
                    <a:pt x="486" y="496"/>
                    <a:pt x="487" y="496"/>
                  </a:cubicBezTo>
                  <a:cubicBezTo>
                    <a:pt x="496" y="496"/>
                    <a:pt x="500" y="505"/>
                    <a:pt x="500" y="506"/>
                  </a:cubicBezTo>
                  <a:cubicBezTo>
                    <a:pt x="500" y="507"/>
                    <a:pt x="501" y="508"/>
                    <a:pt x="502" y="509"/>
                  </a:cubicBezTo>
                  <a:cubicBezTo>
                    <a:pt x="504" y="511"/>
                    <a:pt x="524" y="530"/>
                    <a:pt x="534" y="535"/>
                  </a:cubicBezTo>
                  <a:cubicBezTo>
                    <a:pt x="535" y="536"/>
                    <a:pt x="537" y="536"/>
                    <a:pt x="538" y="536"/>
                  </a:cubicBezTo>
                  <a:cubicBezTo>
                    <a:pt x="538" y="536"/>
                    <a:pt x="538" y="536"/>
                    <a:pt x="538" y="536"/>
                  </a:cubicBezTo>
                  <a:cubicBezTo>
                    <a:pt x="548" y="536"/>
                    <a:pt x="550" y="525"/>
                    <a:pt x="552" y="513"/>
                  </a:cubicBezTo>
                  <a:cubicBezTo>
                    <a:pt x="552" y="508"/>
                    <a:pt x="554" y="501"/>
                    <a:pt x="555" y="497"/>
                  </a:cubicBezTo>
                  <a:cubicBezTo>
                    <a:pt x="563" y="507"/>
                    <a:pt x="577" y="552"/>
                    <a:pt x="582" y="582"/>
                  </a:cubicBezTo>
                  <a:cubicBezTo>
                    <a:pt x="584" y="591"/>
                    <a:pt x="579" y="603"/>
                    <a:pt x="570" y="613"/>
                  </a:cubicBezTo>
                  <a:cubicBezTo>
                    <a:pt x="565" y="620"/>
                    <a:pt x="559" y="625"/>
                    <a:pt x="552" y="628"/>
                  </a:cubicBezTo>
                  <a:moveTo>
                    <a:pt x="399" y="382"/>
                  </a:moveTo>
                  <a:cubicBezTo>
                    <a:pt x="401" y="382"/>
                    <a:pt x="402" y="382"/>
                    <a:pt x="402" y="386"/>
                  </a:cubicBezTo>
                  <a:cubicBezTo>
                    <a:pt x="402" y="388"/>
                    <a:pt x="402" y="390"/>
                    <a:pt x="402" y="392"/>
                  </a:cubicBezTo>
                  <a:cubicBezTo>
                    <a:pt x="401" y="393"/>
                    <a:pt x="400" y="394"/>
                    <a:pt x="400" y="396"/>
                  </a:cubicBezTo>
                  <a:cubicBezTo>
                    <a:pt x="400" y="397"/>
                    <a:pt x="400" y="398"/>
                    <a:pt x="401" y="399"/>
                  </a:cubicBezTo>
                  <a:cubicBezTo>
                    <a:pt x="399" y="410"/>
                    <a:pt x="396" y="419"/>
                    <a:pt x="392" y="424"/>
                  </a:cubicBezTo>
                  <a:cubicBezTo>
                    <a:pt x="389" y="426"/>
                    <a:pt x="387" y="426"/>
                    <a:pt x="387" y="426"/>
                  </a:cubicBezTo>
                  <a:cubicBezTo>
                    <a:pt x="387" y="426"/>
                    <a:pt x="387" y="426"/>
                    <a:pt x="387" y="426"/>
                  </a:cubicBezTo>
                  <a:cubicBezTo>
                    <a:pt x="386" y="426"/>
                    <a:pt x="386" y="426"/>
                    <a:pt x="386" y="426"/>
                  </a:cubicBezTo>
                  <a:cubicBezTo>
                    <a:pt x="382" y="426"/>
                    <a:pt x="373" y="412"/>
                    <a:pt x="366" y="396"/>
                  </a:cubicBezTo>
                  <a:cubicBezTo>
                    <a:pt x="375" y="390"/>
                    <a:pt x="390" y="382"/>
                    <a:pt x="399" y="382"/>
                  </a:cubicBezTo>
                  <a:moveTo>
                    <a:pt x="402" y="478"/>
                  </a:moveTo>
                  <a:cubicBezTo>
                    <a:pt x="407" y="478"/>
                    <a:pt x="408" y="474"/>
                    <a:pt x="409" y="473"/>
                  </a:cubicBezTo>
                  <a:cubicBezTo>
                    <a:pt x="410" y="469"/>
                    <a:pt x="408" y="466"/>
                    <a:pt x="402" y="461"/>
                  </a:cubicBezTo>
                  <a:cubicBezTo>
                    <a:pt x="402" y="433"/>
                    <a:pt x="402" y="433"/>
                    <a:pt x="402" y="433"/>
                  </a:cubicBezTo>
                  <a:cubicBezTo>
                    <a:pt x="408" y="426"/>
                    <a:pt x="412" y="416"/>
                    <a:pt x="414" y="403"/>
                  </a:cubicBezTo>
                  <a:cubicBezTo>
                    <a:pt x="583" y="403"/>
                    <a:pt x="583" y="403"/>
                    <a:pt x="583" y="403"/>
                  </a:cubicBezTo>
                  <a:cubicBezTo>
                    <a:pt x="582" y="415"/>
                    <a:pt x="582" y="428"/>
                    <a:pt x="581" y="440"/>
                  </a:cubicBezTo>
                  <a:cubicBezTo>
                    <a:pt x="574" y="433"/>
                    <a:pt x="563" y="429"/>
                    <a:pt x="551" y="425"/>
                  </a:cubicBezTo>
                  <a:cubicBezTo>
                    <a:pt x="530" y="417"/>
                    <a:pt x="499" y="410"/>
                    <a:pt x="491" y="408"/>
                  </a:cubicBezTo>
                  <a:cubicBezTo>
                    <a:pt x="490" y="408"/>
                    <a:pt x="489" y="408"/>
                    <a:pt x="489" y="408"/>
                  </a:cubicBezTo>
                  <a:cubicBezTo>
                    <a:pt x="485" y="408"/>
                    <a:pt x="481" y="410"/>
                    <a:pt x="480" y="414"/>
                  </a:cubicBezTo>
                  <a:cubicBezTo>
                    <a:pt x="477" y="427"/>
                    <a:pt x="513" y="450"/>
                    <a:pt x="513" y="451"/>
                  </a:cubicBezTo>
                  <a:cubicBezTo>
                    <a:pt x="519" y="454"/>
                    <a:pt x="519" y="458"/>
                    <a:pt x="519" y="463"/>
                  </a:cubicBezTo>
                  <a:cubicBezTo>
                    <a:pt x="520" y="468"/>
                    <a:pt x="520" y="478"/>
                    <a:pt x="532" y="479"/>
                  </a:cubicBezTo>
                  <a:cubicBezTo>
                    <a:pt x="538" y="479"/>
                    <a:pt x="544" y="478"/>
                    <a:pt x="550" y="477"/>
                  </a:cubicBezTo>
                  <a:cubicBezTo>
                    <a:pt x="556" y="476"/>
                    <a:pt x="562" y="475"/>
                    <a:pt x="566" y="476"/>
                  </a:cubicBezTo>
                  <a:cubicBezTo>
                    <a:pt x="569" y="477"/>
                    <a:pt x="573" y="480"/>
                    <a:pt x="577" y="483"/>
                  </a:cubicBezTo>
                  <a:cubicBezTo>
                    <a:pt x="578" y="483"/>
                    <a:pt x="578" y="483"/>
                    <a:pt x="578" y="483"/>
                  </a:cubicBezTo>
                  <a:cubicBezTo>
                    <a:pt x="577" y="490"/>
                    <a:pt x="576" y="497"/>
                    <a:pt x="575" y="505"/>
                  </a:cubicBezTo>
                  <a:cubicBezTo>
                    <a:pt x="567" y="486"/>
                    <a:pt x="561" y="482"/>
                    <a:pt x="556" y="482"/>
                  </a:cubicBezTo>
                  <a:cubicBezTo>
                    <a:pt x="556" y="482"/>
                    <a:pt x="555" y="482"/>
                    <a:pt x="555" y="482"/>
                  </a:cubicBezTo>
                  <a:cubicBezTo>
                    <a:pt x="543" y="482"/>
                    <a:pt x="540" y="497"/>
                    <a:pt x="538" y="510"/>
                  </a:cubicBezTo>
                  <a:cubicBezTo>
                    <a:pt x="537" y="513"/>
                    <a:pt x="537" y="517"/>
                    <a:pt x="536" y="520"/>
                  </a:cubicBezTo>
                  <a:cubicBezTo>
                    <a:pt x="529" y="515"/>
                    <a:pt x="518" y="505"/>
                    <a:pt x="513" y="500"/>
                  </a:cubicBezTo>
                  <a:cubicBezTo>
                    <a:pt x="510" y="495"/>
                    <a:pt x="503" y="482"/>
                    <a:pt x="487" y="482"/>
                  </a:cubicBezTo>
                  <a:cubicBezTo>
                    <a:pt x="485" y="482"/>
                    <a:pt x="483" y="482"/>
                    <a:pt x="480" y="483"/>
                  </a:cubicBezTo>
                  <a:cubicBezTo>
                    <a:pt x="462" y="486"/>
                    <a:pt x="447" y="502"/>
                    <a:pt x="433" y="519"/>
                  </a:cubicBezTo>
                  <a:cubicBezTo>
                    <a:pt x="433" y="519"/>
                    <a:pt x="433" y="519"/>
                    <a:pt x="432" y="519"/>
                  </a:cubicBezTo>
                  <a:cubicBezTo>
                    <a:pt x="402" y="519"/>
                    <a:pt x="402" y="519"/>
                    <a:pt x="402" y="519"/>
                  </a:cubicBezTo>
                  <a:lnTo>
                    <a:pt x="402" y="478"/>
                  </a:lnTo>
                  <a:close/>
                  <a:moveTo>
                    <a:pt x="580" y="467"/>
                  </a:moveTo>
                  <a:cubicBezTo>
                    <a:pt x="576" y="466"/>
                    <a:pt x="573" y="464"/>
                    <a:pt x="571" y="463"/>
                  </a:cubicBezTo>
                  <a:cubicBezTo>
                    <a:pt x="568" y="462"/>
                    <a:pt x="565" y="461"/>
                    <a:pt x="561" y="461"/>
                  </a:cubicBezTo>
                  <a:cubicBezTo>
                    <a:pt x="556" y="461"/>
                    <a:pt x="552" y="462"/>
                    <a:pt x="547" y="463"/>
                  </a:cubicBezTo>
                  <a:cubicBezTo>
                    <a:pt x="542" y="464"/>
                    <a:pt x="538" y="465"/>
                    <a:pt x="534" y="465"/>
                  </a:cubicBezTo>
                  <a:cubicBezTo>
                    <a:pt x="534" y="464"/>
                    <a:pt x="533" y="463"/>
                    <a:pt x="533" y="462"/>
                  </a:cubicBezTo>
                  <a:cubicBezTo>
                    <a:pt x="533" y="456"/>
                    <a:pt x="532" y="446"/>
                    <a:pt x="521" y="439"/>
                  </a:cubicBezTo>
                  <a:cubicBezTo>
                    <a:pt x="515" y="435"/>
                    <a:pt x="508" y="430"/>
                    <a:pt x="503" y="425"/>
                  </a:cubicBezTo>
                  <a:cubicBezTo>
                    <a:pt x="515" y="428"/>
                    <a:pt x="533" y="432"/>
                    <a:pt x="546" y="438"/>
                  </a:cubicBezTo>
                  <a:cubicBezTo>
                    <a:pt x="569" y="446"/>
                    <a:pt x="577" y="452"/>
                    <a:pt x="578" y="460"/>
                  </a:cubicBezTo>
                  <a:cubicBezTo>
                    <a:pt x="578" y="463"/>
                    <a:pt x="579" y="465"/>
                    <a:pt x="580" y="467"/>
                  </a:cubicBezTo>
                  <a:moveTo>
                    <a:pt x="420" y="533"/>
                  </a:moveTo>
                  <a:cubicBezTo>
                    <a:pt x="415" y="536"/>
                    <a:pt x="408" y="538"/>
                    <a:pt x="402" y="540"/>
                  </a:cubicBezTo>
                  <a:cubicBezTo>
                    <a:pt x="402" y="533"/>
                    <a:pt x="402" y="533"/>
                    <a:pt x="402" y="533"/>
                  </a:cubicBezTo>
                  <a:lnTo>
                    <a:pt x="420" y="533"/>
                  </a:lnTo>
                  <a:close/>
                  <a:moveTo>
                    <a:pt x="597" y="389"/>
                  </a:moveTo>
                  <a:cubicBezTo>
                    <a:pt x="596" y="349"/>
                    <a:pt x="593" y="310"/>
                    <a:pt x="587" y="273"/>
                  </a:cubicBezTo>
                  <a:cubicBezTo>
                    <a:pt x="757" y="273"/>
                    <a:pt x="757" y="273"/>
                    <a:pt x="757" y="273"/>
                  </a:cubicBezTo>
                  <a:cubicBezTo>
                    <a:pt x="769" y="310"/>
                    <a:pt x="776" y="349"/>
                    <a:pt x="777" y="389"/>
                  </a:cubicBezTo>
                  <a:lnTo>
                    <a:pt x="597" y="389"/>
                  </a:lnTo>
                  <a:close/>
                  <a:moveTo>
                    <a:pt x="539" y="119"/>
                  </a:moveTo>
                  <a:cubicBezTo>
                    <a:pt x="534" y="107"/>
                    <a:pt x="527" y="96"/>
                    <a:pt x="520" y="85"/>
                  </a:cubicBezTo>
                  <a:cubicBezTo>
                    <a:pt x="526" y="85"/>
                    <a:pt x="530" y="87"/>
                    <a:pt x="532" y="90"/>
                  </a:cubicBezTo>
                  <a:cubicBezTo>
                    <a:pt x="539" y="97"/>
                    <a:pt x="540" y="111"/>
                    <a:pt x="539" y="119"/>
                  </a:cubicBezTo>
                  <a:moveTo>
                    <a:pt x="506" y="193"/>
                  </a:moveTo>
                  <a:cubicBezTo>
                    <a:pt x="507" y="193"/>
                    <a:pt x="508" y="193"/>
                    <a:pt x="509" y="192"/>
                  </a:cubicBezTo>
                  <a:cubicBezTo>
                    <a:pt x="508" y="193"/>
                    <a:pt x="507" y="193"/>
                    <a:pt x="506" y="194"/>
                  </a:cubicBezTo>
                  <a:lnTo>
                    <a:pt x="506" y="193"/>
                  </a:lnTo>
                  <a:close/>
                  <a:moveTo>
                    <a:pt x="500" y="146"/>
                  </a:moveTo>
                  <a:cubicBezTo>
                    <a:pt x="502" y="138"/>
                    <a:pt x="502" y="125"/>
                    <a:pt x="493" y="114"/>
                  </a:cubicBezTo>
                  <a:cubicBezTo>
                    <a:pt x="493" y="115"/>
                    <a:pt x="494" y="115"/>
                    <a:pt x="494" y="115"/>
                  </a:cubicBezTo>
                  <a:cubicBezTo>
                    <a:pt x="497" y="119"/>
                    <a:pt x="504" y="135"/>
                    <a:pt x="506" y="140"/>
                  </a:cubicBezTo>
                  <a:cubicBezTo>
                    <a:pt x="505" y="141"/>
                    <a:pt x="505" y="141"/>
                    <a:pt x="505" y="141"/>
                  </a:cubicBezTo>
                  <a:cubicBezTo>
                    <a:pt x="504" y="142"/>
                    <a:pt x="504" y="144"/>
                    <a:pt x="503" y="145"/>
                  </a:cubicBezTo>
                  <a:cubicBezTo>
                    <a:pt x="503" y="146"/>
                    <a:pt x="503" y="147"/>
                    <a:pt x="503" y="148"/>
                  </a:cubicBezTo>
                  <a:cubicBezTo>
                    <a:pt x="501" y="149"/>
                    <a:pt x="498" y="151"/>
                    <a:pt x="497" y="155"/>
                  </a:cubicBezTo>
                  <a:cubicBezTo>
                    <a:pt x="495" y="160"/>
                    <a:pt x="498" y="167"/>
                    <a:pt x="504" y="174"/>
                  </a:cubicBezTo>
                  <a:cubicBezTo>
                    <a:pt x="505" y="175"/>
                    <a:pt x="505" y="176"/>
                    <a:pt x="505" y="177"/>
                  </a:cubicBezTo>
                  <a:cubicBezTo>
                    <a:pt x="505" y="177"/>
                    <a:pt x="504" y="179"/>
                    <a:pt x="500" y="181"/>
                  </a:cubicBezTo>
                  <a:cubicBezTo>
                    <a:pt x="499" y="181"/>
                    <a:pt x="498" y="182"/>
                    <a:pt x="497" y="182"/>
                  </a:cubicBezTo>
                  <a:cubicBezTo>
                    <a:pt x="495" y="184"/>
                    <a:pt x="485" y="190"/>
                    <a:pt x="481" y="191"/>
                  </a:cubicBezTo>
                  <a:cubicBezTo>
                    <a:pt x="479" y="191"/>
                    <a:pt x="477" y="193"/>
                    <a:pt x="475" y="194"/>
                  </a:cubicBezTo>
                  <a:cubicBezTo>
                    <a:pt x="473" y="185"/>
                    <a:pt x="466" y="176"/>
                    <a:pt x="461" y="171"/>
                  </a:cubicBezTo>
                  <a:cubicBezTo>
                    <a:pt x="460" y="170"/>
                    <a:pt x="458" y="168"/>
                    <a:pt x="459" y="166"/>
                  </a:cubicBezTo>
                  <a:cubicBezTo>
                    <a:pt x="460" y="164"/>
                    <a:pt x="463" y="162"/>
                    <a:pt x="468" y="162"/>
                  </a:cubicBezTo>
                  <a:cubicBezTo>
                    <a:pt x="470" y="162"/>
                    <a:pt x="472" y="162"/>
                    <a:pt x="473" y="162"/>
                  </a:cubicBezTo>
                  <a:cubicBezTo>
                    <a:pt x="485" y="165"/>
                    <a:pt x="496" y="158"/>
                    <a:pt x="500" y="146"/>
                  </a:cubicBezTo>
                  <a:moveTo>
                    <a:pt x="464" y="212"/>
                  </a:moveTo>
                  <a:cubicBezTo>
                    <a:pt x="464" y="212"/>
                    <a:pt x="465" y="212"/>
                    <a:pt x="465" y="212"/>
                  </a:cubicBezTo>
                  <a:cubicBezTo>
                    <a:pt x="466" y="212"/>
                    <a:pt x="467" y="212"/>
                    <a:pt x="468" y="211"/>
                  </a:cubicBezTo>
                  <a:cubicBezTo>
                    <a:pt x="468" y="213"/>
                    <a:pt x="468" y="216"/>
                    <a:pt x="469" y="217"/>
                  </a:cubicBezTo>
                  <a:cubicBezTo>
                    <a:pt x="471" y="223"/>
                    <a:pt x="475" y="224"/>
                    <a:pt x="477" y="225"/>
                  </a:cubicBezTo>
                  <a:cubicBezTo>
                    <a:pt x="477" y="225"/>
                    <a:pt x="477" y="225"/>
                    <a:pt x="478" y="225"/>
                  </a:cubicBezTo>
                  <a:cubicBezTo>
                    <a:pt x="484" y="225"/>
                    <a:pt x="488" y="218"/>
                    <a:pt x="492" y="212"/>
                  </a:cubicBezTo>
                  <a:cubicBezTo>
                    <a:pt x="494" y="209"/>
                    <a:pt x="494" y="209"/>
                    <a:pt x="500" y="208"/>
                  </a:cubicBezTo>
                  <a:cubicBezTo>
                    <a:pt x="502" y="208"/>
                    <a:pt x="504" y="208"/>
                    <a:pt x="507" y="208"/>
                  </a:cubicBezTo>
                  <a:cubicBezTo>
                    <a:pt x="523" y="205"/>
                    <a:pt x="529" y="187"/>
                    <a:pt x="527" y="178"/>
                  </a:cubicBezTo>
                  <a:cubicBezTo>
                    <a:pt x="527" y="174"/>
                    <a:pt x="525" y="170"/>
                    <a:pt x="523" y="166"/>
                  </a:cubicBezTo>
                  <a:cubicBezTo>
                    <a:pt x="529" y="165"/>
                    <a:pt x="535" y="164"/>
                    <a:pt x="537" y="157"/>
                  </a:cubicBezTo>
                  <a:cubicBezTo>
                    <a:pt x="537" y="155"/>
                    <a:pt x="537" y="152"/>
                    <a:pt x="535" y="150"/>
                  </a:cubicBezTo>
                  <a:cubicBezTo>
                    <a:pt x="534" y="148"/>
                    <a:pt x="530" y="145"/>
                    <a:pt x="527" y="144"/>
                  </a:cubicBezTo>
                  <a:cubicBezTo>
                    <a:pt x="536" y="144"/>
                    <a:pt x="536" y="144"/>
                    <a:pt x="536" y="144"/>
                  </a:cubicBezTo>
                  <a:cubicBezTo>
                    <a:pt x="550" y="178"/>
                    <a:pt x="562" y="217"/>
                    <a:pt x="570" y="259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5" y="257"/>
                    <a:pt x="455" y="255"/>
                    <a:pt x="455" y="252"/>
                  </a:cubicBezTo>
                  <a:cubicBezTo>
                    <a:pt x="456" y="245"/>
                    <a:pt x="452" y="240"/>
                    <a:pt x="445" y="239"/>
                  </a:cubicBezTo>
                  <a:cubicBezTo>
                    <a:pt x="444" y="239"/>
                    <a:pt x="444" y="239"/>
                    <a:pt x="444" y="239"/>
                  </a:cubicBezTo>
                  <a:cubicBezTo>
                    <a:pt x="442" y="239"/>
                    <a:pt x="441" y="239"/>
                    <a:pt x="440" y="239"/>
                  </a:cubicBezTo>
                  <a:cubicBezTo>
                    <a:pt x="448" y="224"/>
                    <a:pt x="438" y="208"/>
                    <a:pt x="430" y="194"/>
                  </a:cubicBezTo>
                  <a:cubicBezTo>
                    <a:pt x="426" y="189"/>
                    <a:pt x="421" y="181"/>
                    <a:pt x="422" y="179"/>
                  </a:cubicBezTo>
                  <a:cubicBezTo>
                    <a:pt x="422" y="179"/>
                    <a:pt x="422" y="178"/>
                    <a:pt x="424" y="178"/>
                  </a:cubicBezTo>
                  <a:cubicBezTo>
                    <a:pt x="425" y="177"/>
                    <a:pt x="427" y="177"/>
                    <a:pt x="428" y="177"/>
                  </a:cubicBezTo>
                  <a:cubicBezTo>
                    <a:pt x="435" y="177"/>
                    <a:pt x="440" y="185"/>
                    <a:pt x="446" y="196"/>
                  </a:cubicBezTo>
                  <a:cubicBezTo>
                    <a:pt x="451" y="204"/>
                    <a:pt x="455" y="212"/>
                    <a:pt x="464" y="212"/>
                  </a:cubicBezTo>
                  <a:moveTo>
                    <a:pt x="429" y="259"/>
                  </a:moveTo>
                  <a:cubicBezTo>
                    <a:pt x="424" y="259"/>
                    <a:pt x="424" y="259"/>
                    <a:pt x="424" y="259"/>
                  </a:cubicBezTo>
                  <a:cubicBezTo>
                    <a:pt x="426" y="258"/>
                    <a:pt x="427" y="256"/>
                    <a:pt x="429" y="255"/>
                  </a:cubicBezTo>
                  <a:cubicBezTo>
                    <a:pt x="429" y="256"/>
                    <a:pt x="429" y="256"/>
                    <a:pt x="429" y="257"/>
                  </a:cubicBezTo>
                  <a:cubicBezTo>
                    <a:pt x="429" y="258"/>
                    <a:pt x="429" y="259"/>
                    <a:pt x="429" y="259"/>
                  </a:cubicBezTo>
                  <a:moveTo>
                    <a:pt x="403" y="273"/>
                  </a:moveTo>
                  <a:cubicBezTo>
                    <a:pt x="573" y="273"/>
                    <a:pt x="573" y="273"/>
                    <a:pt x="573" y="273"/>
                  </a:cubicBezTo>
                  <a:cubicBezTo>
                    <a:pt x="579" y="310"/>
                    <a:pt x="582" y="349"/>
                    <a:pt x="583" y="389"/>
                  </a:cubicBezTo>
                  <a:cubicBezTo>
                    <a:pt x="416" y="389"/>
                    <a:pt x="416" y="389"/>
                    <a:pt x="416" y="389"/>
                  </a:cubicBezTo>
                  <a:cubicBezTo>
                    <a:pt x="416" y="388"/>
                    <a:pt x="416" y="387"/>
                    <a:pt x="416" y="386"/>
                  </a:cubicBezTo>
                  <a:cubicBezTo>
                    <a:pt x="416" y="376"/>
                    <a:pt x="411" y="370"/>
                    <a:pt x="402" y="368"/>
                  </a:cubicBezTo>
                  <a:cubicBezTo>
                    <a:pt x="402" y="274"/>
                    <a:pt x="402" y="274"/>
                    <a:pt x="402" y="274"/>
                  </a:cubicBezTo>
                  <a:cubicBezTo>
                    <a:pt x="402" y="274"/>
                    <a:pt x="402" y="273"/>
                    <a:pt x="403" y="273"/>
                  </a:cubicBezTo>
                  <a:moveTo>
                    <a:pt x="388" y="662"/>
                  </a:moveTo>
                  <a:cubicBezTo>
                    <a:pt x="388" y="777"/>
                    <a:pt x="388" y="777"/>
                    <a:pt x="388" y="777"/>
                  </a:cubicBezTo>
                  <a:cubicBezTo>
                    <a:pt x="339" y="774"/>
                    <a:pt x="294" y="730"/>
                    <a:pt x="261" y="662"/>
                  </a:cubicBezTo>
                  <a:lnTo>
                    <a:pt x="388" y="662"/>
                  </a:lnTo>
                  <a:close/>
                  <a:moveTo>
                    <a:pt x="402" y="662"/>
                  </a:moveTo>
                  <a:cubicBezTo>
                    <a:pt x="502" y="662"/>
                    <a:pt x="502" y="662"/>
                    <a:pt x="502" y="662"/>
                  </a:cubicBezTo>
                  <a:cubicBezTo>
                    <a:pt x="499" y="668"/>
                    <a:pt x="501" y="677"/>
                    <a:pt x="503" y="682"/>
                  </a:cubicBezTo>
                  <a:cubicBezTo>
                    <a:pt x="506" y="689"/>
                    <a:pt x="508" y="693"/>
                    <a:pt x="512" y="694"/>
                  </a:cubicBezTo>
                  <a:cubicBezTo>
                    <a:pt x="481" y="745"/>
                    <a:pt x="443" y="774"/>
                    <a:pt x="402" y="777"/>
                  </a:cubicBezTo>
                  <a:lnTo>
                    <a:pt x="402" y="662"/>
                  </a:lnTo>
                  <a:close/>
                  <a:moveTo>
                    <a:pt x="525" y="672"/>
                  </a:moveTo>
                  <a:cubicBezTo>
                    <a:pt x="522" y="674"/>
                    <a:pt x="518" y="677"/>
                    <a:pt x="517" y="678"/>
                  </a:cubicBezTo>
                  <a:cubicBezTo>
                    <a:pt x="516" y="676"/>
                    <a:pt x="515" y="672"/>
                    <a:pt x="514" y="670"/>
                  </a:cubicBezTo>
                  <a:cubicBezTo>
                    <a:pt x="516" y="670"/>
                    <a:pt x="518" y="670"/>
                    <a:pt x="521" y="670"/>
                  </a:cubicBezTo>
                  <a:cubicBezTo>
                    <a:pt x="523" y="670"/>
                    <a:pt x="524" y="670"/>
                    <a:pt x="525" y="670"/>
                  </a:cubicBezTo>
                  <a:cubicBezTo>
                    <a:pt x="525" y="670"/>
                    <a:pt x="525" y="671"/>
                    <a:pt x="525" y="672"/>
                  </a:cubicBezTo>
                  <a:moveTo>
                    <a:pt x="402" y="648"/>
                  </a:moveTo>
                  <a:cubicBezTo>
                    <a:pt x="402" y="630"/>
                    <a:pt x="402" y="630"/>
                    <a:pt x="402" y="630"/>
                  </a:cubicBezTo>
                  <a:cubicBezTo>
                    <a:pt x="404" y="631"/>
                    <a:pt x="406" y="631"/>
                    <a:pt x="409" y="631"/>
                  </a:cubicBezTo>
                  <a:cubicBezTo>
                    <a:pt x="429" y="631"/>
                    <a:pt x="450" y="624"/>
                    <a:pt x="465" y="619"/>
                  </a:cubicBezTo>
                  <a:cubicBezTo>
                    <a:pt x="470" y="617"/>
                    <a:pt x="475" y="616"/>
                    <a:pt x="478" y="615"/>
                  </a:cubicBezTo>
                  <a:cubicBezTo>
                    <a:pt x="478" y="615"/>
                    <a:pt x="478" y="615"/>
                    <a:pt x="479" y="615"/>
                  </a:cubicBezTo>
                  <a:cubicBezTo>
                    <a:pt x="481" y="615"/>
                    <a:pt x="485" y="619"/>
                    <a:pt x="488" y="624"/>
                  </a:cubicBezTo>
                  <a:cubicBezTo>
                    <a:pt x="496" y="633"/>
                    <a:pt x="507" y="646"/>
                    <a:pt x="529" y="647"/>
                  </a:cubicBezTo>
                  <a:cubicBezTo>
                    <a:pt x="530" y="647"/>
                    <a:pt x="531" y="647"/>
                    <a:pt x="532" y="647"/>
                  </a:cubicBezTo>
                  <a:cubicBezTo>
                    <a:pt x="533" y="647"/>
                    <a:pt x="535" y="647"/>
                    <a:pt x="536" y="647"/>
                  </a:cubicBezTo>
                  <a:cubicBezTo>
                    <a:pt x="536" y="647"/>
                    <a:pt x="536" y="648"/>
                    <a:pt x="536" y="648"/>
                  </a:cubicBezTo>
                  <a:lnTo>
                    <a:pt x="402" y="648"/>
                  </a:lnTo>
                  <a:close/>
                  <a:moveTo>
                    <a:pt x="669" y="130"/>
                  </a:moveTo>
                  <a:cubicBezTo>
                    <a:pt x="553" y="130"/>
                    <a:pt x="553" y="130"/>
                    <a:pt x="553" y="130"/>
                  </a:cubicBezTo>
                  <a:cubicBezTo>
                    <a:pt x="554" y="128"/>
                    <a:pt x="555" y="126"/>
                    <a:pt x="556" y="124"/>
                  </a:cubicBezTo>
                  <a:cubicBezTo>
                    <a:pt x="560" y="112"/>
                    <a:pt x="560" y="87"/>
                    <a:pt x="556" y="50"/>
                  </a:cubicBezTo>
                  <a:cubicBezTo>
                    <a:pt x="598" y="69"/>
                    <a:pt x="636" y="97"/>
                    <a:pt x="669" y="130"/>
                  </a:cubicBezTo>
                  <a:moveTo>
                    <a:pt x="395" y="14"/>
                  </a:moveTo>
                  <a:cubicBezTo>
                    <a:pt x="401" y="14"/>
                    <a:pt x="407" y="14"/>
                    <a:pt x="413" y="15"/>
                  </a:cubicBezTo>
                  <a:cubicBezTo>
                    <a:pt x="414" y="15"/>
                    <a:pt x="414" y="15"/>
                    <a:pt x="415" y="15"/>
                  </a:cubicBezTo>
                  <a:cubicBezTo>
                    <a:pt x="420" y="15"/>
                    <a:pt x="425" y="15"/>
                    <a:pt x="431" y="16"/>
                  </a:cubicBezTo>
                  <a:cubicBezTo>
                    <a:pt x="432" y="16"/>
                    <a:pt x="433" y="16"/>
                    <a:pt x="434" y="16"/>
                  </a:cubicBezTo>
                  <a:cubicBezTo>
                    <a:pt x="439" y="17"/>
                    <a:pt x="443" y="17"/>
                    <a:pt x="448" y="18"/>
                  </a:cubicBezTo>
                  <a:cubicBezTo>
                    <a:pt x="450" y="18"/>
                    <a:pt x="452" y="18"/>
                    <a:pt x="453" y="19"/>
                  </a:cubicBezTo>
                  <a:cubicBezTo>
                    <a:pt x="457" y="19"/>
                    <a:pt x="462" y="20"/>
                    <a:pt x="466" y="21"/>
                  </a:cubicBezTo>
                  <a:cubicBezTo>
                    <a:pt x="468" y="21"/>
                    <a:pt x="470" y="22"/>
                    <a:pt x="472" y="22"/>
                  </a:cubicBezTo>
                  <a:cubicBezTo>
                    <a:pt x="476" y="23"/>
                    <a:pt x="480" y="24"/>
                    <a:pt x="484" y="25"/>
                  </a:cubicBezTo>
                  <a:cubicBezTo>
                    <a:pt x="486" y="25"/>
                    <a:pt x="489" y="26"/>
                    <a:pt x="492" y="27"/>
                  </a:cubicBezTo>
                  <a:cubicBezTo>
                    <a:pt x="495" y="28"/>
                    <a:pt x="498" y="28"/>
                    <a:pt x="501" y="29"/>
                  </a:cubicBezTo>
                  <a:cubicBezTo>
                    <a:pt x="505" y="30"/>
                    <a:pt x="508" y="31"/>
                    <a:pt x="511" y="32"/>
                  </a:cubicBezTo>
                  <a:cubicBezTo>
                    <a:pt x="514" y="33"/>
                    <a:pt x="516" y="34"/>
                    <a:pt x="519" y="35"/>
                  </a:cubicBezTo>
                  <a:cubicBezTo>
                    <a:pt x="523" y="36"/>
                    <a:pt x="527" y="38"/>
                    <a:pt x="531" y="39"/>
                  </a:cubicBezTo>
                  <a:cubicBezTo>
                    <a:pt x="532" y="40"/>
                    <a:pt x="534" y="40"/>
                    <a:pt x="536" y="41"/>
                  </a:cubicBezTo>
                  <a:cubicBezTo>
                    <a:pt x="538" y="42"/>
                    <a:pt x="539" y="43"/>
                    <a:pt x="541" y="43"/>
                  </a:cubicBezTo>
                  <a:cubicBezTo>
                    <a:pt x="543" y="58"/>
                    <a:pt x="544" y="71"/>
                    <a:pt x="545" y="83"/>
                  </a:cubicBezTo>
                  <a:cubicBezTo>
                    <a:pt x="544" y="82"/>
                    <a:pt x="543" y="81"/>
                    <a:pt x="542" y="80"/>
                  </a:cubicBezTo>
                  <a:cubicBezTo>
                    <a:pt x="537" y="74"/>
                    <a:pt x="529" y="71"/>
                    <a:pt x="520" y="71"/>
                  </a:cubicBezTo>
                  <a:cubicBezTo>
                    <a:pt x="519" y="71"/>
                    <a:pt x="519" y="71"/>
                    <a:pt x="519" y="71"/>
                  </a:cubicBezTo>
                  <a:cubicBezTo>
                    <a:pt x="516" y="71"/>
                    <a:pt x="512" y="71"/>
                    <a:pt x="508" y="72"/>
                  </a:cubicBezTo>
                  <a:cubicBezTo>
                    <a:pt x="507" y="72"/>
                    <a:pt x="507" y="72"/>
                    <a:pt x="507" y="72"/>
                  </a:cubicBezTo>
                  <a:cubicBezTo>
                    <a:pt x="490" y="73"/>
                    <a:pt x="466" y="78"/>
                    <a:pt x="462" y="92"/>
                  </a:cubicBezTo>
                  <a:cubicBezTo>
                    <a:pt x="460" y="97"/>
                    <a:pt x="461" y="106"/>
                    <a:pt x="474" y="116"/>
                  </a:cubicBezTo>
                  <a:cubicBezTo>
                    <a:pt x="487" y="124"/>
                    <a:pt x="488" y="135"/>
                    <a:pt x="486" y="142"/>
                  </a:cubicBezTo>
                  <a:cubicBezTo>
                    <a:pt x="486" y="143"/>
                    <a:pt x="484" y="149"/>
                    <a:pt x="478" y="149"/>
                  </a:cubicBezTo>
                  <a:cubicBezTo>
                    <a:pt x="478" y="149"/>
                    <a:pt x="477" y="149"/>
                    <a:pt x="476" y="149"/>
                  </a:cubicBezTo>
                  <a:cubicBezTo>
                    <a:pt x="462" y="146"/>
                    <a:pt x="450" y="151"/>
                    <a:pt x="446" y="161"/>
                  </a:cubicBezTo>
                  <a:cubicBezTo>
                    <a:pt x="445" y="164"/>
                    <a:pt x="444" y="167"/>
                    <a:pt x="445" y="170"/>
                  </a:cubicBezTo>
                  <a:cubicBezTo>
                    <a:pt x="440" y="166"/>
                    <a:pt x="435" y="163"/>
                    <a:pt x="428" y="163"/>
                  </a:cubicBezTo>
                  <a:cubicBezTo>
                    <a:pt x="425" y="163"/>
                    <a:pt x="423" y="163"/>
                    <a:pt x="420" y="164"/>
                  </a:cubicBezTo>
                  <a:cubicBezTo>
                    <a:pt x="414" y="166"/>
                    <a:pt x="410" y="169"/>
                    <a:pt x="409" y="173"/>
                  </a:cubicBezTo>
                  <a:cubicBezTo>
                    <a:pt x="405" y="182"/>
                    <a:pt x="411" y="191"/>
                    <a:pt x="418" y="202"/>
                  </a:cubicBezTo>
                  <a:cubicBezTo>
                    <a:pt x="425" y="213"/>
                    <a:pt x="432" y="225"/>
                    <a:pt x="428" y="234"/>
                  </a:cubicBezTo>
                  <a:cubicBezTo>
                    <a:pt x="421" y="245"/>
                    <a:pt x="410" y="254"/>
                    <a:pt x="398" y="260"/>
                  </a:cubicBezTo>
                  <a:cubicBezTo>
                    <a:pt x="398" y="260"/>
                    <a:pt x="398" y="260"/>
                    <a:pt x="398" y="260"/>
                  </a:cubicBezTo>
                  <a:cubicBezTo>
                    <a:pt x="396" y="261"/>
                    <a:pt x="395" y="262"/>
                    <a:pt x="393" y="262"/>
                  </a:cubicBezTo>
                  <a:cubicBezTo>
                    <a:pt x="393" y="263"/>
                    <a:pt x="392" y="263"/>
                    <a:pt x="392" y="263"/>
                  </a:cubicBezTo>
                  <a:cubicBezTo>
                    <a:pt x="383" y="267"/>
                    <a:pt x="373" y="269"/>
                    <a:pt x="365" y="270"/>
                  </a:cubicBezTo>
                  <a:cubicBezTo>
                    <a:pt x="341" y="273"/>
                    <a:pt x="343" y="287"/>
                    <a:pt x="344" y="300"/>
                  </a:cubicBezTo>
                  <a:cubicBezTo>
                    <a:pt x="344" y="305"/>
                    <a:pt x="345" y="309"/>
                    <a:pt x="344" y="315"/>
                  </a:cubicBezTo>
                  <a:cubicBezTo>
                    <a:pt x="344" y="338"/>
                    <a:pt x="343" y="352"/>
                    <a:pt x="340" y="355"/>
                  </a:cubicBezTo>
                  <a:cubicBezTo>
                    <a:pt x="339" y="355"/>
                    <a:pt x="337" y="353"/>
                    <a:pt x="333" y="349"/>
                  </a:cubicBezTo>
                  <a:cubicBezTo>
                    <a:pt x="326" y="341"/>
                    <a:pt x="320" y="338"/>
                    <a:pt x="314" y="338"/>
                  </a:cubicBezTo>
                  <a:cubicBezTo>
                    <a:pt x="310" y="338"/>
                    <a:pt x="307" y="339"/>
                    <a:pt x="305" y="343"/>
                  </a:cubicBezTo>
                  <a:cubicBezTo>
                    <a:pt x="296" y="355"/>
                    <a:pt x="307" y="389"/>
                    <a:pt x="309" y="395"/>
                  </a:cubicBezTo>
                  <a:cubicBezTo>
                    <a:pt x="316" y="416"/>
                    <a:pt x="350" y="440"/>
                    <a:pt x="375" y="458"/>
                  </a:cubicBezTo>
                  <a:cubicBezTo>
                    <a:pt x="376" y="458"/>
                    <a:pt x="376" y="458"/>
                    <a:pt x="376" y="458"/>
                  </a:cubicBezTo>
                  <a:cubicBezTo>
                    <a:pt x="312" y="440"/>
                    <a:pt x="276" y="416"/>
                    <a:pt x="277" y="392"/>
                  </a:cubicBezTo>
                  <a:cubicBezTo>
                    <a:pt x="278" y="373"/>
                    <a:pt x="285" y="367"/>
                    <a:pt x="292" y="361"/>
                  </a:cubicBezTo>
                  <a:cubicBezTo>
                    <a:pt x="298" y="356"/>
                    <a:pt x="306" y="349"/>
                    <a:pt x="302" y="334"/>
                  </a:cubicBezTo>
                  <a:cubicBezTo>
                    <a:pt x="296" y="315"/>
                    <a:pt x="279" y="309"/>
                    <a:pt x="269" y="307"/>
                  </a:cubicBezTo>
                  <a:cubicBezTo>
                    <a:pt x="275" y="267"/>
                    <a:pt x="261" y="260"/>
                    <a:pt x="256" y="258"/>
                  </a:cubicBezTo>
                  <a:cubicBezTo>
                    <a:pt x="254" y="258"/>
                    <a:pt x="252" y="258"/>
                    <a:pt x="250" y="258"/>
                  </a:cubicBezTo>
                  <a:cubicBezTo>
                    <a:pt x="230" y="258"/>
                    <a:pt x="190" y="284"/>
                    <a:pt x="183" y="299"/>
                  </a:cubicBezTo>
                  <a:cubicBezTo>
                    <a:pt x="180" y="305"/>
                    <a:pt x="179" y="311"/>
                    <a:pt x="177" y="317"/>
                  </a:cubicBezTo>
                  <a:cubicBezTo>
                    <a:pt x="175" y="325"/>
                    <a:pt x="173" y="333"/>
                    <a:pt x="169" y="338"/>
                  </a:cubicBezTo>
                  <a:cubicBezTo>
                    <a:pt x="166" y="330"/>
                    <a:pt x="163" y="310"/>
                    <a:pt x="159" y="279"/>
                  </a:cubicBezTo>
                  <a:cubicBezTo>
                    <a:pt x="157" y="267"/>
                    <a:pt x="157" y="266"/>
                    <a:pt x="156" y="264"/>
                  </a:cubicBezTo>
                  <a:cubicBezTo>
                    <a:pt x="155" y="262"/>
                    <a:pt x="149" y="251"/>
                    <a:pt x="144" y="242"/>
                  </a:cubicBezTo>
                  <a:cubicBezTo>
                    <a:pt x="143" y="240"/>
                    <a:pt x="141" y="238"/>
                    <a:pt x="139" y="238"/>
                  </a:cubicBezTo>
                  <a:cubicBezTo>
                    <a:pt x="133" y="237"/>
                    <a:pt x="115" y="234"/>
                    <a:pt x="107" y="229"/>
                  </a:cubicBezTo>
                  <a:cubicBezTo>
                    <a:pt x="104" y="228"/>
                    <a:pt x="102" y="227"/>
                    <a:pt x="99" y="229"/>
                  </a:cubicBezTo>
                  <a:cubicBezTo>
                    <a:pt x="97" y="230"/>
                    <a:pt x="96" y="232"/>
                    <a:pt x="96" y="235"/>
                  </a:cubicBezTo>
                  <a:cubicBezTo>
                    <a:pt x="96" y="248"/>
                    <a:pt x="95" y="266"/>
                    <a:pt x="94" y="272"/>
                  </a:cubicBezTo>
                  <a:cubicBezTo>
                    <a:pt x="90" y="279"/>
                    <a:pt x="73" y="304"/>
                    <a:pt x="48" y="360"/>
                  </a:cubicBezTo>
                  <a:cubicBezTo>
                    <a:pt x="39" y="383"/>
                    <a:pt x="34" y="415"/>
                    <a:pt x="33" y="450"/>
                  </a:cubicBezTo>
                  <a:cubicBezTo>
                    <a:pt x="34" y="435"/>
                    <a:pt x="39" y="420"/>
                    <a:pt x="46" y="402"/>
                  </a:cubicBezTo>
                  <a:cubicBezTo>
                    <a:pt x="47" y="403"/>
                    <a:pt x="48" y="403"/>
                    <a:pt x="50" y="403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1" y="406"/>
                    <a:pt x="48" y="412"/>
                    <a:pt x="46" y="429"/>
                  </a:cubicBezTo>
                  <a:cubicBezTo>
                    <a:pt x="45" y="443"/>
                    <a:pt x="44" y="458"/>
                    <a:pt x="46" y="469"/>
                  </a:cubicBezTo>
                  <a:cubicBezTo>
                    <a:pt x="48" y="488"/>
                    <a:pt x="54" y="497"/>
                    <a:pt x="64" y="497"/>
                  </a:cubicBezTo>
                  <a:cubicBezTo>
                    <a:pt x="64" y="497"/>
                    <a:pt x="64" y="497"/>
                    <a:pt x="65" y="497"/>
                  </a:cubicBezTo>
                  <a:cubicBezTo>
                    <a:pt x="76" y="496"/>
                    <a:pt x="81" y="483"/>
                    <a:pt x="80" y="459"/>
                  </a:cubicBezTo>
                  <a:cubicBezTo>
                    <a:pt x="80" y="459"/>
                    <a:pt x="77" y="413"/>
                    <a:pt x="65" y="403"/>
                  </a:cubicBezTo>
                  <a:cubicBezTo>
                    <a:pt x="194" y="403"/>
                    <a:pt x="194" y="403"/>
                    <a:pt x="194" y="403"/>
                  </a:cubicBezTo>
                  <a:cubicBezTo>
                    <a:pt x="194" y="443"/>
                    <a:pt x="198" y="482"/>
                    <a:pt x="204" y="519"/>
                  </a:cubicBezTo>
                  <a:cubicBezTo>
                    <a:pt x="46" y="519"/>
                    <a:pt x="46" y="519"/>
                    <a:pt x="46" y="519"/>
                  </a:cubicBezTo>
                  <a:cubicBezTo>
                    <a:pt x="45" y="519"/>
                    <a:pt x="45" y="519"/>
                    <a:pt x="44" y="519"/>
                  </a:cubicBezTo>
                  <a:cubicBezTo>
                    <a:pt x="38" y="498"/>
                    <a:pt x="35" y="482"/>
                    <a:pt x="33" y="468"/>
                  </a:cubicBezTo>
                  <a:cubicBezTo>
                    <a:pt x="34" y="487"/>
                    <a:pt x="36" y="506"/>
                    <a:pt x="39" y="526"/>
                  </a:cubicBezTo>
                  <a:cubicBezTo>
                    <a:pt x="39" y="526"/>
                    <a:pt x="39" y="526"/>
                    <a:pt x="39" y="526"/>
                  </a:cubicBezTo>
                  <a:cubicBezTo>
                    <a:pt x="39" y="526"/>
                    <a:pt x="39" y="527"/>
                    <a:pt x="39" y="527"/>
                  </a:cubicBezTo>
                  <a:cubicBezTo>
                    <a:pt x="39" y="530"/>
                    <a:pt x="40" y="533"/>
                    <a:pt x="40" y="536"/>
                  </a:cubicBezTo>
                  <a:cubicBezTo>
                    <a:pt x="40" y="535"/>
                    <a:pt x="39" y="533"/>
                    <a:pt x="39" y="532"/>
                  </a:cubicBezTo>
                  <a:cubicBezTo>
                    <a:pt x="38" y="529"/>
                    <a:pt x="37" y="526"/>
                    <a:pt x="36" y="523"/>
                  </a:cubicBezTo>
                  <a:cubicBezTo>
                    <a:pt x="35" y="521"/>
                    <a:pt x="34" y="520"/>
                    <a:pt x="34" y="518"/>
                  </a:cubicBezTo>
                  <a:cubicBezTo>
                    <a:pt x="32" y="513"/>
                    <a:pt x="31" y="509"/>
                    <a:pt x="30" y="505"/>
                  </a:cubicBezTo>
                  <a:cubicBezTo>
                    <a:pt x="29" y="504"/>
                    <a:pt x="29" y="503"/>
                    <a:pt x="28" y="501"/>
                  </a:cubicBezTo>
                  <a:cubicBezTo>
                    <a:pt x="27" y="496"/>
                    <a:pt x="26" y="492"/>
                    <a:pt x="25" y="487"/>
                  </a:cubicBezTo>
                  <a:cubicBezTo>
                    <a:pt x="24" y="486"/>
                    <a:pt x="24" y="485"/>
                    <a:pt x="24" y="484"/>
                  </a:cubicBezTo>
                  <a:cubicBezTo>
                    <a:pt x="23" y="479"/>
                    <a:pt x="22" y="474"/>
                    <a:pt x="21" y="469"/>
                  </a:cubicBezTo>
                  <a:cubicBezTo>
                    <a:pt x="21" y="468"/>
                    <a:pt x="20" y="467"/>
                    <a:pt x="20" y="467"/>
                  </a:cubicBezTo>
                  <a:cubicBezTo>
                    <a:pt x="19" y="461"/>
                    <a:pt x="18" y="456"/>
                    <a:pt x="18" y="451"/>
                  </a:cubicBezTo>
                  <a:cubicBezTo>
                    <a:pt x="18" y="450"/>
                    <a:pt x="17" y="450"/>
                    <a:pt x="17" y="449"/>
                  </a:cubicBezTo>
                  <a:cubicBezTo>
                    <a:pt x="17" y="444"/>
                    <a:pt x="16" y="438"/>
                    <a:pt x="15" y="433"/>
                  </a:cubicBezTo>
                  <a:cubicBezTo>
                    <a:pt x="15" y="432"/>
                    <a:pt x="15" y="432"/>
                    <a:pt x="15" y="431"/>
                  </a:cubicBezTo>
                  <a:cubicBezTo>
                    <a:pt x="15" y="426"/>
                    <a:pt x="14" y="420"/>
                    <a:pt x="14" y="414"/>
                  </a:cubicBezTo>
                  <a:cubicBezTo>
                    <a:pt x="14" y="414"/>
                    <a:pt x="14" y="414"/>
                    <a:pt x="14" y="413"/>
                  </a:cubicBezTo>
                  <a:cubicBezTo>
                    <a:pt x="14" y="407"/>
                    <a:pt x="14" y="402"/>
                    <a:pt x="14" y="396"/>
                  </a:cubicBezTo>
                  <a:cubicBezTo>
                    <a:pt x="14" y="186"/>
                    <a:pt x="185" y="14"/>
                    <a:pt x="395" y="14"/>
                  </a:cubicBezTo>
                  <a:moveTo>
                    <a:pt x="122" y="662"/>
                  </a:moveTo>
                  <a:cubicBezTo>
                    <a:pt x="246" y="662"/>
                    <a:pt x="246" y="662"/>
                    <a:pt x="246" y="662"/>
                  </a:cubicBezTo>
                  <a:cubicBezTo>
                    <a:pt x="248" y="666"/>
                    <a:pt x="250" y="670"/>
                    <a:pt x="252" y="674"/>
                  </a:cubicBezTo>
                  <a:cubicBezTo>
                    <a:pt x="275" y="720"/>
                    <a:pt x="302" y="753"/>
                    <a:pt x="333" y="772"/>
                  </a:cubicBezTo>
                  <a:cubicBezTo>
                    <a:pt x="251" y="759"/>
                    <a:pt x="178" y="719"/>
                    <a:pt x="122" y="662"/>
                  </a:cubicBezTo>
                  <a:moveTo>
                    <a:pt x="458" y="772"/>
                  </a:moveTo>
                  <a:cubicBezTo>
                    <a:pt x="487" y="754"/>
                    <a:pt x="514" y="723"/>
                    <a:pt x="536" y="680"/>
                  </a:cubicBezTo>
                  <a:cubicBezTo>
                    <a:pt x="541" y="676"/>
                    <a:pt x="544" y="671"/>
                    <a:pt x="543" y="667"/>
                  </a:cubicBezTo>
                  <a:cubicBezTo>
                    <a:pt x="543" y="666"/>
                    <a:pt x="543" y="666"/>
                    <a:pt x="543" y="666"/>
                  </a:cubicBezTo>
                  <a:cubicBezTo>
                    <a:pt x="544" y="664"/>
                    <a:pt x="544" y="663"/>
                    <a:pt x="545" y="662"/>
                  </a:cubicBezTo>
                  <a:cubicBezTo>
                    <a:pt x="605" y="662"/>
                    <a:pt x="605" y="662"/>
                    <a:pt x="605" y="662"/>
                  </a:cubicBezTo>
                  <a:cubicBezTo>
                    <a:pt x="603" y="663"/>
                    <a:pt x="600" y="665"/>
                    <a:pt x="597" y="667"/>
                  </a:cubicBezTo>
                  <a:cubicBezTo>
                    <a:pt x="594" y="669"/>
                    <a:pt x="592" y="670"/>
                    <a:pt x="589" y="672"/>
                  </a:cubicBezTo>
                  <a:cubicBezTo>
                    <a:pt x="585" y="674"/>
                    <a:pt x="585" y="674"/>
                    <a:pt x="585" y="674"/>
                  </a:cubicBezTo>
                  <a:cubicBezTo>
                    <a:pt x="570" y="684"/>
                    <a:pt x="561" y="689"/>
                    <a:pt x="565" y="697"/>
                  </a:cubicBezTo>
                  <a:cubicBezTo>
                    <a:pt x="566" y="700"/>
                    <a:pt x="570" y="702"/>
                    <a:pt x="574" y="702"/>
                  </a:cubicBezTo>
                  <a:cubicBezTo>
                    <a:pt x="585" y="702"/>
                    <a:pt x="613" y="684"/>
                    <a:pt x="619" y="673"/>
                  </a:cubicBezTo>
                  <a:cubicBezTo>
                    <a:pt x="622" y="668"/>
                    <a:pt x="621" y="664"/>
                    <a:pt x="619" y="662"/>
                  </a:cubicBezTo>
                  <a:cubicBezTo>
                    <a:pt x="669" y="662"/>
                    <a:pt x="669" y="662"/>
                    <a:pt x="669" y="662"/>
                  </a:cubicBezTo>
                  <a:cubicBezTo>
                    <a:pt x="613" y="719"/>
                    <a:pt x="540" y="759"/>
                    <a:pt x="458" y="772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649108" y="745866"/>
              <a:ext cx="586413" cy="419096"/>
            </a:xfrm>
            <a:custGeom>
              <a:avLst/>
              <a:gdLst/>
              <a:ahLst/>
              <a:cxnLst/>
              <a:rect l="l" t="t" r="r" b="b"/>
              <a:pathLst>
                <a:path w="794" h="460" extrusionOk="0">
                  <a:moveTo>
                    <a:pt x="745" y="0"/>
                  </a:moveTo>
                  <a:cubicBezTo>
                    <a:pt x="329" y="0"/>
                    <a:pt x="329" y="0"/>
                    <a:pt x="329" y="0"/>
                  </a:cubicBezTo>
                  <a:cubicBezTo>
                    <a:pt x="313" y="0"/>
                    <a:pt x="299" y="7"/>
                    <a:pt x="290" y="20"/>
                  </a:cubicBezTo>
                  <a:cubicBezTo>
                    <a:pt x="278" y="14"/>
                    <a:pt x="248" y="8"/>
                    <a:pt x="212" y="39"/>
                  </a:cubicBezTo>
                  <a:cubicBezTo>
                    <a:pt x="168" y="77"/>
                    <a:pt x="6" y="200"/>
                    <a:pt x="4" y="201"/>
                  </a:cubicBezTo>
                  <a:cubicBezTo>
                    <a:pt x="1" y="204"/>
                    <a:pt x="0" y="208"/>
                    <a:pt x="3" y="211"/>
                  </a:cubicBezTo>
                  <a:cubicBezTo>
                    <a:pt x="4" y="213"/>
                    <a:pt x="6" y="214"/>
                    <a:pt x="8" y="214"/>
                  </a:cubicBezTo>
                  <a:cubicBezTo>
                    <a:pt x="10" y="214"/>
                    <a:pt x="11" y="213"/>
                    <a:pt x="13" y="212"/>
                  </a:cubicBezTo>
                  <a:cubicBezTo>
                    <a:pt x="14" y="211"/>
                    <a:pt x="177" y="88"/>
                    <a:pt x="221" y="50"/>
                  </a:cubicBezTo>
                  <a:cubicBezTo>
                    <a:pt x="251" y="24"/>
                    <a:pt x="274" y="28"/>
                    <a:pt x="283" y="32"/>
                  </a:cubicBezTo>
                  <a:cubicBezTo>
                    <a:pt x="281" y="37"/>
                    <a:pt x="280" y="43"/>
                    <a:pt x="280" y="49"/>
                  </a:cubicBezTo>
                  <a:cubicBezTo>
                    <a:pt x="280" y="244"/>
                    <a:pt x="280" y="244"/>
                    <a:pt x="280" y="244"/>
                  </a:cubicBezTo>
                  <a:cubicBezTo>
                    <a:pt x="260" y="253"/>
                    <a:pt x="246" y="259"/>
                    <a:pt x="245" y="260"/>
                  </a:cubicBezTo>
                  <a:cubicBezTo>
                    <a:pt x="241" y="262"/>
                    <a:pt x="240" y="266"/>
                    <a:pt x="241" y="270"/>
                  </a:cubicBezTo>
                  <a:cubicBezTo>
                    <a:pt x="243" y="273"/>
                    <a:pt x="247" y="275"/>
                    <a:pt x="251" y="273"/>
                  </a:cubicBezTo>
                  <a:cubicBezTo>
                    <a:pt x="252" y="272"/>
                    <a:pt x="410" y="198"/>
                    <a:pt x="450" y="182"/>
                  </a:cubicBezTo>
                  <a:cubicBezTo>
                    <a:pt x="479" y="170"/>
                    <a:pt x="498" y="184"/>
                    <a:pt x="507" y="201"/>
                  </a:cubicBezTo>
                  <a:cubicBezTo>
                    <a:pt x="516" y="221"/>
                    <a:pt x="514" y="248"/>
                    <a:pt x="492" y="261"/>
                  </a:cubicBezTo>
                  <a:cubicBezTo>
                    <a:pt x="482" y="267"/>
                    <a:pt x="464" y="275"/>
                    <a:pt x="444" y="285"/>
                  </a:cubicBezTo>
                  <a:cubicBezTo>
                    <a:pt x="411" y="300"/>
                    <a:pt x="381" y="315"/>
                    <a:pt x="371" y="324"/>
                  </a:cubicBezTo>
                  <a:cubicBezTo>
                    <a:pt x="371" y="324"/>
                    <a:pt x="370" y="324"/>
                    <a:pt x="370" y="325"/>
                  </a:cubicBezTo>
                  <a:cubicBezTo>
                    <a:pt x="370" y="325"/>
                    <a:pt x="369" y="325"/>
                    <a:pt x="369" y="326"/>
                  </a:cubicBezTo>
                  <a:cubicBezTo>
                    <a:pt x="366" y="329"/>
                    <a:pt x="361" y="334"/>
                    <a:pt x="356" y="340"/>
                  </a:cubicBezTo>
                  <a:cubicBezTo>
                    <a:pt x="336" y="363"/>
                    <a:pt x="303" y="401"/>
                    <a:pt x="274" y="409"/>
                  </a:cubicBezTo>
                  <a:cubicBezTo>
                    <a:pt x="236" y="419"/>
                    <a:pt x="82" y="424"/>
                    <a:pt x="80" y="424"/>
                  </a:cubicBezTo>
                  <a:cubicBezTo>
                    <a:pt x="76" y="424"/>
                    <a:pt x="73" y="428"/>
                    <a:pt x="74" y="431"/>
                  </a:cubicBezTo>
                  <a:cubicBezTo>
                    <a:pt x="74" y="435"/>
                    <a:pt x="77" y="438"/>
                    <a:pt x="81" y="438"/>
                  </a:cubicBezTo>
                  <a:cubicBezTo>
                    <a:pt x="81" y="438"/>
                    <a:pt x="81" y="438"/>
                    <a:pt x="81" y="438"/>
                  </a:cubicBezTo>
                  <a:cubicBezTo>
                    <a:pt x="87" y="438"/>
                    <a:pt x="238" y="433"/>
                    <a:pt x="278" y="422"/>
                  </a:cubicBezTo>
                  <a:cubicBezTo>
                    <a:pt x="289" y="419"/>
                    <a:pt x="299" y="413"/>
                    <a:pt x="310" y="406"/>
                  </a:cubicBezTo>
                  <a:cubicBezTo>
                    <a:pt x="314" y="416"/>
                    <a:pt x="322" y="425"/>
                    <a:pt x="333" y="431"/>
                  </a:cubicBezTo>
                  <a:cubicBezTo>
                    <a:pt x="339" y="434"/>
                    <a:pt x="347" y="436"/>
                    <a:pt x="354" y="436"/>
                  </a:cubicBezTo>
                  <a:cubicBezTo>
                    <a:pt x="365" y="436"/>
                    <a:pt x="376" y="431"/>
                    <a:pt x="385" y="423"/>
                  </a:cubicBezTo>
                  <a:cubicBezTo>
                    <a:pt x="386" y="425"/>
                    <a:pt x="386" y="426"/>
                    <a:pt x="386" y="428"/>
                  </a:cubicBezTo>
                  <a:cubicBezTo>
                    <a:pt x="391" y="440"/>
                    <a:pt x="399" y="450"/>
                    <a:pt x="410" y="455"/>
                  </a:cubicBezTo>
                  <a:cubicBezTo>
                    <a:pt x="417" y="459"/>
                    <a:pt x="424" y="460"/>
                    <a:pt x="431" y="460"/>
                  </a:cubicBezTo>
                  <a:cubicBezTo>
                    <a:pt x="449" y="460"/>
                    <a:pt x="465" y="451"/>
                    <a:pt x="474" y="434"/>
                  </a:cubicBezTo>
                  <a:cubicBezTo>
                    <a:pt x="485" y="410"/>
                    <a:pt x="485" y="410"/>
                    <a:pt x="485" y="410"/>
                  </a:cubicBezTo>
                  <a:cubicBezTo>
                    <a:pt x="489" y="421"/>
                    <a:pt x="497" y="431"/>
                    <a:pt x="509" y="437"/>
                  </a:cubicBezTo>
                  <a:cubicBezTo>
                    <a:pt x="516" y="440"/>
                    <a:pt x="523" y="442"/>
                    <a:pt x="530" y="442"/>
                  </a:cubicBezTo>
                  <a:cubicBezTo>
                    <a:pt x="547" y="442"/>
                    <a:pt x="564" y="432"/>
                    <a:pt x="572" y="416"/>
                  </a:cubicBezTo>
                  <a:cubicBezTo>
                    <a:pt x="611" y="337"/>
                    <a:pt x="611" y="337"/>
                    <a:pt x="611" y="337"/>
                  </a:cubicBezTo>
                  <a:cubicBezTo>
                    <a:pt x="745" y="337"/>
                    <a:pt x="745" y="337"/>
                    <a:pt x="745" y="337"/>
                  </a:cubicBezTo>
                  <a:cubicBezTo>
                    <a:pt x="772" y="337"/>
                    <a:pt x="794" y="315"/>
                    <a:pt x="794" y="288"/>
                  </a:cubicBezTo>
                  <a:cubicBezTo>
                    <a:pt x="794" y="49"/>
                    <a:pt x="794" y="49"/>
                    <a:pt x="794" y="49"/>
                  </a:cubicBezTo>
                  <a:cubicBezTo>
                    <a:pt x="794" y="22"/>
                    <a:pt x="772" y="0"/>
                    <a:pt x="745" y="0"/>
                  </a:cubicBezTo>
                  <a:moveTo>
                    <a:pt x="294" y="82"/>
                  </a:moveTo>
                  <a:cubicBezTo>
                    <a:pt x="780" y="82"/>
                    <a:pt x="780" y="82"/>
                    <a:pt x="780" y="82"/>
                  </a:cubicBezTo>
                  <a:cubicBezTo>
                    <a:pt x="780" y="134"/>
                    <a:pt x="780" y="134"/>
                    <a:pt x="780" y="134"/>
                  </a:cubicBezTo>
                  <a:cubicBezTo>
                    <a:pt x="294" y="134"/>
                    <a:pt x="294" y="134"/>
                    <a:pt x="294" y="134"/>
                  </a:cubicBezTo>
                  <a:lnTo>
                    <a:pt x="294" y="82"/>
                  </a:lnTo>
                  <a:close/>
                  <a:moveTo>
                    <a:pt x="329" y="14"/>
                  </a:moveTo>
                  <a:cubicBezTo>
                    <a:pt x="745" y="14"/>
                    <a:pt x="745" y="14"/>
                    <a:pt x="745" y="14"/>
                  </a:cubicBezTo>
                  <a:cubicBezTo>
                    <a:pt x="765" y="14"/>
                    <a:pt x="780" y="29"/>
                    <a:pt x="780" y="49"/>
                  </a:cubicBezTo>
                  <a:cubicBezTo>
                    <a:pt x="780" y="68"/>
                    <a:pt x="780" y="68"/>
                    <a:pt x="780" y="68"/>
                  </a:cubicBezTo>
                  <a:cubicBezTo>
                    <a:pt x="294" y="68"/>
                    <a:pt x="294" y="68"/>
                    <a:pt x="294" y="6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4" y="29"/>
                    <a:pt x="310" y="14"/>
                    <a:pt x="329" y="14"/>
                  </a:cubicBezTo>
                  <a:moveTo>
                    <a:pt x="339" y="418"/>
                  </a:moveTo>
                  <a:cubicBezTo>
                    <a:pt x="330" y="414"/>
                    <a:pt x="324" y="406"/>
                    <a:pt x="321" y="396"/>
                  </a:cubicBezTo>
                  <a:cubicBezTo>
                    <a:pt x="338" y="382"/>
                    <a:pt x="354" y="364"/>
                    <a:pt x="366" y="350"/>
                  </a:cubicBezTo>
                  <a:cubicBezTo>
                    <a:pt x="371" y="345"/>
                    <a:pt x="375" y="340"/>
                    <a:pt x="378" y="337"/>
                  </a:cubicBezTo>
                  <a:cubicBezTo>
                    <a:pt x="416" y="337"/>
                    <a:pt x="416" y="337"/>
                    <a:pt x="416" y="337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75" y="420"/>
                    <a:pt x="355" y="426"/>
                    <a:pt x="339" y="418"/>
                  </a:cubicBezTo>
                  <a:moveTo>
                    <a:pt x="461" y="428"/>
                  </a:moveTo>
                  <a:cubicBezTo>
                    <a:pt x="453" y="444"/>
                    <a:pt x="433" y="451"/>
                    <a:pt x="416" y="443"/>
                  </a:cubicBezTo>
                  <a:cubicBezTo>
                    <a:pt x="409" y="439"/>
                    <a:pt x="403" y="432"/>
                    <a:pt x="400" y="424"/>
                  </a:cubicBezTo>
                  <a:cubicBezTo>
                    <a:pt x="397" y="415"/>
                    <a:pt x="398" y="406"/>
                    <a:pt x="401" y="398"/>
                  </a:cubicBezTo>
                  <a:cubicBezTo>
                    <a:pt x="432" y="337"/>
                    <a:pt x="432" y="337"/>
                    <a:pt x="432" y="337"/>
                  </a:cubicBezTo>
                  <a:cubicBezTo>
                    <a:pt x="506" y="337"/>
                    <a:pt x="506" y="337"/>
                    <a:pt x="506" y="337"/>
                  </a:cubicBezTo>
                  <a:cubicBezTo>
                    <a:pt x="488" y="374"/>
                    <a:pt x="488" y="374"/>
                    <a:pt x="488" y="374"/>
                  </a:cubicBezTo>
                  <a:cubicBezTo>
                    <a:pt x="488" y="374"/>
                    <a:pt x="488" y="374"/>
                    <a:pt x="488" y="374"/>
                  </a:cubicBezTo>
                  <a:lnTo>
                    <a:pt x="461" y="428"/>
                  </a:lnTo>
                  <a:close/>
                  <a:moveTo>
                    <a:pt x="560" y="410"/>
                  </a:moveTo>
                  <a:cubicBezTo>
                    <a:pt x="552" y="426"/>
                    <a:pt x="532" y="433"/>
                    <a:pt x="515" y="425"/>
                  </a:cubicBezTo>
                  <a:cubicBezTo>
                    <a:pt x="499" y="416"/>
                    <a:pt x="492" y="397"/>
                    <a:pt x="500" y="380"/>
                  </a:cubicBezTo>
                  <a:cubicBezTo>
                    <a:pt x="522" y="337"/>
                    <a:pt x="522" y="337"/>
                    <a:pt x="522" y="337"/>
                  </a:cubicBezTo>
                  <a:cubicBezTo>
                    <a:pt x="596" y="337"/>
                    <a:pt x="596" y="337"/>
                    <a:pt x="596" y="337"/>
                  </a:cubicBezTo>
                  <a:lnTo>
                    <a:pt x="560" y="410"/>
                  </a:lnTo>
                  <a:close/>
                  <a:moveTo>
                    <a:pt x="745" y="323"/>
                  </a:moveTo>
                  <a:cubicBezTo>
                    <a:pt x="398" y="323"/>
                    <a:pt x="398" y="323"/>
                    <a:pt x="398" y="323"/>
                  </a:cubicBezTo>
                  <a:cubicBezTo>
                    <a:pt x="412" y="315"/>
                    <a:pt x="432" y="306"/>
                    <a:pt x="450" y="297"/>
                  </a:cubicBezTo>
                  <a:cubicBezTo>
                    <a:pt x="470" y="288"/>
                    <a:pt x="489" y="279"/>
                    <a:pt x="500" y="273"/>
                  </a:cubicBezTo>
                  <a:cubicBezTo>
                    <a:pt x="529" y="255"/>
                    <a:pt x="531" y="220"/>
                    <a:pt x="519" y="195"/>
                  </a:cubicBezTo>
                  <a:cubicBezTo>
                    <a:pt x="509" y="174"/>
                    <a:pt x="483" y="154"/>
                    <a:pt x="445" y="169"/>
                  </a:cubicBezTo>
                  <a:cubicBezTo>
                    <a:pt x="419" y="179"/>
                    <a:pt x="345" y="214"/>
                    <a:pt x="294" y="237"/>
                  </a:cubicBezTo>
                  <a:cubicBezTo>
                    <a:pt x="294" y="148"/>
                    <a:pt x="294" y="148"/>
                    <a:pt x="294" y="148"/>
                  </a:cubicBezTo>
                  <a:cubicBezTo>
                    <a:pt x="780" y="148"/>
                    <a:pt x="780" y="148"/>
                    <a:pt x="780" y="148"/>
                  </a:cubicBezTo>
                  <a:cubicBezTo>
                    <a:pt x="780" y="288"/>
                    <a:pt x="780" y="288"/>
                    <a:pt x="780" y="288"/>
                  </a:cubicBezTo>
                  <a:cubicBezTo>
                    <a:pt x="780" y="307"/>
                    <a:pt x="765" y="323"/>
                    <a:pt x="745" y="323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400" name="Google Shape;400;p4"/>
            <p:cNvGrpSpPr/>
            <p:nvPr/>
          </p:nvGrpSpPr>
          <p:grpSpPr>
            <a:xfrm>
              <a:off x="3032150" y="3452756"/>
              <a:ext cx="578632" cy="550861"/>
              <a:chOff x="3032150" y="3452756"/>
              <a:chExt cx="578632" cy="550861"/>
            </a:xfrm>
          </p:grpSpPr>
          <p:sp>
            <p:nvSpPr>
              <p:cNvPr id="401" name="Google Shape;401;p4"/>
              <p:cNvSpPr/>
              <p:nvPr/>
            </p:nvSpPr>
            <p:spPr>
              <a:xfrm>
                <a:off x="3032150" y="3668984"/>
                <a:ext cx="111163" cy="3346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66" extrusionOk="0">
                    <a:moveTo>
                      <a:pt x="105" y="122"/>
                    </a:moveTo>
                    <a:cubicBezTo>
                      <a:pt x="63" y="122"/>
                      <a:pt x="63" y="122"/>
                      <a:pt x="63" y="122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4"/>
                      <a:pt x="60" y="0"/>
                      <a:pt x="56" y="0"/>
                    </a:cubicBezTo>
                    <a:cubicBezTo>
                      <a:pt x="52" y="0"/>
                      <a:pt x="49" y="4"/>
                      <a:pt x="49" y="7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7" y="122"/>
                      <a:pt x="7" y="122"/>
                      <a:pt x="7" y="122"/>
                    </a:cubicBezTo>
                    <a:cubicBezTo>
                      <a:pt x="3" y="122"/>
                      <a:pt x="0" y="125"/>
                      <a:pt x="0" y="129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42"/>
                      <a:pt x="3" y="245"/>
                      <a:pt x="7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49" y="359"/>
                      <a:pt x="49" y="359"/>
                      <a:pt x="49" y="359"/>
                    </a:cubicBezTo>
                    <a:cubicBezTo>
                      <a:pt x="49" y="363"/>
                      <a:pt x="52" y="366"/>
                      <a:pt x="56" y="366"/>
                    </a:cubicBezTo>
                    <a:cubicBezTo>
                      <a:pt x="60" y="366"/>
                      <a:pt x="63" y="363"/>
                      <a:pt x="63" y="359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105" y="245"/>
                      <a:pt x="105" y="245"/>
                      <a:pt x="105" y="245"/>
                    </a:cubicBezTo>
                    <a:cubicBezTo>
                      <a:pt x="109" y="245"/>
                      <a:pt x="112" y="242"/>
                      <a:pt x="112" y="238"/>
                    </a:cubicBezTo>
                    <a:cubicBezTo>
                      <a:pt x="112" y="129"/>
                      <a:pt x="112" y="129"/>
                      <a:pt x="112" y="129"/>
                    </a:cubicBezTo>
                    <a:cubicBezTo>
                      <a:pt x="112" y="125"/>
                      <a:pt x="109" y="122"/>
                      <a:pt x="105" y="122"/>
                    </a:cubicBezTo>
                    <a:moveTo>
                      <a:pt x="98" y="231"/>
                    </a:moveTo>
                    <a:cubicBezTo>
                      <a:pt x="14" y="231"/>
                      <a:pt x="14" y="231"/>
                      <a:pt x="14" y="231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98" y="136"/>
                      <a:pt x="98" y="136"/>
                      <a:pt x="98" y="136"/>
                    </a:cubicBezTo>
                    <a:lnTo>
                      <a:pt x="98" y="23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3186071" y="3545421"/>
                <a:ext cx="114016" cy="3346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66" extrusionOk="0">
                    <a:moveTo>
                      <a:pt x="105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3"/>
                      <a:pt x="60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3" y="121"/>
                      <a:pt x="0" y="124"/>
                      <a:pt x="0" y="12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41"/>
                      <a:pt x="3" y="245"/>
                      <a:pt x="7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49" y="359"/>
                      <a:pt x="49" y="359"/>
                      <a:pt x="49" y="359"/>
                    </a:cubicBezTo>
                    <a:cubicBezTo>
                      <a:pt x="49" y="363"/>
                      <a:pt x="52" y="366"/>
                      <a:pt x="56" y="366"/>
                    </a:cubicBezTo>
                    <a:cubicBezTo>
                      <a:pt x="60" y="366"/>
                      <a:pt x="63" y="363"/>
                      <a:pt x="63" y="359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105" y="245"/>
                      <a:pt x="105" y="245"/>
                      <a:pt x="105" y="245"/>
                    </a:cubicBezTo>
                    <a:cubicBezTo>
                      <a:pt x="109" y="245"/>
                      <a:pt x="112" y="241"/>
                      <a:pt x="112" y="238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2" y="124"/>
                      <a:pt x="109" y="121"/>
                      <a:pt x="105" y="121"/>
                    </a:cubicBezTo>
                    <a:moveTo>
                      <a:pt x="98" y="231"/>
                    </a:moveTo>
                    <a:cubicBezTo>
                      <a:pt x="14" y="231"/>
                      <a:pt x="14" y="231"/>
                      <a:pt x="14" y="231"/>
                    </a:cubicBezTo>
                    <a:cubicBezTo>
                      <a:pt x="14" y="135"/>
                      <a:pt x="14" y="135"/>
                      <a:pt x="14" y="135"/>
                    </a:cubicBezTo>
                    <a:cubicBezTo>
                      <a:pt x="98" y="135"/>
                      <a:pt x="98" y="135"/>
                      <a:pt x="98" y="135"/>
                    </a:cubicBezTo>
                    <a:lnTo>
                      <a:pt x="98" y="23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3342845" y="3596902"/>
                <a:ext cx="114016" cy="33206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65" extrusionOk="0">
                    <a:moveTo>
                      <a:pt x="105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3"/>
                      <a:pt x="60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3" y="121"/>
                      <a:pt x="0" y="124"/>
                      <a:pt x="0" y="12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41"/>
                      <a:pt x="3" y="244"/>
                      <a:pt x="7" y="244"/>
                    </a:cubicBezTo>
                    <a:cubicBezTo>
                      <a:pt x="49" y="244"/>
                      <a:pt x="49" y="244"/>
                      <a:pt x="49" y="244"/>
                    </a:cubicBezTo>
                    <a:cubicBezTo>
                      <a:pt x="49" y="358"/>
                      <a:pt x="49" y="358"/>
                      <a:pt x="49" y="358"/>
                    </a:cubicBezTo>
                    <a:cubicBezTo>
                      <a:pt x="49" y="362"/>
                      <a:pt x="52" y="365"/>
                      <a:pt x="56" y="365"/>
                    </a:cubicBezTo>
                    <a:cubicBezTo>
                      <a:pt x="60" y="365"/>
                      <a:pt x="63" y="362"/>
                      <a:pt x="63" y="358"/>
                    </a:cubicBezTo>
                    <a:cubicBezTo>
                      <a:pt x="63" y="244"/>
                      <a:pt x="63" y="244"/>
                      <a:pt x="63" y="244"/>
                    </a:cubicBezTo>
                    <a:cubicBezTo>
                      <a:pt x="105" y="244"/>
                      <a:pt x="105" y="244"/>
                      <a:pt x="105" y="244"/>
                    </a:cubicBezTo>
                    <a:cubicBezTo>
                      <a:pt x="109" y="244"/>
                      <a:pt x="112" y="241"/>
                      <a:pt x="112" y="237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2" y="124"/>
                      <a:pt x="109" y="121"/>
                      <a:pt x="105" y="121"/>
                    </a:cubicBezTo>
                    <a:moveTo>
                      <a:pt x="98" y="230"/>
                    </a:moveTo>
                    <a:cubicBezTo>
                      <a:pt x="14" y="230"/>
                      <a:pt x="14" y="230"/>
                      <a:pt x="14" y="230"/>
                    </a:cubicBezTo>
                    <a:cubicBezTo>
                      <a:pt x="14" y="135"/>
                      <a:pt x="14" y="135"/>
                      <a:pt x="14" y="135"/>
                    </a:cubicBezTo>
                    <a:cubicBezTo>
                      <a:pt x="98" y="135"/>
                      <a:pt x="98" y="135"/>
                      <a:pt x="98" y="135"/>
                    </a:cubicBezTo>
                    <a:lnTo>
                      <a:pt x="98" y="2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3499619" y="3452756"/>
                <a:ext cx="111163" cy="33206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66" extrusionOk="0">
                    <a:moveTo>
                      <a:pt x="105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3"/>
                      <a:pt x="60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3" y="121"/>
                      <a:pt x="0" y="125"/>
                      <a:pt x="0" y="12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41"/>
                      <a:pt x="3" y="245"/>
                      <a:pt x="7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49" y="359"/>
                      <a:pt x="49" y="359"/>
                      <a:pt x="49" y="359"/>
                    </a:cubicBezTo>
                    <a:cubicBezTo>
                      <a:pt x="49" y="363"/>
                      <a:pt x="52" y="366"/>
                      <a:pt x="56" y="366"/>
                    </a:cubicBezTo>
                    <a:cubicBezTo>
                      <a:pt x="60" y="366"/>
                      <a:pt x="63" y="363"/>
                      <a:pt x="63" y="359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105" y="245"/>
                      <a:pt x="105" y="245"/>
                      <a:pt x="105" y="245"/>
                    </a:cubicBezTo>
                    <a:cubicBezTo>
                      <a:pt x="109" y="245"/>
                      <a:pt x="112" y="241"/>
                      <a:pt x="112" y="238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2" y="125"/>
                      <a:pt x="109" y="121"/>
                      <a:pt x="105" y="121"/>
                    </a:cubicBezTo>
                    <a:moveTo>
                      <a:pt x="98" y="231"/>
                    </a:moveTo>
                    <a:cubicBezTo>
                      <a:pt x="14" y="231"/>
                      <a:pt x="14" y="231"/>
                      <a:pt x="14" y="231"/>
                    </a:cubicBezTo>
                    <a:cubicBezTo>
                      <a:pt x="14" y="135"/>
                      <a:pt x="14" y="135"/>
                      <a:pt x="14" y="135"/>
                    </a:cubicBezTo>
                    <a:cubicBezTo>
                      <a:pt x="98" y="135"/>
                      <a:pt x="98" y="135"/>
                      <a:pt x="98" y="135"/>
                    </a:cubicBezTo>
                    <a:lnTo>
                      <a:pt x="98" y="23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405" name="Google Shape;405;p4"/>
            <p:cNvSpPr/>
            <p:nvPr/>
          </p:nvSpPr>
          <p:spPr>
            <a:xfrm>
              <a:off x="8610264" y="3486552"/>
              <a:ext cx="463527" cy="484183"/>
            </a:xfrm>
            <a:custGeom>
              <a:avLst/>
              <a:gdLst/>
              <a:ahLst/>
              <a:cxnLst/>
              <a:rect l="l" t="t" r="r" b="b"/>
              <a:pathLst>
                <a:path w="574" h="581" extrusionOk="0">
                  <a:moveTo>
                    <a:pt x="522" y="17"/>
                  </a:moveTo>
                  <a:cubicBezTo>
                    <a:pt x="490" y="6"/>
                    <a:pt x="449" y="0"/>
                    <a:pt x="404" y="0"/>
                  </a:cubicBezTo>
                  <a:cubicBezTo>
                    <a:pt x="360" y="0"/>
                    <a:pt x="318" y="6"/>
                    <a:pt x="287" y="17"/>
                  </a:cubicBezTo>
                  <a:cubicBezTo>
                    <a:pt x="252" y="29"/>
                    <a:pt x="234" y="44"/>
                    <a:pt x="234" y="6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14" y="208"/>
                    <a:pt x="192" y="206"/>
                    <a:pt x="170" y="206"/>
                  </a:cubicBezTo>
                  <a:cubicBezTo>
                    <a:pt x="126" y="206"/>
                    <a:pt x="84" y="212"/>
                    <a:pt x="52" y="223"/>
                  </a:cubicBezTo>
                  <a:cubicBezTo>
                    <a:pt x="18" y="234"/>
                    <a:pt x="0" y="250"/>
                    <a:pt x="0" y="268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7"/>
                    <a:pt x="18" y="553"/>
                    <a:pt x="52" y="565"/>
                  </a:cubicBezTo>
                  <a:cubicBezTo>
                    <a:pt x="84" y="575"/>
                    <a:pt x="126" y="581"/>
                    <a:pt x="170" y="581"/>
                  </a:cubicBezTo>
                  <a:cubicBezTo>
                    <a:pt x="214" y="581"/>
                    <a:pt x="256" y="575"/>
                    <a:pt x="288" y="565"/>
                  </a:cubicBezTo>
                  <a:cubicBezTo>
                    <a:pt x="322" y="553"/>
                    <a:pt x="340" y="537"/>
                    <a:pt x="340" y="519"/>
                  </a:cubicBezTo>
                  <a:cubicBezTo>
                    <a:pt x="340" y="467"/>
                    <a:pt x="340" y="467"/>
                    <a:pt x="340" y="467"/>
                  </a:cubicBezTo>
                  <a:cubicBezTo>
                    <a:pt x="360" y="470"/>
                    <a:pt x="382" y="472"/>
                    <a:pt x="404" y="472"/>
                  </a:cubicBezTo>
                  <a:cubicBezTo>
                    <a:pt x="449" y="472"/>
                    <a:pt x="490" y="466"/>
                    <a:pt x="522" y="455"/>
                  </a:cubicBezTo>
                  <a:cubicBezTo>
                    <a:pt x="556" y="444"/>
                    <a:pt x="574" y="428"/>
                    <a:pt x="574" y="410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44"/>
                    <a:pt x="556" y="29"/>
                    <a:pt x="522" y="17"/>
                  </a:cubicBezTo>
                  <a:moveTo>
                    <a:pt x="560" y="329"/>
                  </a:moveTo>
                  <a:cubicBezTo>
                    <a:pt x="560" y="352"/>
                    <a:pt x="496" y="377"/>
                    <a:pt x="404" y="377"/>
                  </a:cubicBezTo>
                  <a:cubicBezTo>
                    <a:pt x="382" y="377"/>
                    <a:pt x="360" y="375"/>
                    <a:pt x="340" y="372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360" y="304"/>
                    <a:pt x="382" y="305"/>
                    <a:pt x="404" y="305"/>
                  </a:cubicBezTo>
                  <a:cubicBezTo>
                    <a:pt x="449" y="305"/>
                    <a:pt x="490" y="300"/>
                    <a:pt x="522" y="289"/>
                  </a:cubicBezTo>
                  <a:cubicBezTo>
                    <a:pt x="539" y="283"/>
                    <a:pt x="552" y="276"/>
                    <a:pt x="560" y="269"/>
                  </a:cubicBezTo>
                  <a:lnTo>
                    <a:pt x="560" y="329"/>
                  </a:lnTo>
                  <a:close/>
                  <a:moveTo>
                    <a:pt x="326" y="294"/>
                  </a:moveTo>
                  <a:cubicBezTo>
                    <a:pt x="326" y="358"/>
                    <a:pt x="326" y="358"/>
                    <a:pt x="326" y="358"/>
                  </a:cubicBezTo>
                  <a:cubicBezTo>
                    <a:pt x="326" y="380"/>
                    <a:pt x="262" y="406"/>
                    <a:pt x="170" y="406"/>
                  </a:cubicBezTo>
                  <a:cubicBezTo>
                    <a:pt x="78" y="406"/>
                    <a:pt x="14" y="380"/>
                    <a:pt x="14" y="358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23" y="302"/>
                    <a:pt x="36" y="308"/>
                    <a:pt x="52" y="314"/>
                  </a:cubicBezTo>
                  <a:cubicBezTo>
                    <a:pt x="84" y="325"/>
                    <a:pt x="126" y="331"/>
                    <a:pt x="170" y="331"/>
                  </a:cubicBezTo>
                  <a:cubicBezTo>
                    <a:pt x="214" y="331"/>
                    <a:pt x="256" y="325"/>
                    <a:pt x="288" y="314"/>
                  </a:cubicBezTo>
                  <a:cubicBezTo>
                    <a:pt x="304" y="308"/>
                    <a:pt x="317" y="302"/>
                    <a:pt x="326" y="294"/>
                  </a:cubicBezTo>
                  <a:moveTo>
                    <a:pt x="14" y="383"/>
                  </a:moveTo>
                  <a:cubicBezTo>
                    <a:pt x="23" y="391"/>
                    <a:pt x="36" y="398"/>
                    <a:pt x="52" y="403"/>
                  </a:cubicBezTo>
                  <a:cubicBezTo>
                    <a:pt x="84" y="414"/>
                    <a:pt x="126" y="420"/>
                    <a:pt x="170" y="420"/>
                  </a:cubicBezTo>
                  <a:cubicBezTo>
                    <a:pt x="214" y="420"/>
                    <a:pt x="256" y="414"/>
                    <a:pt x="288" y="403"/>
                  </a:cubicBezTo>
                  <a:cubicBezTo>
                    <a:pt x="304" y="398"/>
                    <a:pt x="317" y="391"/>
                    <a:pt x="326" y="383"/>
                  </a:cubicBezTo>
                  <a:cubicBezTo>
                    <a:pt x="326" y="438"/>
                    <a:pt x="326" y="438"/>
                    <a:pt x="326" y="438"/>
                  </a:cubicBezTo>
                  <a:cubicBezTo>
                    <a:pt x="326" y="461"/>
                    <a:pt x="262" y="486"/>
                    <a:pt x="170" y="486"/>
                  </a:cubicBezTo>
                  <a:cubicBezTo>
                    <a:pt x="78" y="486"/>
                    <a:pt x="14" y="461"/>
                    <a:pt x="14" y="438"/>
                  </a:cubicBezTo>
                  <a:lnTo>
                    <a:pt x="14" y="383"/>
                  </a:lnTo>
                  <a:close/>
                  <a:moveTo>
                    <a:pt x="560" y="158"/>
                  </a:moveTo>
                  <a:cubicBezTo>
                    <a:pt x="560" y="180"/>
                    <a:pt x="496" y="206"/>
                    <a:pt x="404" y="206"/>
                  </a:cubicBezTo>
                  <a:cubicBezTo>
                    <a:pt x="312" y="206"/>
                    <a:pt x="248" y="180"/>
                    <a:pt x="248" y="158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7" y="96"/>
                    <a:pt x="270" y="103"/>
                    <a:pt x="287" y="108"/>
                  </a:cubicBezTo>
                  <a:cubicBezTo>
                    <a:pt x="318" y="119"/>
                    <a:pt x="360" y="125"/>
                    <a:pt x="404" y="125"/>
                  </a:cubicBezTo>
                  <a:cubicBezTo>
                    <a:pt x="449" y="125"/>
                    <a:pt x="490" y="119"/>
                    <a:pt x="522" y="108"/>
                  </a:cubicBezTo>
                  <a:cubicBezTo>
                    <a:pt x="539" y="103"/>
                    <a:pt x="552" y="96"/>
                    <a:pt x="560" y="89"/>
                  </a:cubicBezTo>
                  <a:lnTo>
                    <a:pt x="560" y="158"/>
                  </a:lnTo>
                  <a:close/>
                  <a:moveTo>
                    <a:pt x="404" y="14"/>
                  </a:moveTo>
                  <a:cubicBezTo>
                    <a:pt x="496" y="14"/>
                    <a:pt x="560" y="40"/>
                    <a:pt x="560" y="63"/>
                  </a:cubicBezTo>
                  <a:cubicBezTo>
                    <a:pt x="560" y="85"/>
                    <a:pt x="496" y="111"/>
                    <a:pt x="404" y="111"/>
                  </a:cubicBezTo>
                  <a:cubicBezTo>
                    <a:pt x="312" y="111"/>
                    <a:pt x="248" y="85"/>
                    <a:pt x="248" y="63"/>
                  </a:cubicBezTo>
                  <a:cubicBezTo>
                    <a:pt x="248" y="40"/>
                    <a:pt x="312" y="14"/>
                    <a:pt x="404" y="14"/>
                  </a:cubicBezTo>
                  <a:moveTo>
                    <a:pt x="248" y="183"/>
                  </a:moveTo>
                  <a:cubicBezTo>
                    <a:pt x="257" y="191"/>
                    <a:pt x="270" y="198"/>
                    <a:pt x="287" y="203"/>
                  </a:cubicBezTo>
                  <a:cubicBezTo>
                    <a:pt x="318" y="214"/>
                    <a:pt x="360" y="220"/>
                    <a:pt x="404" y="220"/>
                  </a:cubicBezTo>
                  <a:cubicBezTo>
                    <a:pt x="449" y="220"/>
                    <a:pt x="490" y="214"/>
                    <a:pt x="522" y="203"/>
                  </a:cubicBezTo>
                  <a:cubicBezTo>
                    <a:pt x="539" y="198"/>
                    <a:pt x="552" y="191"/>
                    <a:pt x="560" y="183"/>
                  </a:cubicBezTo>
                  <a:cubicBezTo>
                    <a:pt x="560" y="243"/>
                    <a:pt x="560" y="243"/>
                    <a:pt x="560" y="243"/>
                  </a:cubicBezTo>
                  <a:cubicBezTo>
                    <a:pt x="560" y="266"/>
                    <a:pt x="496" y="291"/>
                    <a:pt x="404" y="291"/>
                  </a:cubicBezTo>
                  <a:cubicBezTo>
                    <a:pt x="382" y="291"/>
                    <a:pt x="360" y="290"/>
                    <a:pt x="340" y="287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40" y="250"/>
                    <a:pt x="322" y="234"/>
                    <a:pt x="288" y="223"/>
                  </a:cubicBezTo>
                  <a:cubicBezTo>
                    <a:pt x="276" y="219"/>
                    <a:pt x="262" y="215"/>
                    <a:pt x="248" y="213"/>
                  </a:cubicBezTo>
                  <a:lnTo>
                    <a:pt x="248" y="183"/>
                  </a:lnTo>
                  <a:close/>
                  <a:moveTo>
                    <a:pt x="170" y="220"/>
                  </a:moveTo>
                  <a:cubicBezTo>
                    <a:pt x="196" y="220"/>
                    <a:pt x="219" y="222"/>
                    <a:pt x="239" y="225"/>
                  </a:cubicBezTo>
                  <a:cubicBezTo>
                    <a:pt x="240" y="225"/>
                    <a:pt x="240" y="226"/>
                    <a:pt x="240" y="226"/>
                  </a:cubicBezTo>
                  <a:cubicBezTo>
                    <a:pt x="293" y="234"/>
                    <a:pt x="326" y="252"/>
                    <a:pt x="326" y="268"/>
                  </a:cubicBezTo>
                  <a:cubicBezTo>
                    <a:pt x="326" y="291"/>
                    <a:pt x="262" y="317"/>
                    <a:pt x="170" y="317"/>
                  </a:cubicBezTo>
                  <a:cubicBezTo>
                    <a:pt x="78" y="317"/>
                    <a:pt x="14" y="291"/>
                    <a:pt x="14" y="268"/>
                  </a:cubicBezTo>
                  <a:cubicBezTo>
                    <a:pt x="14" y="246"/>
                    <a:pt x="78" y="220"/>
                    <a:pt x="170" y="220"/>
                  </a:cubicBezTo>
                  <a:moveTo>
                    <a:pt x="170" y="567"/>
                  </a:moveTo>
                  <a:cubicBezTo>
                    <a:pt x="78" y="567"/>
                    <a:pt x="14" y="542"/>
                    <a:pt x="14" y="519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23" y="472"/>
                    <a:pt x="36" y="478"/>
                    <a:pt x="52" y="484"/>
                  </a:cubicBezTo>
                  <a:cubicBezTo>
                    <a:pt x="84" y="495"/>
                    <a:pt x="126" y="500"/>
                    <a:pt x="170" y="500"/>
                  </a:cubicBezTo>
                  <a:cubicBezTo>
                    <a:pt x="214" y="500"/>
                    <a:pt x="256" y="495"/>
                    <a:pt x="288" y="484"/>
                  </a:cubicBezTo>
                  <a:cubicBezTo>
                    <a:pt x="304" y="478"/>
                    <a:pt x="317" y="472"/>
                    <a:pt x="326" y="464"/>
                  </a:cubicBezTo>
                  <a:cubicBezTo>
                    <a:pt x="326" y="519"/>
                    <a:pt x="326" y="519"/>
                    <a:pt x="326" y="519"/>
                  </a:cubicBezTo>
                  <a:cubicBezTo>
                    <a:pt x="326" y="542"/>
                    <a:pt x="262" y="567"/>
                    <a:pt x="170" y="567"/>
                  </a:cubicBezTo>
                  <a:moveTo>
                    <a:pt x="404" y="458"/>
                  </a:moveTo>
                  <a:cubicBezTo>
                    <a:pt x="382" y="458"/>
                    <a:pt x="360" y="456"/>
                    <a:pt x="340" y="453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61" y="389"/>
                    <a:pt x="382" y="391"/>
                    <a:pt x="404" y="391"/>
                  </a:cubicBezTo>
                  <a:cubicBezTo>
                    <a:pt x="449" y="391"/>
                    <a:pt x="490" y="385"/>
                    <a:pt x="522" y="374"/>
                  </a:cubicBezTo>
                  <a:cubicBezTo>
                    <a:pt x="539" y="369"/>
                    <a:pt x="552" y="362"/>
                    <a:pt x="560" y="355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32"/>
                    <a:pt x="496" y="458"/>
                    <a:pt x="404" y="458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6" name="Google Shape;406;p4"/>
            <p:cNvSpPr txBox="1"/>
            <p:nvPr/>
          </p:nvSpPr>
          <p:spPr>
            <a:xfrm>
              <a:off x="-21122" y="178134"/>
              <a:ext cx="3092857" cy="1938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1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rebuchet MS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Does your institution and faculty want to learn more? Provide me  your contact info</a:t>
              </a:r>
              <a:endParaRPr/>
            </a:p>
          </p:txBody>
        </p:sp>
        <p:sp>
          <p:nvSpPr>
            <p:cNvPr id="407" name="Google Shape;407;p4"/>
            <p:cNvSpPr txBox="1"/>
            <p:nvPr/>
          </p:nvSpPr>
          <p:spPr>
            <a:xfrm>
              <a:off x="9604180" y="91065"/>
              <a:ext cx="2622106" cy="1815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1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Trebuchet MS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Attend an webinar and demonstration of REAL Chem</a:t>
              </a:r>
              <a:endParaRPr/>
            </a:p>
          </p:txBody>
        </p:sp>
        <p:sp>
          <p:nvSpPr>
            <p:cNvPr id="408" name="Google Shape;408;p4"/>
            <p:cNvSpPr txBox="1"/>
            <p:nvPr/>
          </p:nvSpPr>
          <p:spPr>
            <a:xfrm>
              <a:off x="-72475" y="2505163"/>
              <a:ext cx="3092857" cy="1938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1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rebuchet MS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With Professional Development and Technical Assistance, Adopt REAL Chem in Fall 2024</a:t>
              </a:r>
              <a:endParaRPr/>
            </a:p>
          </p:txBody>
        </p:sp>
        <p:sp>
          <p:nvSpPr>
            <p:cNvPr id="409" name="Google Shape;409;p4"/>
            <p:cNvSpPr txBox="1"/>
            <p:nvPr/>
          </p:nvSpPr>
          <p:spPr>
            <a:xfrm>
              <a:off x="9372060" y="2329369"/>
              <a:ext cx="2990755" cy="2246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1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Trebuchet MS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Co-Develop MOU with CMU-ASU to become a VANGUARD CAMPUS</a:t>
              </a:r>
              <a:endParaRPr/>
            </a:p>
          </p:txBody>
        </p:sp>
      </p:grpSp>
      <p:pic>
        <p:nvPicPr>
          <p:cNvPr id="410" name="Google Shape;410;p4" descr="Process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5229" y="4780611"/>
            <a:ext cx="952503" cy="952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90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64" cy="10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/>
              <a:t>What are your next steps?</a:t>
            </a:r>
            <a:endParaRPr/>
          </a:p>
        </p:txBody>
      </p:sp>
      <p:pic>
        <p:nvPicPr>
          <p:cNvPr id="417" name="Google Shape;417;p5" descr="Steps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507" y="817446"/>
            <a:ext cx="952503" cy="952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5" descr="thumbs up icon"/>
          <p:cNvGrpSpPr/>
          <p:nvPr/>
        </p:nvGrpSpPr>
        <p:grpSpPr>
          <a:xfrm>
            <a:off x="744541" y="2086167"/>
            <a:ext cx="823910" cy="823910"/>
            <a:chOff x="744541" y="2086167"/>
            <a:chExt cx="823910" cy="823910"/>
          </a:xfrm>
        </p:grpSpPr>
        <p:sp>
          <p:nvSpPr>
            <p:cNvPr id="419" name="Google Shape;419;p5"/>
            <p:cNvSpPr/>
            <p:nvPr/>
          </p:nvSpPr>
          <p:spPr>
            <a:xfrm>
              <a:off x="744541" y="2086167"/>
              <a:ext cx="823910" cy="823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984534" y="2278483"/>
              <a:ext cx="358472" cy="351056"/>
            </a:xfrm>
            <a:custGeom>
              <a:avLst/>
              <a:gdLst/>
              <a:ahLst/>
              <a:cxnLst/>
              <a:rect l="l" t="t" r="r" b="b"/>
              <a:pathLst>
                <a:path w="188" h="184" extrusionOk="0">
                  <a:moveTo>
                    <a:pt x="183" y="108"/>
                  </a:moveTo>
                  <a:cubicBezTo>
                    <a:pt x="185" y="105"/>
                    <a:pt x="188" y="101"/>
                    <a:pt x="188" y="95"/>
                  </a:cubicBezTo>
                  <a:cubicBezTo>
                    <a:pt x="188" y="78"/>
                    <a:pt x="172" y="72"/>
                    <a:pt x="163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3" y="69"/>
                    <a:pt x="135" y="66"/>
                    <a:pt x="135" y="66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6" y="66"/>
                    <a:pt x="144" y="55"/>
                    <a:pt x="150" y="37"/>
                  </a:cubicBezTo>
                  <a:cubicBezTo>
                    <a:pt x="157" y="18"/>
                    <a:pt x="140" y="4"/>
                    <a:pt x="139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3"/>
                    <a:pt x="132" y="0"/>
                    <a:pt x="126" y="4"/>
                  </a:cubicBezTo>
                  <a:cubicBezTo>
                    <a:pt x="122" y="6"/>
                    <a:pt x="119" y="11"/>
                    <a:pt x="119" y="18"/>
                  </a:cubicBezTo>
                  <a:cubicBezTo>
                    <a:pt x="117" y="34"/>
                    <a:pt x="103" y="48"/>
                    <a:pt x="97" y="53"/>
                  </a:cubicBezTo>
                  <a:cubicBezTo>
                    <a:pt x="96" y="54"/>
                    <a:pt x="95" y="54"/>
                    <a:pt x="94" y="55"/>
                  </a:cubicBezTo>
                  <a:cubicBezTo>
                    <a:pt x="90" y="59"/>
                    <a:pt x="85" y="69"/>
                    <a:pt x="82" y="76"/>
                  </a:cubicBezTo>
                  <a:cubicBezTo>
                    <a:pt x="79" y="81"/>
                    <a:pt x="73" y="89"/>
                    <a:pt x="70" y="92"/>
                  </a:cubicBezTo>
                  <a:cubicBezTo>
                    <a:pt x="67" y="92"/>
                    <a:pt x="63" y="92"/>
                    <a:pt x="60" y="92"/>
                  </a:cubicBezTo>
                  <a:cubicBezTo>
                    <a:pt x="59" y="88"/>
                    <a:pt x="55" y="84"/>
                    <a:pt x="51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4" y="84"/>
                    <a:pt x="0" y="88"/>
                    <a:pt x="0" y="9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0"/>
                    <a:pt x="4" y="184"/>
                    <a:pt x="9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6" y="184"/>
                    <a:pt x="59" y="181"/>
                    <a:pt x="60" y="177"/>
                  </a:cubicBezTo>
                  <a:cubicBezTo>
                    <a:pt x="62" y="177"/>
                    <a:pt x="63" y="175"/>
                    <a:pt x="64" y="175"/>
                  </a:cubicBezTo>
                  <a:cubicBezTo>
                    <a:pt x="65" y="177"/>
                    <a:pt x="67" y="181"/>
                    <a:pt x="73" y="184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84"/>
                    <a:pt x="103" y="184"/>
                    <a:pt x="129" y="184"/>
                  </a:cubicBezTo>
                  <a:cubicBezTo>
                    <a:pt x="142" y="184"/>
                    <a:pt x="153" y="184"/>
                    <a:pt x="157" y="184"/>
                  </a:cubicBezTo>
                  <a:cubicBezTo>
                    <a:pt x="165" y="184"/>
                    <a:pt x="170" y="180"/>
                    <a:pt x="172" y="177"/>
                  </a:cubicBezTo>
                  <a:cubicBezTo>
                    <a:pt x="176" y="172"/>
                    <a:pt x="176" y="165"/>
                    <a:pt x="175" y="161"/>
                  </a:cubicBezTo>
                  <a:cubicBezTo>
                    <a:pt x="181" y="156"/>
                    <a:pt x="181" y="147"/>
                    <a:pt x="181" y="143"/>
                  </a:cubicBezTo>
                  <a:cubicBezTo>
                    <a:pt x="182" y="140"/>
                    <a:pt x="181" y="138"/>
                    <a:pt x="180" y="135"/>
                  </a:cubicBezTo>
                  <a:cubicBezTo>
                    <a:pt x="183" y="133"/>
                    <a:pt x="186" y="127"/>
                    <a:pt x="186" y="120"/>
                  </a:cubicBezTo>
                  <a:cubicBezTo>
                    <a:pt x="187" y="115"/>
                    <a:pt x="185" y="110"/>
                    <a:pt x="183" y="108"/>
                  </a:cubicBezTo>
                  <a:close/>
                  <a:moveTo>
                    <a:pt x="52" y="175"/>
                  </a:moveTo>
                  <a:cubicBezTo>
                    <a:pt x="52" y="176"/>
                    <a:pt x="52" y="176"/>
                    <a:pt x="51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6"/>
                    <a:pt x="8" y="176"/>
                    <a:pt x="8" y="175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9" y="92"/>
                    <a:pt x="9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2" y="92"/>
                    <a:pt x="52" y="93"/>
                    <a:pt x="52" y="93"/>
                  </a:cubicBezTo>
                  <a:lnTo>
                    <a:pt x="52" y="175"/>
                  </a:lnTo>
                  <a:close/>
                  <a:moveTo>
                    <a:pt x="176" y="104"/>
                  </a:moveTo>
                  <a:cubicBezTo>
                    <a:pt x="172" y="107"/>
                    <a:pt x="172" y="107"/>
                    <a:pt x="172" y="107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6" y="111"/>
                    <a:pt x="179" y="114"/>
                    <a:pt x="178" y="120"/>
                  </a:cubicBezTo>
                  <a:cubicBezTo>
                    <a:pt x="178" y="127"/>
                    <a:pt x="173" y="131"/>
                    <a:pt x="173" y="131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2" y="138"/>
                    <a:pt x="174" y="140"/>
                    <a:pt x="173" y="144"/>
                  </a:cubicBezTo>
                  <a:cubicBezTo>
                    <a:pt x="173" y="147"/>
                    <a:pt x="172" y="154"/>
                    <a:pt x="168" y="156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68" y="163"/>
                    <a:pt x="168" y="169"/>
                    <a:pt x="165" y="173"/>
                  </a:cubicBezTo>
                  <a:cubicBezTo>
                    <a:pt x="164" y="175"/>
                    <a:pt x="161" y="176"/>
                    <a:pt x="157" y="176"/>
                  </a:cubicBezTo>
                  <a:cubicBezTo>
                    <a:pt x="144" y="176"/>
                    <a:pt x="84" y="176"/>
                    <a:pt x="76" y="176"/>
                  </a:cubicBezTo>
                  <a:cubicBezTo>
                    <a:pt x="73" y="175"/>
                    <a:pt x="71" y="174"/>
                    <a:pt x="70" y="173"/>
                  </a:cubicBezTo>
                  <a:cubicBezTo>
                    <a:pt x="69" y="172"/>
                    <a:pt x="67" y="167"/>
                    <a:pt x="60" y="167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71" y="100"/>
                    <a:pt x="71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85" y="88"/>
                    <a:pt x="89" y="80"/>
                  </a:cubicBezTo>
                  <a:cubicBezTo>
                    <a:pt x="93" y="72"/>
                    <a:pt x="96" y="63"/>
                    <a:pt x="100" y="61"/>
                  </a:cubicBezTo>
                  <a:cubicBezTo>
                    <a:pt x="100" y="60"/>
                    <a:pt x="101" y="60"/>
                    <a:pt x="101" y="59"/>
                  </a:cubicBezTo>
                  <a:cubicBezTo>
                    <a:pt x="108" y="54"/>
                    <a:pt x="124" y="38"/>
                    <a:pt x="127" y="19"/>
                  </a:cubicBezTo>
                  <a:cubicBezTo>
                    <a:pt x="127" y="14"/>
                    <a:pt x="128" y="12"/>
                    <a:pt x="130" y="10"/>
                  </a:cubicBezTo>
                  <a:cubicBezTo>
                    <a:pt x="132" y="9"/>
                    <a:pt x="134" y="10"/>
                    <a:pt x="135" y="10"/>
                  </a:cubicBezTo>
                  <a:cubicBezTo>
                    <a:pt x="137" y="12"/>
                    <a:pt x="147" y="22"/>
                    <a:pt x="143" y="35"/>
                  </a:cubicBezTo>
                  <a:cubicBezTo>
                    <a:pt x="137" y="51"/>
                    <a:pt x="129" y="61"/>
                    <a:pt x="129" y="61"/>
                  </a:cubicBezTo>
                  <a:cubicBezTo>
                    <a:pt x="127" y="64"/>
                    <a:pt x="124" y="70"/>
                    <a:pt x="128" y="76"/>
                  </a:cubicBezTo>
                  <a:cubicBezTo>
                    <a:pt x="130" y="79"/>
                    <a:pt x="133" y="79"/>
                    <a:pt x="135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3" y="79"/>
                    <a:pt x="180" y="81"/>
                    <a:pt x="180" y="95"/>
                  </a:cubicBezTo>
                  <a:cubicBezTo>
                    <a:pt x="180" y="101"/>
                    <a:pt x="176" y="104"/>
                    <a:pt x="176" y="104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21" name="Google Shape;421;p5"/>
          <p:cNvSpPr txBox="1">
            <a:spLocks noGrp="1"/>
          </p:cNvSpPr>
          <p:nvPr>
            <p:ph type="body" idx="4294967295"/>
          </p:nvPr>
        </p:nvSpPr>
        <p:spPr>
          <a:xfrm>
            <a:off x="1860547" y="2101848"/>
            <a:ext cx="6504931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/>
              <a:t>Email me- gerry.hanley@csulb.edu</a:t>
            </a:r>
            <a:endParaRPr/>
          </a:p>
        </p:txBody>
      </p:sp>
      <p:grpSp>
        <p:nvGrpSpPr>
          <p:cNvPr id="422" name="Google Shape;422;p5" descr="clock icon"/>
          <p:cNvGrpSpPr/>
          <p:nvPr/>
        </p:nvGrpSpPr>
        <p:grpSpPr>
          <a:xfrm>
            <a:off x="744541" y="3036073"/>
            <a:ext cx="823910" cy="823910"/>
            <a:chOff x="744541" y="3036073"/>
            <a:chExt cx="823910" cy="823910"/>
          </a:xfrm>
        </p:grpSpPr>
        <p:sp>
          <p:nvSpPr>
            <p:cNvPr id="423" name="Google Shape;423;p5"/>
            <p:cNvSpPr/>
            <p:nvPr/>
          </p:nvSpPr>
          <p:spPr>
            <a:xfrm>
              <a:off x="744541" y="3036073"/>
              <a:ext cx="823910" cy="823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grpSp>
          <p:nvGrpSpPr>
            <p:cNvPr id="424" name="Google Shape;424;p5" descr="Clock"/>
            <p:cNvGrpSpPr/>
            <p:nvPr/>
          </p:nvGrpSpPr>
          <p:grpSpPr>
            <a:xfrm>
              <a:off x="982522" y="3270525"/>
              <a:ext cx="343641" cy="344875"/>
              <a:chOff x="982522" y="3270525"/>
              <a:chExt cx="343641" cy="344875"/>
            </a:xfrm>
          </p:grpSpPr>
          <p:sp>
            <p:nvSpPr>
              <p:cNvPr id="425" name="Google Shape;425;p5"/>
              <p:cNvSpPr/>
              <p:nvPr/>
            </p:nvSpPr>
            <p:spPr>
              <a:xfrm>
                <a:off x="1206258" y="3270525"/>
                <a:ext cx="119905" cy="101361"/>
              </a:xfrm>
              <a:custGeom>
                <a:avLst/>
                <a:gdLst/>
                <a:ahLst/>
                <a:cxnLst/>
                <a:rect l="l" t="t" r="r" b="b"/>
                <a:pathLst>
                  <a:path w="63" h="53" extrusionOk="0">
                    <a:moveTo>
                      <a:pt x="50" y="53"/>
                    </a:moveTo>
                    <a:cubicBezTo>
                      <a:pt x="47" y="49"/>
                      <a:pt x="47" y="49"/>
                      <a:pt x="47" y="49"/>
                    </a:cubicBezTo>
                    <a:cubicBezTo>
                      <a:pt x="37" y="33"/>
                      <a:pt x="22" y="21"/>
                      <a:pt x="4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6" y="5"/>
                      <a:pt x="11" y="0"/>
                      <a:pt x="19" y="0"/>
                    </a:cubicBezTo>
                    <a:cubicBezTo>
                      <a:pt x="26" y="0"/>
                      <a:pt x="33" y="4"/>
                      <a:pt x="42" y="11"/>
                    </a:cubicBezTo>
                    <a:cubicBezTo>
                      <a:pt x="63" y="27"/>
                      <a:pt x="61" y="38"/>
                      <a:pt x="52" y="50"/>
                    </a:cubicBezTo>
                    <a:lnTo>
                      <a:pt x="50" y="53"/>
                    </a:lnTo>
                    <a:close/>
                    <a:moveTo>
                      <a:pt x="10" y="11"/>
                    </a:moveTo>
                    <a:cubicBezTo>
                      <a:pt x="26" y="17"/>
                      <a:pt x="40" y="28"/>
                      <a:pt x="50" y="42"/>
                    </a:cubicBezTo>
                    <a:cubicBezTo>
                      <a:pt x="54" y="36"/>
                      <a:pt x="55" y="29"/>
                      <a:pt x="39" y="16"/>
                    </a:cubicBezTo>
                    <a:cubicBezTo>
                      <a:pt x="30" y="9"/>
                      <a:pt x="24" y="6"/>
                      <a:pt x="19" y="6"/>
                    </a:cubicBezTo>
                    <a:cubicBezTo>
                      <a:pt x="16" y="6"/>
                      <a:pt x="13" y="8"/>
                      <a:pt x="1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>
                <a:off x="982522" y="3270525"/>
                <a:ext cx="119905" cy="101361"/>
              </a:xfrm>
              <a:custGeom>
                <a:avLst/>
                <a:gdLst/>
                <a:ahLst/>
                <a:cxnLst/>
                <a:rect l="l" t="t" r="r" b="b"/>
                <a:pathLst>
                  <a:path w="63" h="53" extrusionOk="0">
                    <a:moveTo>
                      <a:pt x="13" y="53"/>
                    </a:moveTo>
                    <a:cubicBezTo>
                      <a:pt x="10" y="50"/>
                      <a:pt x="10" y="50"/>
                      <a:pt x="10" y="50"/>
                    </a:cubicBezTo>
                    <a:cubicBezTo>
                      <a:pt x="2" y="38"/>
                      <a:pt x="0" y="27"/>
                      <a:pt x="20" y="11"/>
                    </a:cubicBezTo>
                    <a:cubicBezTo>
                      <a:pt x="30" y="4"/>
                      <a:pt x="37" y="0"/>
                      <a:pt x="44" y="0"/>
                    </a:cubicBezTo>
                    <a:cubicBezTo>
                      <a:pt x="51" y="0"/>
                      <a:pt x="56" y="5"/>
                      <a:pt x="60" y="10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1" y="21"/>
                      <a:pt x="26" y="33"/>
                      <a:pt x="15" y="49"/>
                    </a:cubicBezTo>
                    <a:lnTo>
                      <a:pt x="13" y="53"/>
                    </a:lnTo>
                    <a:close/>
                    <a:moveTo>
                      <a:pt x="44" y="6"/>
                    </a:moveTo>
                    <a:cubicBezTo>
                      <a:pt x="39" y="6"/>
                      <a:pt x="32" y="9"/>
                      <a:pt x="24" y="16"/>
                    </a:cubicBezTo>
                    <a:cubicBezTo>
                      <a:pt x="8" y="29"/>
                      <a:pt x="9" y="36"/>
                      <a:pt x="13" y="42"/>
                    </a:cubicBezTo>
                    <a:cubicBezTo>
                      <a:pt x="23" y="28"/>
                      <a:pt x="37" y="17"/>
                      <a:pt x="53" y="11"/>
                    </a:cubicBezTo>
                    <a:cubicBezTo>
                      <a:pt x="50" y="8"/>
                      <a:pt x="47" y="6"/>
                      <a:pt x="4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1023314" y="3569662"/>
                <a:ext cx="43260" cy="44503"/>
              </a:xfrm>
              <a:custGeom>
                <a:avLst/>
                <a:gdLst/>
                <a:ahLst/>
                <a:cxnLst/>
                <a:rect l="l" t="t" r="r" b="b"/>
                <a:pathLst>
                  <a:path w="35" h="36" extrusionOk="0">
                    <a:moveTo>
                      <a:pt x="6" y="36"/>
                    </a:moveTo>
                    <a:lnTo>
                      <a:pt x="0" y="30"/>
                    </a:lnTo>
                    <a:lnTo>
                      <a:pt x="29" y="0"/>
                    </a:lnTo>
                    <a:lnTo>
                      <a:pt x="35" y="8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28" name="Google Shape;428;p5"/>
              <p:cNvSpPr/>
              <p:nvPr/>
            </p:nvSpPr>
            <p:spPr>
              <a:xfrm>
                <a:off x="1240868" y="3569662"/>
                <a:ext cx="45738" cy="457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29" y="37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37" y="31"/>
                    </a:lnTo>
                    <a:lnTo>
                      <a:pt x="29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29" name="Google Shape;429;p5"/>
              <p:cNvSpPr/>
              <p:nvPr/>
            </p:nvSpPr>
            <p:spPr>
              <a:xfrm>
                <a:off x="994885" y="3295241"/>
                <a:ext cx="320149" cy="320149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84" y="168"/>
                    </a:moveTo>
                    <a:cubicBezTo>
                      <a:pt x="38" y="168"/>
                      <a:pt x="0" y="131"/>
                      <a:pt x="0" y="84"/>
                    </a:cubicBezTo>
                    <a:cubicBezTo>
                      <a:pt x="0" y="38"/>
                      <a:pt x="38" y="0"/>
                      <a:pt x="84" y="0"/>
                    </a:cubicBezTo>
                    <a:cubicBezTo>
                      <a:pt x="130" y="0"/>
                      <a:pt x="168" y="38"/>
                      <a:pt x="168" y="84"/>
                    </a:cubicBezTo>
                    <a:cubicBezTo>
                      <a:pt x="168" y="131"/>
                      <a:pt x="130" y="168"/>
                      <a:pt x="84" y="168"/>
                    </a:cubicBezTo>
                    <a:close/>
                    <a:moveTo>
                      <a:pt x="84" y="6"/>
                    </a:moveTo>
                    <a:cubicBezTo>
                      <a:pt x="41" y="6"/>
                      <a:pt x="6" y="41"/>
                      <a:pt x="6" y="84"/>
                    </a:cubicBezTo>
                    <a:cubicBezTo>
                      <a:pt x="6" y="127"/>
                      <a:pt x="41" y="162"/>
                      <a:pt x="84" y="162"/>
                    </a:cubicBezTo>
                    <a:cubicBezTo>
                      <a:pt x="127" y="162"/>
                      <a:pt x="162" y="127"/>
                      <a:pt x="162" y="84"/>
                    </a:cubicBezTo>
                    <a:cubicBezTo>
                      <a:pt x="162" y="41"/>
                      <a:pt x="127" y="6"/>
                      <a:pt x="8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1061636" y="3344692"/>
                <a:ext cx="100126" cy="126077"/>
              </a:xfrm>
              <a:custGeom>
                <a:avLst/>
                <a:gdLst/>
                <a:ahLst/>
                <a:cxnLst/>
                <a:rect l="l" t="t" r="r" b="b"/>
                <a:pathLst>
                  <a:path w="81" h="102" extrusionOk="0">
                    <a:moveTo>
                      <a:pt x="81" y="102"/>
                    </a:moveTo>
                    <a:lnTo>
                      <a:pt x="0" y="102"/>
                    </a:lnTo>
                    <a:lnTo>
                      <a:pt x="0" y="93"/>
                    </a:lnTo>
                    <a:lnTo>
                      <a:pt x="72" y="93"/>
                    </a:lnTo>
                    <a:lnTo>
                      <a:pt x="72" y="0"/>
                    </a:lnTo>
                    <a:lnTo>
                      <a:pt x="81" y="0"/>
                    </a:lnTo>
                    <a:lnTo>
                      <a:pt x="81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431" name="Google Shape;431;p5"/>
          <p:cNvSpPr txBox="1">
            <a:spLocks noGrp="1"/>
          </p:cNvSpPr>
          <p:nvPr>
            <p:ph type="body" idx="4294967295"/>
          </p:nvPr>
        </p:nvSpPr>
        <p:spPr>
          <a:xfrm>
            <a:off x="1860547" y="3044622"/>
            <a:ext cx="443340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-US" sz="2200"/>
              <a:t>Provide name, email, &amp; phone of coordinating contact person</a:t>
            </a:r>
            <a:endParaRPr/>
          </a:p>
        </p:txBody>
      </p:sp>
      <p:grpSp>
        <p:nvGrpSpPr>
          <p:cNvPr id="432" name="Google Shape;432;p5" descr="search icon"/>
          <p:cNvGrpSpPr/>
          <p:nvPr/>
        </p:nvGrpSpPr>
        <p:grpSpPr>
          <a:xfrm>
            <a:off x="744541" y="3975884"/>
            <a:ext cx="823910" cy="823910"/>
            <a:chOff x="744541" y="3975884"/>
            <a:chExt cx="823910" cy="823910"/>
          </a:xfrm>
        </p:grpSpPr>
        <p:sp>
          <p:nvSpPr>
            <p:cNvPr id="433" name="Google Shape;433;p5"/>
            <p:cNvSpPr/>
            <p:nvPr/>
          </p:nvSpPr>
          <p:spPr>
            <a:xfrm>
              <a:off x="744541" y="3975884"/>
              <a:ext cx="823910" cy="823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434" name="Google Shape;434;p5" descr="Unlock"/>
            <p:cNvGrpSpPr/>
            <p:nvPr/>
          </p:nvGrpSpPr>
          <p:grpSpPr>
            <a:xfrm>
              <a:off x="993175" y="4210482"/>
              <a:ext cx="360940" cy="337459"/>
              <a:chOff x="993175" y="4210482"/>
              <a:chExt cx="360940" cy="337459"/>
            </a:xfrm>
          </p:grpSpPr>
          <p:sp>
            <p:nvSpPr>
              <p:cNvPr id="435" name="Google Shape;435;p5"/>
              <p:cNvSpPr/>
              <p:nvPr/>
            </p:nvSpPr>
            <p:spPr>
              <a:xfrm>
                <a:off x="993175" y="4210482"/>
                <a:ext cx="337459" cy="33745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7" extrusionOk="0">
                    <a:moveTo>
                      <a:pt x="88" y="177"/>
                    </a:moveTo>
                    <a:cubicBezTo>
                      <a:pt x="65" y="177"/>
                      <a:pt x="43" y="168"/>
                      <a:pt x="26" y="151"/>
                    </a:cubicBezTo>
                    <a:cubicBezTo>
                      <a:pt x="10" y="135"/>
                      <a:pt x="0" y="113"/>
                      <a:pt x="0" y="89"/>
                    </a:cubicBezTo>
                    <a:cubicBezTo>
                      <a:pt x="0" y="66"/>
                      <a:pt x="9" y="43"/>
                      <a:pt x="26" y="27"/>
                    </a:cubicBezTo>
                    <a:cubicBezTo>
                      <a:pt x="42" y="10"/>
                      <a:pt x="64" y="1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37" y="0"/>
                      <a:pt x="176" y="40"/>
                      <a:pt x="177" y="88"/>
                    </a:cubicBezTo>
                    <a:cubicBezTo>
                      <a:pt x="171" y="88"/>
                      <a:pt x="171" y="88"/>
                      <a:pt x="171" y="88"/>
                    </a:cubicBezTo>
                    <a:cubicBezTo>
                      <a:pt x="170" y="43"/>
                      <a:pt x="133" y="6"/>
                      <a:pt x="88" y="6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66" y="7"/>
                      <a:pt x="45" y="15"/>
                      <a:pt x="30" y="31"/>
                    </a:cubicBezTo>
                    <a:cubicBezTo>
                      <a:pt x="14" y="46"/>
                      <a:pt x="6" y="67"/>
                      <a:pt x="6" y="89"/>
                    </a:cubicBezTo>
                    <a:cubicBezTo>
                      <a:pt x="6" y="111"/>
                      <a:pt x="15" y="132"/>
                      <a:pt x="31" y="147"/>
                    </a:cubicBezTo>
                    <a:cubicBezTo>
                      <a:pt x="46" y="162"/>
                      <a:pt x="67" y="171"/>
                      <a:pt x="88" y="171"/>
                    </a:cubicBezTo>
                    <a:cubicBezTo>
                      <a:pt x="88" y="171"/>
                      <a:pt x="89" y="171"/>
                      <a:pt x="89" y="171"/>
                    </a:cubicBezTo>
                    <a:cubicBezTo>
                      <a:pt x="115" y="171"/>
                      <a:pt x="140" y="158"/>
                      <a:pt x="155" y="136"/>
                    </a:cubicBezTo>
                    <a:cubicBezTo>
                      <a:pt x="160" y="140"/>
                      <a:pt x="160" y="140"/>
                      <a:pt x="160" y="140"/>
                    </a:cubicBezTo>
                    <a:cubicBezTo>
                      <a:pt x="144" y="163"/>
                      <a:pt x="117" y="177"/>
                      <a:pt x="89" y="177"/>
                    </a:cubicBezTo>
                    <a:cubicBezTo>
                      <a:pt x="89" y="177"/>
                      <a:pt x="89" y="177"/>
                      <a:pt x="88" y="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36" name="Google Shape;436;p5"/>
              <p:cNvSpPr/>
              <p:nvPr/>
            </p:nvSpPr>
            <p:spPr>
              <a:xfrm>
                <a:off x="1279949" y="4336569"/>
                <a:ext cx="74166" cy="66751"/>
              </a:xfrm>
              <a:custGeom>
                <a:avLst/>
                <a:gdLst/>
                <a:ahLst/>
                <a:cxnLst/>
                <a:rect l="l" t="t" r="r" b="b"/>
                <a:pathLst>
                  <a:path w="60" h="54" extrusionOk="0">
                    <a:moveTo>
                      <a:pt x="0" y="0"/>
                    </a:moveTo>
                    <a:lnTo>
                      <a:pt x="31" y="54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37" name="Google Shape;437;p5"/>
              <p:cNvSpPr/>
              <p:nvPr/>
            </p:nvSpPr>
            <p:spPr>
              <a:xfrm>
                <a:off x="1115549" y="4298246"/>
                <a:ext cx="91467" cy="76635"/>
              </a:xfrm>
              <a:custGeom>
                <a:avLst/>
                <a:gdLst/>
                <a:ahLst/>
                <a:cxnLst/>
                <a:rect l="l" t="t" r="r" b="b"/>
                <a:pathLst>
                  <a:path w="48" h="40" extrusionOk="0">
                    <a:moveTo>
                      <a:pt x="1" y="4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0"/>
                      <a:pt x="48" y="23"/>
                    </a:cubicBezTo>
                    <a:cubicBezTo>
                      <a:pt x="48" y="40"/>
                      <a:pt x="48" y="40"/>
                      <a:pt x="48" y="40"/>
                    </a:cubicBezTo>
                    <a:lnTo>
                      <a:pt x="1" y="40"/>
                    </a:lnTo>
                    <a:close/>
                    <a:moveTo>
                      <a:pt x="24" y="6"/>
                    </a:moveTo>
                    <a:cubicBezTo>
                      <a:pt x="14" y="6"/>
                      <a:pt x="6" y="14"/>
                      <a:pt x="6" y="2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14"/>
                      <a:pt x="34" y="6"/>
                      <a:pt x="2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1097005" y="4362520"/>
                <a:ext cx="131024" cy="100126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5" y="52"/>
                    </a:moveTo>
                    <a:cubicBezTo>
                      <a:pt x="5" y="52"/>
                      <a:pt x="5" y="52"/>
                      <a:pt x="5" y="52"/>
                    </a:cubicBezTo>
                    <a:cubicBezTo>
                      <a:pt x="3" y="52"/>
                      <a:pt x="1" y="50"/>
                      <a:pt x="1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6" y="0"/>
                      <a:pt x="68" y="2"/>
                      <a:pt x="68" y="4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8"/>
                      <a:pt x="68" y="49"/>
                      <a:pt x="67" y="50"/>
                    </a:cubicBezTo>
                    <a:cubicBezTo>
                      <a:pt x="66" y="51"/>
                      <a:pt x="65" y="51"/>
                      <a:pt x="64" y="51"/>
                    </a:cubicBezTo>
                    <a:lnTo>
                      <a:pt x="5" y="52"/>
                    </a:lnTo>
                    <a:close/>
                    <a:moveTo>
                      <a:pt x="6" y="6"/>
                    </a:moveTo>
                    <a:cubicBezTo>
                      <a:pt x="7" y="46"/>
                      <a:pt x="7" y="46"/>
                      <a:pt x="7" y="46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439" name="Google Shape;439;p5"/>
          <p:cNvSpPr txBox="1">
            <a:spLocks noGrp="1"/>
          </p:cNvSpPr>
          <p:nvPr>
            <p:ph type="body" idx="4294967295"/>
          </p:nvPr>
        </p:nvSpPr>
        <p:spPr>
          <a:xfrm>
            <a:off x="1860547" y="3987396"/>
            <a:ext cx="443340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/>
              <a:t>How many chem faculty might attend?</a:t>
            </a:r>
            <a:endParaRPr/>
          </a:p>
        </p:txBody>
      </p:sp>
      <p:grpSp>
        <p:nvGrpSpPr>
          <p:cNvPr id="440" name="Google Shape;440;p5" descr="tools icon"/>
          <p:cNvGrpSpPr/>
          <p:nvPr/>
        </p:nvGrpSpPr>
        <p:grpSpPr>
          <a:xfrm>
            <a:off x="712783" y="4945852"/>
            <a:ext cx="823910" cy="823910"/>
            <a:chOff x="712783" y="4945852"/>
            <a:chExt cx="823910" cy="823910"/>
          </a:xfrm>
        </p:grpSpPr>
        <p:sp>
          <p:nvSpPr>
            <p:cNvPr id="441" name="Google Shape;441;p5"/>
            <p:cNvSpPr/>
            <p:nvPr/>
          </p:nvSpPr>
          <p:spPr>
            <a:xfrm>
              <a:off x="712783" y="4945852"/>
              <a:ext cx="823910" cy="823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442" name="Google Shape;442;p5" descr="Mechanics"/>
            <p:cNvGrpSpPr/>
            <p:nvPr/>
          </p:nvGrpSpPr>
          <p:grpSpPr>
            <a:xfrm>
              <a:off x="925098" y="5165729"/>
              <a:ext cx="395999" cy="395998"/>
              <a:chOff x="925098" y="5165729"/>
              <a:chExt cx="395999" cy="395998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1127528" y="5384892"/>
                <a:ext cx="193569" cy="17683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6" extrusionOk="0">
                    <a:moveTo>
                      <a:pt x="60" y="76"/>
                    </a:moveTo>
                    <a:cubicBezTo>
                      <a:pt x="60" y="76"/>
                      <a:pt x="60" y="76"/>
                      <a:pt x="60" y="76"/>
                    </a:cubicBezTo>
                    <a:cubicBezTo>
                      <a:pt x="55" y="76"/>
                      <a:pt x="52" y="74"/>
                      <a:pt x="52" y="7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8"/>
                      <a:pt x="17" y="5"/>
                      <a:pt x="30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82" y="49"/>
                      <a:pt x="85" y="58"/>
                      <a:pt x="74" y="69"/>
                    </a:cubicBezTo>
                    <a:cubicBezTo>
                      <a:pt x="69" y="74"/>
                      <a:pt x="64" y="76"/>
                      <a:pt x="60" y="76"/>
                    </a:cubicBezTo>
                    <a:close/>
                    <a:moveTo>
                      <a:pt x="58" y="68"/>
                    </a:moveTo>
                    <a:cubicBezTo>
                      <a:pt x="58" y="68"/>
                      <a:pt x="58" y="68"/>
                      <a:pt x="60" y="68"/>
                    </a:cubicBezTo>
                    <a:cubicBezTo>
                      <a:pt x="62" y="68"/>
                      <a:pt x="65" y="66"/>
                      <a:pt x="68" y="63"/>
                    </a:cubicBezTo>
                    <a:cubicBezTo>
                      <a:pt x="76" y="56"/>
                      <a:pt x="73" y="52"/>
                      <a:pt x="73" y="52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1" y="12"/>
                      <a:pt x="19" y="14"/>
                      <a:pt x="18" y="14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8" y="68"/>
                      <a:pt x="58" y="68"/>
                      <a:pt x="58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925098" y="5165729"/>
                <a:ext cx="184699" cy="18742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65" y="80"/>
                    </a:moveTo>
                    <a:cubicBezTo>
                      <a:pt x="32" y="47"/>
                      <a:pt x="32" y="47"/>
                      <a:pt x="32" y="47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7" y="69"/>
                      <a:pt x="76" y="71"/>
                      <a:pt x="74" y="72"/>
                    </a:cubicBezTo>
                    <a:cubicBezTo>
                      <a:pt x="74" y="73"/>
                      <a:pt x="74" y="73"/>
                      <a:pt x="74" y="73"/>
                    </a:cubicBezTo>
                    <a:lnTo>
                      <a:pt x="65" y="80"/>
                    </a:lnTo>
                    <a:close/>
                    <a:moveTo>
                      <a:pt x="23" y="35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70" y="65"/>
                      <a:pt x="70" y="65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1" y="16"/>
                      <a:pt x="11" y="16"/>
                      <a:pt x="11" y="16"/>
                    </a:cubicBezTo>
                    <a:lnTo>
                      <a:pt x="23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45" name="Google Shape;445;p5"/>
              <p:cNvSpPr/>
              <p:nvPr/>
            </p:nvSpPr>
            <p:spPr>
              <a:xfrm>
                <a:off x="931005" y="5191423"/>
                <a:ext cx="362010" cy="35065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127" y="4"/>
                    </a:moveTo>
                    <a:cubicBezTo>
                      <a:pt x="132" y="4"/>
                      <a:pt x="136" y="5"/>
                      <a:pt x="140" y="6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16"/>
                      <a:pt x="121" y="16"/>
                      <a:pt x="121" y="16"/>
                    </a:cubicBezTo>
                    <a:cubicBezTo>
                      <a:pt x="120" y="23"/>
                      <a:pt x="120" y="23"/>
                      <a:pt x="120" y="23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52" y="32"/>
                      <a:pt x="152" y="32"/>
                      <a:pt x="152" y="32"/>
                    </a:cubicBezTo>
                    <a:cubicBezTo>
                      <a:pt x="148" y="38"/>
                      <a:pt x="143" y="46"/>
                      <a:pt x="135" y="50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3" y="56"/>
                      <a:pt x="133" y="56"/>
                      <a:pt x="133" y="56"/>
                    </a:cubicBezTo>
                    <a:cubicBezTo>
                      <a:pt x="138" y="68"/>
                      <a:pt x="138" y="68"/>
                      <a:pt x="138" y="68"/>
                    </a:cubicBezTo>
                    <a:cubicBezTo>
                      <a:pt x="126" y="69"/>
                      <a:pt x="98" y="74"/>
                      <a:pt x="90" y="83"/>
                    </a:cubicBezTo>
                    <a:cubicBezTo>
                      <a:pt x="33" y="142"/>
                      <a:pt x="33" y="142"/>
                      <a:pt x="33" y="142"/>
                    </a:cubicBezTo>
                    <a:cubicBezTo>
                      <a:pt x="33" y="142"/>
                      <a:pt x="28" y="146"/>
                      <a:pt x="23" y="146"/>
                    </a:cubicBezTo>
                    <a:cubicBezTo>
                      <a:pt x="20" y="146"/>
                      <a:pt x="17" y="144"/>
                      <a:pt x="15" y="142"/>
                    </a:cubicBezTo>
                    <a:cubicBezTo>
                      <a:pt x="7" y="134"/>
                      <a:pt x="13" y="125"/>
                      <a:pt x="15" y="123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93" y="58"/>
                      <a:pt x="98" y="36"/>
                      <a:pt x="102" y="23"/>
                    </a:cubicBezTo>
                    <a:cubicBezTo>
                      <a:pt x="103" y="19"/>
                      <a:pt x="103" y="17"/>
                      <a:pt x="104" y="15"/>
                    </a:cubicBezTo>
                    <a:cubicBezTo>
                      <a:pt x="106" y="7"/>
                      <a:pt x="107" y="7"/>
                      <a:pt x="121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4" y="4"/>
                      <a:pt x="125" y="4"/>
                      <a:pt x="127" y="4"/>
                    </a:cubicBezTo>
                    <a:cubicBezTo>
                      <a:pt x="127" y="4"/>
                      <a:pt x="127" y="4"/>
                      <a:pt x="127" y="4"/>
                    </a:cubicBezTo>
                    <a:moveTo>
                      <a:pt x="24" y="142"/>
                    </a:moveTo>
                    <a:cubicBezTo>
                      <a:pt x="27" y="142"/>
                      <a:pt x="30" y="141"/>
                      <a:pt x="31" y="139"/>
                    </a:cubicBezTo>
                    <a:cubicBezTo>
                      <a:pt x="35" y="135"/>
                      <a:pt x="35" y="129"/>
                      <a:pt x="31" y="125"/>
                    </a:cubicBezTo>
                    <a:cubicBezTo>
                      <a:pt x="30" y="123"/>
                      <a:pt x="27" y="122"/>
                      <a:pt x="24" y="122"/>
                    </a:cubicBezTo>
                    <a:cubicBezTo>
                      <a:pt x="22" y="122"/>
                      <a:pt x="19" y="123"/>
                      <a:pt x="17" y="125"/>
                    </a:cubicBezTo>
                    <a:cubicBezTo>
                      <a:pt x="13" y="129"/>
                      <a:pt x="13" y="135"/>
                      <a:pt x="17" y="139"/>
                    </a:cubicBezTo>
                    <a:cubicBezTo>
                      <a:pt x="19" y="141"/>
                      <a:pt x="22" y="142"/>
                      <a:pt x="24" y="142"/>
                    </a:cubicBezTo>
                    <a:moveTo>
                      <a:pt x="127" y="0"/>
                    </a:moveTo>
                    <a:cubicBezTo>
                      <a:pt x="125" y="0"/>
                      <a:pt x="123" y="0"/>
                      <a:pt x="121" y="0"/>
                    </a:cubicBezTo>
                    <a:cubicBezTo>
                      <a:pt x="106" y="3"/>
                      <a:pt x="103" y="4"/>
                      <a:pt x="100" y="13"/>
                    </a:cubicBezTo>
                    <a:cubicBezTo>
                      <a:pt x="97" y="23"/>
                      <a:pt x="93" y="53"/>
                      <a:pt x="77" y="68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2" y="120"/>
                      <a:pt x="0" y="133"/>
                      <a:pt x="12" y="145"/>
                    </a:cubicBezTo>
                    <a:cubicBezTo>
                      <a:pt x="16" y="148"/>
                      <a:pt x="20" y="150"/>
                      <a:pt x="23" y="150"/>
                    </a:cubicBezTo>
                    <a:cubicBezTo>
                      <a:pt x="30" y="150"/>
                      <a:pt x="36" y="145"/>
                      <a:pt x="36" y="145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102" y="76"/>
                      <a:pt x="144" y="71"/>
                      <a:pt x="144" y="71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53" y="46"/>
                      <a:pt x="159" y="25"/>
                      <a:pt x="159" y="25"/>
                    </a:cubicBezTo>
                    <a:cubicBezTo>
                      <a:pt x="130" y="37"/>
                      <a:pt x="130" y="37"/>
                      <a:pt x="130" y="37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25" y="17"/>
                      <a:pt x="125" y="17"/>
                      <a:pt x="125" y="17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49" y="6"/>
                      <a:pt x="139" y="0"/>
                      <a:pt x="127" y="0"/>
                    </a:cubicBezTo>
                    <a:close/>
                    <a:moveTo>
                      <a:pt x="24" y="138"/>
                    </a:moveTo>
                    <a:cubicBezTo>
                      <a:pt x="23" y="138"/>
                      <a:pt x="21" y="138"/>
                      <a:pt x="20" y="136"/>
                    </a:cubicBezTo>
                    <a:cubicBezTo>
                      <a:pt x="17" y="134"/>
                      <a:pt x="17" y="130"/>
                      <a:pt x="20" y="128"/>
                    </a:cubicBezTo>
                    <a:cubicBezTo>
                      <a:pt x="21" y="127"/>
                      <a:pt x="23" y="126"/>
                      <a:pt x="24" y="126"/>
                    </a:cubicBezTo>
                    <a:cubicBezTo>
                      <a:pt x="26" y="126"/>
                      <a:pt x="27" y="127"/>
                      <a:pt x="29" y="128"/>
                    </a:cubicBezTo>
                    <a:cubicBezTo>
                      <a:pt x="31" y="130"/>
                      <a:pt x="31" y="134"/>
                      <a:pt x="29" y="136"/>
                    </a:cubicBezTo>
                    <a:cubicBezTo>
                      <a:pt x="27" y="138"/>
                      <a:pt x="26" y="138"/>
                      <a:pt x="24" y="1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446" name="Google Shape;446;p5"/>
          <p:cNvSpPr txBox="1">
            <a:spLocks noGrp="1"/>
          </p:cNvSpPr>
          <p:nvPr>
            <p:ph type="body" idx="4294967295"/>
          </p:nvPr>
        </p:nvSpPr>
        <p:spPr>
          <a:xfrm>
            <a:off x="1860547" y="4930170"/>
            <a:ext cx="4433404" cy="183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/>
              <a:t>How many sections of Intro Chem could use REAL Chem  AND what is the total enrollment in these courses?</a:t>
            </a:r>
            <a:endParaRPr/>
          </a:p>
        </p:txBody>
      </p:sp>
      <p:grpSp>
        <p:nvGrpSpPr>
          <p:cNvPr id="447" name="Google Shape;447;p5" descr="steps graphic"/>
          <p:cNvGrpSpPr/>
          <p:nvPr/>
        </p:nvGrpSpPr>
        <p:grpSpPr>
          <a:xfrm>
            <a:off x="6431761" y="2057946"/>
            <a:ext cx="5184008" cy="3913451"/>
            <a:chOff x="6431761" y="2057946"/>
            <a:chExt cx="5184008" cy="3913451"/>
          </a:xfrm>
        </p:grpSpPr>
        <p:grpSp>
          <p:nvGrpSpPr>
            <p:cNvPr id="448" name="Google Shape;448;p5"/>
            <p:cNvGrpSpPr/>
            <p:nvPr/>
          </p:nvGrpSpPr>
          <p:grpSpPr>
            <a:xfrm>
              <a:off x="6431761" y="4672629"/>
              <a:ext cx="2336868" cy="1298768"/>
              <a:chOff x="6431761" y="4672629"/>
              <a:chExt cx="2336868" cy="1298768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6431761" y="5127223"/>
                <a:ext cx="1117561" cy="844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71" extrusionOk="0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rgbClr val="7B4A0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6431761" y="4672629"/>
                <a:ext cx="2336868" cy="891402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709" extrusionOk="0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rgbClr val="F0941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7549478" y="5098292"/>
                <a:ext cx="1219151" cy="87310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94" extrusionOk="0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B8700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452" name="Google Shape;452;p5"/>
            <p:cNvGrpSpPr/>
            <p:nvPr/>
          </p:nvGrpSpPr>
          <p:grpSpPr>
            <a:xfrm>
              <a:off x="7549332" y="3922913"/>
              <a:ext cx="2336868" cy="1307573"/>
              <a:chOff x="7549332" y="3922913"/>
              <a:chExt cx="2336868" cy="1307573"/>
            </a:xfrm>
          </p:grpSpPr>
          <p:sp>
            <p:nvSpPr>
              <p:cNvPr id="453" name="Google Shape;453;p5"/>
              <p:cNvSpPr/>
              <p:nvPr/>
            </p:nvSpPr>
            <p:spPr>
              <a:xfrm>
                <a:off x="7549332" y="4384840"/>
                <a:ext cx="1117561" cy="845646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71" extrusionOk="0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rgbClr val="7B4A0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54" name="Google Shape;454;p5"/>
              <p:cNvSpPr/>
              <p:nvPr/>
            </p:nvSpPr>
            <p:spPr>
              <a:xfrm>
                <a:off x="7549332" y="3922913"/>
                <a:ext cx="2336868" cy="894356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710" extrusionOk="0">
                    <a:moveTo>
                      <a:pt x="595" y="710"/>
                    </a:moveTo>
                    <a:lnTo>
                      <a:pt x="0" y="367"/>
                    </a:lnTo>
                    <a:lnTo>
                      <a:pt x="649" y="0"/>
                    </a:lnTo>
                    <a:lnTo>
                      <a:pt x="1244" y="344"/>
                    </a:lnTo>
                    <a:lnTo>
                      <a:pt x="595" y="710"/>
                    </a:lnTo>
                    <a:close/>
                  </a:path>
                </a:pathLst>
              </a:custGeom>
              <a:solidFill>
                <a:srgbClr val="F0941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8667048" y="4356247"/>
                <a:ext cx="1219151" cy="874239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94" extrusionOk="0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B8700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456" name="Google Shape;456;p5"/>
            <p:cNvGrpSpPr/>
            <p:nvPr/>
          </p:nvGrpSpPr>
          <p:grpSpPr>
            <a:xfrm>
              <a:off x="8439939" y="3208611"/>
              <a:ext cx="2335304" cy="1306110"/>
              <a:chOff x="8439939" y="3208611"/>
              <a:chExt cx="2335304" cy="1306110"/>
            </a:xfrm>
          </p:grpSpPr>
          <p:sp>
            <p:nvSpPr>
              <p:cNvPr id="457" name="Google Shape;457;p5"/>
              <p:cNvSpPr/>
              <p:nvPr/>
            </p:nvSpPr>
            <p:spPr>
              <a:xfrm>
                <a:off x="8439939" y="3670538"/>
                <a:ext cx="1117561" cy="844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71" extrusionOk="0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rgbClr val="7B4A0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58" name="Google Shape;458;p5"/>
              <p:cNvSpPr/>
              <p:nvPr/>
            </p:nvSpPr>
            <p:spPr>
              <a:xfrm>
                <a:off x="8439939" y="3208611"/>
                <a:ext cx="2335304" cy="8928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710" extrusionOk="0">
                    <a:moveTo>
                      <a:pt x="595" y="710"/>
                    </a:moveTo>
                    <a:lnTo>
                      <a:pt x="0" y="367"/>
                    </a:lnTo>
                    <a:lnTo>
                      <a:pt x="649" y="0"/>
                    </a:lnTo>
                    <a:lnTo>
                      <a:pt x="1244" y="344"/>
                    </a:lnTo>
                    <a:lnTo>
                      <a:pt x="595" y="710"/>
                    </a:lnTo>
                    <a:close/>
                  </a:path>
                </a:pathLst>
              </a:custGeom>
              <a:solidFill>
                <a:srgbClr val="F0941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59" name="Google Shape;459;p5"/>
              <p:cNvSpPr/>
              <p:nvPr/>
            </p:nvSpPr>
            <p:spPr>
              <a:xfrm>
                <a:off x="9557500" y="3641031"/>
                <a:ext cx="1217743" cy="87369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94" extrusionOk="0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B8700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460" name="Google Shape;460;p5"/>
            <p:cNvGrpSpPr/>
            <p:nvPr/>
          </p:nvGrpSpPr>
          <p:grpSpPr>
            <a:xfrm>
              <a:off x="9278901" y="2501688"/>
              <a:ext cx="2336868" cy="1304629"/>
              <a:chOff x="9278901" y="2501688"/>
              <a:chExt cx="2336868" cy="1304629"/>
            </a:xfrm>
          </p:grpSpPr>
          <p:sp>
            <p:nvSpPr>
              <p:cNvPr id="461" name="Google Shape;461;p5"/>
              <p:cNvSpPr/>
              <p:nvPr/>
            </p:nvSpPr>
            <p:spPr>
              <a:xfrm>
                <a:off x="9278901" y="2962143"/>
                <a:ext cx="1117561" cy="844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71" extrusionOk="0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rgbClr val="7B4A0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9278901" y="2501688"/>
                <a:ext cx="2336868" cy="891402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709" extrusionOk="0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rgbClr val="F0941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10396462" y="2930203"/>
                <a:ext cx="1219306" cy="87369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94" extrusionOk="0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B8700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464" name="Google Shape;464;p5"/>
            <p:cNvGrpSpPr/>
            <p:nvPr/>
          </p:nvGrpSpPr>
          <p:grpSpPr>
            <a:xfrm>
              <a:off x="7649298" y="3531062"/>
              <a:ext cx="559762" cy="559762"/>
              <a:chOff x="7649298" y="3531062"/>
              <a:chExt cx="559762" cy="559762"/>
            </a:xfrm>
          </p:grpSpPr>
          <p:sp>
            <p:nvSpPr>
              <p:cNvPr id="465" name="Google Shape;465;p5"/>
              <p:cNvSpPr/>
              <p:nvPr/>
            </p:nvSpPr>
            <p:spPr>
              <a:xfrm rot="7994274">
                <a:off x="7731180" y="3612944"/>
                <a:ext cx="395999" cy="3959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0" y="60000"/>
                    </a:lnTo>
                    <a:cubicBezTo>
                      <a:pt x="0" y="26863"/>
                      <a:pt x="26863" y="0"/>
                      <a:pt x="60000" y="0"/>
                    </a:cubicBezTo>
                    <a:quadBezTo>
                      <a:pt x="90000" y="0"/>
                      <a:pt x="120000" y="0"/>
                    </a:quadBezTo>
                    <a:quadBezTo>
                      <a:pt x="120000" y="30000"/>
                      <a:pt x="120000" y="60000"/>
                    </a:quadBezTo>
                    <a:lnTo>
                      <a:pt x="120000" y="60000"/>
                    </a:lnTo>
                    <a:cubicBezTo>
                      <a:pt x="120000" y="93137"/>
                      <a:pt x="93137" y="120000"/>
                      <a:pt x="60000" y="120000"/>
                    </a:cubicBezTo>
                    <a:cubicBezTo>
                      <a:pt x="26863" y="120000"/>
                      <a:pt x="0" y="93137"/>
                      <a:pt x="0" y="60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7781068" y="3660498"/>
                <a:ext cx="301011" cy="2838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0" y="60000"/>
                    </a:lnTo>
                    <a:cubicBezTo>
                      <a:pt x="0" y="26863"/>
                      <a:pt x="26863" y="0"/>
                      <a:pt x="60000" y="0"/>
                    </a:cubicBezTo>
                    <a:cubicBezTo>
                      <a:pt x="93137" y="0"/>
                      <a:pt x="120000" y="26863"/>
                      <a:pt x="120000" y="60000"/>
                    </a:cubicBezTo>
                    <a:cubicBezTo>
                      <a:pt x="120000" y="93137"/>
                      <a:pt x="93137" y="120000"/>
                      <a:pt x="60000" y="120000"/>
                    </a:cubicBezTo>
                    <a:cubicBezTo>
                      <a:pt x="26863" y="120000"/>
                      <a:pt x="0" y="93137"/>
                      <a:pt x="0" y="6000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67" name="Google Shape;467;p5"/>
              <p:cNvSpPr txBox="1"/>
              <p:nvPr/>
            </p:nvSpPr>
            <p:spPr>
              <a:xfrm>
                <a:off x="7668112" y="3647779"/>
                <a:ext cx="5290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1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Trebuchet MS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2</a:t>
                </a:r>
                <a:endParaRPr/>
              </a:p>
            </p:txBody>
          </p:sp>
        </p:grpSp>
        <p:grpSp>
          <p:nvGrpSpPr>
            <p:cNvPr id="468" name="Google Shape;468;p5"/>
            <p:cNvGrpSpPr/>
            <p:nvPr/>
          </p:nvGrpSpPr>
          <p:grpSpPr>
            <a:xfrm>
              <a:off x="6675737" y="4254508"/>
              <a:ext cx="559762" cy="559762"/>
              <a:chOff x="6675737" y="4254508"/>
              <a:chExt cx="559762" cy="559762"/>
            </a:xfrm>
          </p:grpSpPr>
          <p:sp>
            <p:nvSpPr>
              <p:cNvPr id="469" name="Google Shape;469;p5"/>
              <p:cNvSpPr/>
              <p:nvPr/>
            </p:nvSpPr>
            <p:spPr>
              <a:xfrm rot="7994274">
                <a:off x="6757619" y="4336390"/>
                <a:ext cx="395999" cy="3959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0" y="60000"/>
                    </a:lnTo>
                    <a:cubicBezTo>
                      <a:pt x="0" y="26863"/>
                      <a:pt x="26863" y="0"/>
                      <a:pt x="60000" y="0"/>
                    </a:cubicBezTo>
                    <a:quadBezTo>
                      <a:pt x="90000" y="0"/>
                      <a:pt x="120000" y="0"/>
                    </a:quadBezTo>
                    <a:quadBezTo>
                      <a:pt x="120000" y="30000"/>
                      <a:pt x="120000" y="60000"/>
                    </a:quadBezTo>
                    <a:lnTo>
                      <a:pt x="120000" y="60000"/>
                    </a:lnTo>
                    <a:cubicBezTo>
                      <a:pt x="120000" y="93137"/>
                      <a:pt x="93137" y="120000"/>
                      <a:pt x="60000" y="120000"/>
                    </a:cubicBezTo>
                    <a:cubicBezTo>
                      <a:pt x="26863" y="120000"/>
                      <a:pt x="0" y="93137"/>
                      <a:pt x="0" y="60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70" name="Google Shape;470;p5"/>
              <p:cNvSpPr/>
              <p:nvPr/>
            </p:nvSpPr>
            <p:spPr>
              <a:xfrm>
                <a:off x="6807872" y="4384237"/>
                <a:ext cx="301011" cy="2838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0" y="60000"/>
                    </a:lnTo>
                    <a:cubicBezTo>
                      <a:pt x="0" y="26863"/>
                      <a:pt x="26863" y="0"/>
                      <a:pt x="60000" y="0"/>
                    </a:cubicBezTo>
                    <a:cubicBezTo>
                      <a:pt x="93137" y="0"/>
                      <a:pt x="120000" y="26863"/>
                      <a:pt x="120000" y="60000"/>
                    </a:cubicBezTo>
                    <a:cubicBezTo>
                      <a:pt x="120000" y="93137"/>
                      <a:pt x="93137" y="120000"/>
                      <a:pt x="60000" y="120000"/>
                    </a:cubicBezTo>
                    <a:cubicBezTo>
                      <a:pt x="26863" y="120000"/>
                      <a:pt x="0" y="93137"/>
                      <a:pt x="0" y="6000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71" name="Google Shape;471;p5"/>
              <p:cNvSpPr txBox="1"/>
              <p:nvPr/>
            </p:nvSpPr>
            <p:spPr>
              <a:xfrm>
                <a:off x="6694642" y="4367750"/>
                <a:ext cx="52748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1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Trebuchet MS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</a:t>
                </a:r>
                <a:endParaRPr/>
              </a:p>
            </p:txBody>
          </p:sp>
        </p:grpSp>
        <p:grpSp>
          <p:nvGrpSpPr>
            <p:cNvPr id="472" name="Google Shape;472;p5"/>
            <p:cNvGrpSpPr/>
            <p:nvPr/>
          </p:nvGrpSpPr>
          <p:grpSpPr>
            <a:xfrm>
              <a:off x="8590929" y="2807516"/>
              <a:ext cx="559762" cy="559762"/>
              <a:chOff x="8590929" y="2807516"/>
              <a:chExt cx="559762" cy="559762"/>
            </a:xfrm>
          </p:grpSpPr>
          <p:sp>
            <p:nvSpPr>
              <p:cNvPr id="473" name="Google Shape;473;p5"/>
              <p:cNvSpPr/>
              <p:nvPr/>
            </p:nvSpPr>
            <p:spPr>
              <a:xfrm>
                <a:off x="8720303" y="2942749"/>
                <a:ext cx="301011" cy="2838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0" y="60000"/>
                    </a:lnTo>
                    <a:cubicBezTo>
                      <a:pt x="0" y="26863"/>
                      <a:pt x="26863" y="0"/>
                      <a:pt x="60000" y="0"/>
                    </a:cubicBezTo>
                    <a:cubicBezTo>
                      <a:pt x="93137" y="0"/>
                      <a:pt x="120000" y="26863"/>
                      <a:pt x="120000" y="60000"/>
                    </a:cubicBezTo>
                    <a:cubicBezTo>
                      <a:pt x="120000" y="93137"/>
                      <a:pt x="93137" y="120000"/>
                      <a:pt x="60000" y="120000"/>
                    </a:cubicBezTo>
                    <a:cubicBezTo>
                      <a:pt x="26863" y="120000"/>
                      <a:pt x="0" y="93137"/>
                      <a:pt x="0" y="6000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74" name="Google Shape;474;p5"/>
              <p:cNvSpPr txBox="1"/>
              <p:nvPr/>
            </p:nvSpPr>
            <p:spPr>
              <a:xfrm>
                <a:off x="8607356" y="2917320"/>
                <a:ext cx="5290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1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Trebuchet MS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3</a:t>
                </a:r>
                <a:endParaRPr/>
              </a:p>
            </p:txBody>
          </p:sp>
          <p:sp>
            <p:nvSpPr>
              <p:cNvPr id="475" name="Google Shape;475;p5"/>
              <p:cNvSpPr/>
              <p:nvPr/>
            </p:nvSpPr>
            <p:spPr>
              <a:xfrm rot="7994274">
                <a:off x="8672811" y="2889398"/>
                <a:ext cx="395999" cy="3959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0" y="60000"/>
                    </a:lnTo>
                    <a:cubicBezTo>
                      <a:pt x="0" y="26863"/>
                      <a:pt x="26863" y="0"/>
                      <a:pt x="60000" y="0"/>
                    </a:cubicBezTo>
                    <a:quadBezTo>
                      <a:pt x="90000" y="0"/>
                      <a:pt x="120000" y="0"/>
                    </a:quadBezTo>
                    <a:quadBezTo>
                      <a:pt x="120000" y="30000"/>
                      <a:pt x="120000" y="60000"/>
                    </a:quadBezTo>
                    <a:lnTo>
                      <a:pt x="120000" y="60000"/>
                    </a:lnTo>
                    <a:cubicBezTo>
                      <a:pt x="120000" y="93137"/>
                      <a:pt x="93137" y="120000"/>
                      <a:pt x="60000" y="120000"/>
                    </a:cubicBezTo>
                    <a:cubicBezTo>
                      <a:pt x="26863" y="120000"/>
                      <a:pt x="0" y="93137"/>
                      <a:pt x="0" y="60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grpSp>
          <p:nvGrpSpPr>
            <p:cNvPr id="476" name="Google Shape;476;p5"/>
            <p:cNvGrpSpPr/>
            <p:nvPr/>
          </p:nvGrpSpPr>
          <p:grpSpPr>
            <a:xfrm>
              <a:off x="9554423" y="2057946"/>
              <a:ext cx="559762" cy="559762"/>
              <a:chOff x="9554423" y="2057946"/>
              <a:chExt cx="559762" cy="559762"/>
            </a:xfrm>
          </p:grpSpPr>
          <p:grpSp>
            <p:nvGrpSpPr>
              <p:cNvPr id="477" name="Google Shape;477;p5"/>
              <p:cNvGrpSpPr/>
              <p:nvPr/>
            </p:nvGrpSpPr>
            <p:grpSpPr>
              <a:xfrm>
                <a:off x="9564495" y="2167749"/>
                <a:ext cx="529044" cy="309241"/>
                <a:chOff x="9564495" y="2167749"/>
                <a:chExt cx="529044" cy="309241"/>
              </a:xfrm>
            </p:grpSpPr>
            <p:sp>
              <p:nvSpPr>
                <p:cNvPr id="478" name="Google Shape;478;p5"/>
                <p:cNvSpPr/>
                <p:nvPr/>
              </p:nvSpPr>
              <p:spPr>
                <a:xfrm>
                  <a:off x="9683797" y="2193179"/>
                  <a:ext cx="301011" cy="28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60000"/>
                      </a:moveTo>
                      <a:lnTo>
                        <a:pt x="0" y="60000"/>
                      </a:lnTo>
                      <a:cubicBezTo>
                        <a:pt x="0" y="26863"/>
                        <a:pt x="26863" y="0"/>
                        <a:pt x="60000" y="0"/>
                      </a:cubicBezTo>
                      <a:cubicBezTo>
                        <a:pt x="93137" y="0"/>
                        <a:pt x="120000" y="26863"/>
                        <a:pt x="120000" y="60000"/>
                      </a:cubicBezTo>
                      <a:cubicBezTo>
                        <a:pt x="120000" y="93137"/>
                        <a:pt x="93137" y="120000"/>
                        <a:pt x="60000" y="120000"/>
                      </a:cubicBezTo>
                      <a:cubicBezTo>
                        <a:pt x="26863" y="120000"/>
                        <a:pt x="0" y="93137"/>
                        <a:pt x="0" y="6000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1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rgbClr val="FFFFFF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479" name="Google Shape;479;p5"/>
                <p:cNvSpPr txBox="1"/>
                <p:nvPr/>
              </p:nvSpPr>
              <p:spPr>
                <a:xfrm>
                  <a:off x="9564495" y="2167749"/>
                  <a:ext cx="529044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1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Trebuchet MS"/>
                    <a:buNone/>
                  </a:pPr>
                  <a:r>
                    <a:rPr lang="en-US" sz="1400" b="1" i="0" u="none" strike="noStrike" cap="none">
                      <a:solidFill>
                        <a:srgbClr val="FFFFFF"/>
                      </a:solidFill>
                      <a:latin typeface="Trebuchet MS"/>
                      <a:ea typeface="Trebuchet MS"/>
                      <a:cs typeface="Trebuchet MS"/>
                      <a:sym typeface="Trebuchet MS"/>
                    </a:rPr>
                    <a:t>4</a:t>
                  </a:r>
                  <a:endParaRPr/>
                </a:p>
              </p:txBody>
            </p:sp>
          </p:grpSp>
          <p:sp>
            <p:nvSpPr>
              <p:cNvPr id="480" name="Google Shape;480;p5"/>
              <p:cNvSpPr/>
              <p:nvPr/>
            </p:nvSpPr>
            <p:spPr>
              <a:xfrm rot="7994274">
                <a:off x="9636305" y="2139828"/>
                <a:ext cx="395999" cy="3959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0" y="60000"/>
                    </a:lnTo>
                    <a:cubicBezTo>
                      <a:pt x="0" y="26863"/>
                      <a:pt x="26863" y="0"/>
                      <a:pt x="60000" y="0"/>
                    </a:cubicBezTo>
                    <a:quadBezTo>
                      <a:pt x="90000" y="0"/>
                      <a:pt x="120000" y="0"/>
                    </a:quadBezTo>
                    <a:quadBezTo>
                      <a:pt x="120000" y="30000"/>
                      <a:pt x="120000" y="60000"/>
                    </a:quadBezTo>
                    <a:lnTo>
                      <a:pt x="120000" y="60000"/>
                    </a:lnTo>
                    <a:cubicBezTo>
                      <a:pt x="120000" y="93137"/>
                      <a:pt x="93137" y="120000"/>
                      <a:pt x="60000" y="120000"/>
                    </a:cubicBezTo>
                    <a:cubicBezTo>
                      <a:pt x="26863" y="120000"/>
                      <a:pt x="0" y="93137"/>
                      <a:pt x="0" y="60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2561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B44741E-4F8A-4DC4-96E4-E4A2E555A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FDC0C6-6677-4608-AE99-98D3C7BB1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9982C5-DDA9-41E0-8CF5-F83999C1B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E454F1-BC7B-4FC5-901F-84095FC67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0BDA7F3-0D92-4CE5-B124-114C29D28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6F90B9-54A4-4A43-B853-11AA290E0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E538A9-6169-4720-88AE-7AE14BE80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9E5CEE5-D27F-4281-9293-590AD4163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AD798-DEC5-4392-90CE-C46AD6CE6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474BD5-5CDD-4624-B265-461D5D2FA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6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541F74-7AB4-44F5-B299-DC46587E9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C5CDCA-4575-4FF4-A5EC-64DC449B2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42D19B-10DE-4D94-98F8-1F12F9938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C4F9F2-5068-498F-A8BD-B7B105328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E1DABB-ED82-4D7D-8F9D-4F5168E3E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468F7E-1797-41D7-AB73-3AD2C4C25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0D4073-E031-435E-B8A6-63CEA7375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8304B15C-CB59-49EF-BEFA-F4B5CFF1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739E239-4B56-4CD1-B3C9-F44730C4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B97F9A81-D694-4C86-AF0C-8D592AFE2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4E1DA-9E9B-644A-880D-2B3EFA70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43000"/>
            <a:ext cx="8825658" cy="338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2282185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413B-2259-A94C-BD1C-D31D2FCB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CD61B-597E-5443-A3C1-5DAA54907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25" y="2466759"/>
            <a:ext cx="3868738" cy="254489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Project Leads</a:t>
            </a:r>
          </a:p>
          <a:p>
            <a:pPr marL="0" indent="0" algn="ctr">
              <a:buNone/>
            </a:pPr>
            <a:endParaRPr lang="en-US" sz="800" b="1" dirty="0"/>
          </a:p>
          <a:p>
            <a:pPr marL="0" indent="0" algn="ctr">
              <a:buNone/>
            </a:pPr>
            <a:r>
              <a:rPr lang="en-US" b="1" dirty="0"/>
              <a:t>Dr. Robbie Melton</a:t>
            </a:r>
          </a:p>
          <a:p>
            <a:pPr marL="0" indent="0" algn="ctr">
              <a:buNone/>
            </a:pPr>
            <a:r>
              <a:rPr lang="en-US" b="1" dirty="0"/>
              <a:t>Dr. Deborah Chisolm</a:t>
            </a:r>
          </a:p>
          <a:p>
            <a:pPr marL="0" indent="0" algn="ctr">
              <a:buNone/>
            </a:pPr>
            <a:r>
              <a:rPr lang="en-US" b="1" dirty="0"/>
              <a:t>Dr. Quinetta Crawford-Bartley</a:t>
            </a:r>
          </a:p>
          <a:p>
            <a:pPr marL="0" indent="0" algn="ctr">
              <a:buNone/>
            </a:pPr>
            <a:r>
              <a:rPr lang="en-US" b="1" dirty="0"/>
              <a:t>Dr. Audie Black</a:t>
            </a:r>
          </a:p>
          <a:p>
            <a:pPr marL="0" indent="0" algn="ctr">
              <a:buNone/>
            </a:pPr>
            <a:r>
              <a:rPr lang="en-US" sz="2000" dirty="0"/>
              <a:t>Tennessee State University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2C8EC-7E40-ED48-BC79-FA51BBB1F170}"/>
              </a:ext>
            </a:extLst>
          </p:cNvPr>
          <p:cNvSpPr txBox="1"/>
          <p:nvPr/>
        </p:nvSpPr>
        <p:spPr>
          <a:xfrm>
            <a:off x="4779484" y="2466759"/>
            <a:ext cx="29499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Support Team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Dr. Gerry Hanley</a:t>
            </a:r>
          </a:p>
          <a:p>
            <a:pPr algn="ctr"/>
            <a:r>
              <a:rPr lang="en-US" b="1" dirty="0"/>
              <a:t>Maria Fieth, MA</a:t>
            </a:r>
            <a:r>
              <a:rPr lang="en-US" sz="2000" b="1" baseline="30000" dirty="0"/>
              <a:t>2</a:t>
            </a:r>
            <a:r>
              <a:rPr lang="en-US" sz="2000" b="1" dirty="0"/>
              <a:t>, RTC</a:t>
            </a:r>
          </a:p>
          <a:p>
            <a:pPr algn="ctr"/>
            <a:r>
              <a:rPr lang="en-US" sz="2000" dirty="0"/>
              <a:t>MERLOT</a:t>
            </a:r>
          </a:p>
          <a:p>
            <a:pPr algn="ctr"/>
            <a:r>
              <a:rPr lang="en-US" sz="1600" dirty="0"/>
              <a:t>California State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F565F-BD3F-4840-AC08-738950C99274}"/>
              </a:ext>
            </a:extLst>
          </p:cNvPr>
          <p:cNvSpPr txBox="1"/>
          <p:nvPr/>
        </p:nvSpPr>
        <p:spPr>
          <a:xfrm>
            <a:off x="8252819" y="2466759"/>
            <a:ext cx="3327094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Guest Senior Fellows</a:t>
            </a:r>
          </a:p>
          <a:p>
            <a:endParaRPr lang="en-US" b="1" dirty="0"/>
          </a:p>
          <a:p>
            <a:r>
              <a:rPr lang="en-US" b="1" dirty="0"/>
              <a:t>Dr. Jean Jaques </a:t>
            </a:r>
            <a:r>
              <a:rPr lang="en-US" b="1" dirty="0" err="1"/>
              <a:t>Medastin</a:t>
            </a:r>
            <a:endParaRPr lang="en-US" b="1" dirty="0"/>
          </a:p>
          <a:p>
            <a:pPr algn="ctr"/>
            <a:r>
              <a:rPr lang="en-US" dirty="0"/>
              <a:t>Albany State University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Dr. Monique Earl-Lewis</a:t>
            </a:r>
          </a:p>
          <a:p>
            <a:pPr algn="ctr"/>
            <a:r>
              <a:rPr lang="en-US" dirty="0"/>
              <a:t>Morehouse College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0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0241-718E-3B46-82B7-51B78110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27F11-BB5F-2E4B-B18A-0E1DF8B16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Data</a:t>
            </a:r>
          </a:p>
          <a:p>
            <a:r>
              <a:rPr lang="en-US" sz="3600" b="1" dirty="0"/>
              <a:t>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213137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4588D7-7593-FDD9-842B-CB87F9E8B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150999"/>
              </p:ext>
            </p:extLst>
          </p:nvPr>
        </p:nvGraphicFramePr>
        <p:xfrm>
          <a:off x="101600" y="177800"/>
          <a:ext cx="12192000" cy="668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85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4BABA-3A59-705E-DA7F-C83DB5774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804" y="0"/>
            <a:ext cx="13175049" cy="73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6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3E1EB1-F8E6-5440-89DB-99A3A62B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Dr. Jean-</a:t>
            </a:r>
            <a:r>
              <a:rPr lang="en-US" sz="5400" dirty="0" err="1">
                <a:solidFill>
                  <a:schemeClr val="tx1"/>
                </a:solidFill>
              </a:rPr>
              <a:t>Jaques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Medastin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8C6C3-82E7-574E-926D-8BCB3582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1" y="4293441"/>
            <a:ext cx="8825658" cy="1234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Albany State University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408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5" name="Group 16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F4FB96-FF8C-D94A-B3DD-BFCE91A8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Dr. Monique Earl-Lewis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3BAAB-7305-A949-A116-802314B6B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1" y="4293441"/>
            <a:ext cx="8825658" cy="1234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Morehouse College</a:t>
            </a:r>
          </a:p>
        </p:txBody>
      </p:sp>
      <p:cxnSp>
        <p:nvCxnSpPr>
          <p:cNvPr id="37" name="Straight Connector 20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977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B44741E-4F8A-4DC4-96E4-E4A2E555A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FDC0C6-6677-4608-AE99-98D3C7BB1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9982C5-DDA9-41E0-8CF5-F83999C1B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E454F1-BC7B-4FC5-901F-84095FC67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0BDA7F3-0D92-4CE5-B124-114C29D28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6F90B9-54A4-4A43-B853-11AA290E0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E538A9-6169-4720-88AE-7AE14BE80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9E5CEE5-D27F-4281-9293-590AD4163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AD798-DEC5-4392-90CE-C46AD6CE6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474BD5-5CDD-4624-B265-461D5D2FA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6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541F74-7AB4-44F5-B299-DC46587E9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C5CDCA-4575-4FF4-A5EC-64DC449B2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42D19B-10DE-4D94-98F8-1F12F9938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C4F9F2-5068-498F-A8BD-B7B105328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E1DABB-ED82-4D7D-8F9D-4F5168E3E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468F7E-1797-41D7-AB73-3AD2C4C25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0D4073-E031-435E-B8A6-63CEA7375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8304B15C-CB59-49EF-BEFA-F4B5CFF1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739E239-4B56-4CD1-B3C9-F44730C4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B97F9A81-D694-4C86-AF0C-8D592AFE2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10070-360B-A34D-9304-7AA5647F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43000"/>
            <a:ext cx="8825658" cy="338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15 Minute Break</a:t>
            </a:r>
          </a:p>
        </p:txBody>
      </p:sp>
    </p:spTree>
    <p:extLst>
      <p:ext uri="{BB962C8B-B14F-4D97-AF65-F5344CB8AC3E}">
        <p14:creationId xmlns:p14="http://schemas.microsoft.com/office/powerpoint/2010/main" val="358068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53BC003-D6B7-4BF0-937D-4A015F6D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328C3E-246E-B946-9459-50343DC5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r>
              <a:rPr lang="en-US" b="1" dirty="0"/>
              <a:t>The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DB20E-13B3-9746-B899-A1C517379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Stipends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B4F01B85-9A78-A342-CD00-0E3DA6AB1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5124" y="803751"/>
            <a:ext cx="5250498" cy="52504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014FF2D-4863-43AA-82A7-958E9F7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58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Berli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917</Words>
  <Application>Microsoft Macintosh PowerPoint</Application>
  <PresentationFormat>Widescreen</PresentationFormat>
  <Paragraphs>180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Century Gothic</vt:lpstr>
      <vt:lpstr>Nunito Sans</vt:lpstr>
      <vt:lpstr>Open Sans Light</vt:lpstr>
      <vt:lpstr>Roboto</vt:lpstr>
      <vt:lpstr>Trebuchet MS</vt:lpstr>
      <vt:lpstr>Wingdings 3</vt:lpstr>
      <vt:lpstr>Ion Boardroom</vt:lpstr>
      <vt:lpstr>Berlin</vt:lpstr>
      <vt:lpstr>Office Theme</vt:lpstr>
      <vt:lpstr>Planning Your Campus’ Affordable Learning Solutions</vt:lpstr>
      <vt:lpstr>The What</vt:lpstr>
      <vt:lpstr>The Why</vt:lpstr>
      <vt:lpstr>PowerPoint Presentation</vt:lpstr>
      <vt:lpstr>PowerPoint Presentation</vt:lpstr>
      <vt:lpstr>Dr. Jean-Jaques Medastin</vt:lpstr>
      <vt:lpstr>Dr. Monique Earl-Lewis</vt:lpstr>
      <vt:lpstr>15 Minute Break</vt:lpstr>
      <vt:lpstr>The How</vt:lpstr>
      <vt:lpstr>Hub and Affiliate Support</vt:lpstr>
      <vt:lpstr>Scope of Work for Hubs</vt:lpstr>
      <vt:lpstr>Scope of Work  for Affiliates</vt:lpstr>
      <vt:lpstr>Resources</vt:lpstr>
      <vt:lpstr>Expectations By Priority</vt:lpstr>
      <vt:lpstr>15 Minute Break</vt:lpstr>
      <vt:lpstr>Resources</vt:lpstr>
      <vt:lpstr>The When</vt:lpstr>
      <vt:lpstr>Gates Foundation Project Invitation</vt:lpstr>
      <vt:lpstr>PowerPoint Presentation</vt:lpstr>
      <vt:lpstr>REAL Chemistry Project:</vt:lpstr>
      <vt:lpstr>Purpose</vt:lpstr>
      <vt:lpstr>What Is Different about REAL Chem?</vt:lpstr>
      <vt:lpstr>What is the process?</vt:lpstr>
      <vt:lpstr>What are your next steps?</vt:lpstr>
      <vt:lpstr>Closing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Your Campus’ Affordable Learning Solutions</dc:title>
  <dc:creator>maria fieth</dc:creator>
  <cp:lastModifiedBy>maria fieth</cp:lastModifiedBy>
  <cp:revision>131</cp:revision>
  <dcterms:created xsi:type="dcterms:W3CDTF">2024-04-19T21:23:02Z</dcterms:created>
  <dcterms:modified xsi:type="dcterms:W3CDTF">2024-04-22T14:59:23Z</dcterms:modified>
</cp:coreProperties>
</file>