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8404800"/>
  <p:notesSz cx="6858000" cy="9144000"/>
  <p:defaultTextStyle>
    <a:defPPr>
      <a:defRPr lang="en-US"/>
    </a:defPPr>
    <a:lvl1pPr algn="ctr" rtl="0" fontAlgn="base">
      <a:spcBef>
        <a:spcPct val="0"/>
      </a:spcBef>
      <a:spcAft>
        <a:spcPct val="0"/>
      </a:spcAft>
      <a:defRPr sz="99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99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99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99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9900" kern="1200">
        <a:solidFill>
          <a:schemeClr val="tx1"/>
        </a:solidFill>
        <a:latin typeface="Arial" panose="020B0604020202020204" pitchFamily="34" charset="0"/>
        <a:ea typeface="+mn-ea"/>
        <a:cs typeface="+mn-cs"/>
      </a:defRPr>
    </a:lvl5pPr>
    <a:lvl6pPr marL="2286000" algn="l" defTabSz="914400" rtl="0" eaLnBrk="1" latinLnBrk="0" hangingPunct="1">
      <a:defRPr sz="9900" kern="1200">
        <a:solidFill>
          <a:schemeClr val="tx1"/>
        </a:solidFill>
        <a:latin typeface="Arial" panose="020B0604020202020204" pitchFamily="34" charset="0"/>
        <a:ea typeface="+mn-ea"/>
        <a:cs typeface="+mn-cs"/>
      </a:defRPr>
    </a:lvl6pPr>
    <a:lvl7pPr marL="2743200" algn="l" defTabSz="914400" rtl="0" eaLnBrk="1" latinLnBrk="0" hangingPunct="1">
      <a:defRPr sz="9900" kern="1200">
        <a:solidFill>
          <a:schemeClr val="tx1"/>
        </a:solidFill>
        <a:latin typeface="Arial" panose="020B0604020202020204" pitchFamily="34" charset="0"/>
        <a:ea typeface="+mn-ea"/>
        <a:cs typeface="+mn-cs"/>
      </a:defRPr>
    </a:lvl7pPr>
    <a:lvl8pPr marL="3200400" algn="l" defTabSz="914400" rtl="0" eaLnBrk="1" latinLnBrk="0" hangingPunct="1">
      <a:defRPr sz="9900" kern="1200">
        <a:solidFill>
          <a:schemeClr val="tx1"/>
        </a:solidFill>
        <a:latin typeface="Arial" panose="020B0604020202020204" pitchFamily="34" charset="0"/>
        <a:ea typeface="+mn-ea"/>
        <a:cs typeface="+mn-cs"/>
      </a:defRPr>
    </a:lvl8pPr>
    <a:lvl9pPr marL="3657600" algn="l" defTabSz="914400" rtl="0" eaLnBrk="1" latinLnBrk="0" hangingPunct="1">
      <a:defRPr sz="9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2E"/>
    <a:srgbClr val="502D7F"/>
    <a:srgbClr val="333333"/>
    <a:srgbClr val="FFCC18"/>
    <a:srgbClr val="6902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139" autoAdjust="0"/>
  </p:normalViewPr>
  <p:slideViewPr>
    <p:cSldViewPr>
      <p:cViewPr>
        <p:scale>
          <a:sx n="28" d="100"/>
          <a:sy n="28" d="100"/>
        </p:scale>
        <p:origin x="1800" y="-568"/>
      </p:cViewPr>
      <p:guideLst>
        <p:guide orient="horz" pos="12096"/>
        <p:guide pos="13824"/>
      </p:guideLst>
    </p:cSldViewPr>
  </p:slideViewPr>
  <p:notesTextViewPr>
    <p:cViewPr>
      <p:scale>
        <a:sx n="100" d="100"/>
        <a:sy n="100" d="100"/>
      </p:scale>
      <p:origin x="0" y="0"/>
    </p:cViewPr>
  </p:notesTextViewPr>
  <p:gridSpacing cx="228600" cy="2286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1930063"/>
            <a:ext cx="37306250" cy="8232775"/>
          </a:xfrm>
        </p:spPr>
        <p:txBody>
          <a:bodyPr/>
          <a:lstStyle/>
          <a:p>
            <a:r>
              <a:rPr lang="en-US"/>
              <a:t>Click to edit Master title style</a:t>
            </a:r>
          </a:p>
        </p:txBody>
      </p:sp>
      <p:sp>
        <p:nvSpPr>
          <p:cNvPr id="3" name="Subtitle 2"/>
          <p:cNvSpPr>
            <a:spLocks noGrp="1"/>
          </p:cNvSpPr>
          <p:nvPr>
            <p:ph type="subTitle" idx="1"/>
          </p:nvPr>
        </p:nvSpPr>
        <p:spPr>
          <a:xfrm>
            <a:off x="6583363" y="21763038"/>
            <a:ext cx="30724475" cy="9813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2EAD77-AB25-4D35-990A-E1B604CCA2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FF5A11-9BDD-4065-A904-7C89CF8DB7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82B004-6358-48E6-AFB1-9BE1143E619F}"/>
              </a:ext>
            </a:extLst>
          </p:cNvPr>
          <p:cNvSpPr>
            <a:spLocks noGrp="1" noChangeArrowheads="1"/>
          </p:cNvSpPr>
          <p:nvPr>
            <p:ph type="sldNum" sz="quarter" idx="12"/>
          </p:nvPr>
        </p:nvSpPr>
        <p:spPr>
          <a:ln/>
        </p:spPr>
        <p:txBody>
          <a:bodyPr/>
          <a:lstStyle>
            <a:lvl1pPr>
              <a:defRPr/>
            </a:lvl1pPr>
          </a:lstStyle>
          <a:p>
            <a:fld id="{339530FD-872D-455E-83CA-841BF9C71666}" type="slidenum">
              <a:rPr lang="en-US" altLang="en-US"/>
              <a:pPr/>
              <a:t>‹#›</a:t>
            </a:fld>
            <a:endParaRPr lang="en-US" altLang="en-US"/>
          </a:p>
        </p:txBody>
      </p:sp>
    </p:spTree>
    <p:extLst>
      <p:ext uri="{BB962C8B-B14F-4D97-AF65-F5344CB8AC3E}">
        <p14:creationId xmlns:p14="http://schemas.microsoft.com/office/powerpoint/2010/main" val="32577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D81C07-05F5-43A7-88DF-12754E5A65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03E942-7B7D-491A-A71C-50882CC33C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94526F-61F0-4C55-AD15-8696127A646E}"/>
              </a:ext>
            </a:extLst>
          </p:cNvPr>
          <p:cNvSpPr>
            <a:spLocks noGrp="1" noChangeArrowheads="1"/>
          </p:cNvSpPr>
          <p:nvPr>
            <p:ph type="sldNum" sz="quarter" idx="12"/>
          </p:nvPr>
        </p:nvSpPr>
        <p:spPr>
          <a:ln/>
        </p:spPr>
        <p:txBody>
          <a:bodyPr/>
          <a:lstStyle>
            <a:lvl1pPr>
              <a:defRPr/>
            </a:lvl1pPr>
          </a:lstStyle>
          <a:p>
            <a:fld id="{5DA7A56D-25A8-4ADD-AA4A-D2ED0BCB55A8}" type="slidenum">
              <a:rPr lang="en-US" altLang="en-US"/>
              <a:pPr/>
              <a:t>‹#›</a:t>
            </a:fld>
            <a:endParaRPr lang="en-US" altLang="en-US"/>
          </a:p>
        </p:txBody>
      </p:sp>
    </p:spTree>
    <p:extLst>
      <p:ext uri="{BB962C8B-B14F-4D97-AF65-F5344CB8AC3E}">
        <p14:creationId xmlns:p14="http://schemas.microsoft.com/office/powerpoint/2010/main" val="290874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536700"/>
            <a:ext cx="9874250" cy="3276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513" y="1536700"/>
            <a:ext cx="29473525" cy="3276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7CCAFE-9005-4CA2-B214-891937CDC6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45FB07-AE32-4EEE-9F6B-6BA95AF20B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0F7F12-BE7D-4B23-A482-AF3236EC88B2}"/>
              </a:ext>
            </a:extLst>
          </p:cNvPr>
          <p:cNvSpPr>
            <a:spLocks noGrp="1" noChangeArrowheads="1"/>
          </p:cNvSpPr>
          <p:nvPr>
            <p:ph type="sldNum" sz="quarter" idx="12"/>
          </p:nvPr>
        </p:nvSpPr>
        <p:spPr>
          <a:ln/>
        </p:spPr>
        <p:txBody>
          <a:bodyPr/>
          <a:lstStyle>
            <a:lvl1pPr>
              <a:defRPr/>
            </a:lvl1pPr>
          </a:lstStyle>
          <a:p>
            <a:fld id="{EAEFEFDA-BD40-42F9-BE56-290E647C4F5D}" type="slidenum">
              <a:rPr lang="en-US" altLang="en-US"/>
              <a:pPr/>
              <a:t>‹#›</a:t>
            </a:fld>
            <a:endParaRPr lang="en-US" altLang="en-US"/>
          </a:p>
        </p:txBody>
      </p:sp>
    </p:spTree>
    <p:extLst>
      <p:ext uri="{BB962C8B-B14F-4D97-AF65-F5344CB8AC3E}">
        <p14:creationId xmlns:p14="http://schemas.microsoft.com/office/powerpoint/2010/main" val="26917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709170-10D3-437C-9D5B-6C6E1B2F2C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DA9D21-069B-40EF-8BED-C460FB9D87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4D5CEB-76D1-4AB2-B20D-E8386A212E7A}"/>
              </a:ext>
            </a:extLst>
          </p:cNvPr>
          <p:cNvSpPr>
            <a:spLocks noGrp="1" noChangeArrowheads="1"/>
          </p:cNvSpPr>
          <p:nvPr>
            <p:ph type="sldNum" sz="quarter" idx="12"/>
          </p:nvPr>
        </p:nvSpPr>
        <p:spPr>
          <a:ln/>
        </p:spPr>
        <p:txBody>
          <a:bodyPr/>
          <a:lstStyle>
            <a:lvl1pPr>
              <a:defRPr/>
            </a:lvl1pPr>
          </a:lstStyle>
          <a:p>
            <a:fld id="{651CEDC4-090E-485E-9D64-9555430E7C56}" type="slidenum">
              <a:rPr lang="en-US" altLang="en-US"/>
              <a:pPr/>
              <a:t>‹#›</a:t>
            </a:fld>
            <a:endParaRPr lang="en-US" altLang="en-US"/>
          </a:p>
        </p:txBody>
      </p:sp>
    </p:spTree>
    <p:extLst>
      <p:ext uri="{BB962C8B-B14F-4D97-AF65-F5344CB8AC3E}">
        <p14:creationId xmlns:p14="http://schemas.microsoft.com/office/powerpoint/2010/main" val="255788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4679275"/>
            <a:ext cx="37307838" cy="7626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6278225"/>
            <a:ext cx="37307838"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746FF67-DA84-4C37-A26A-5831FE52DB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454707-C6CF-485B-944A-7A21D7AE30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12BA2A-B2E6-4388-BF24-11A5BBF7A09C}"/>
              </a:ext>
            </a:extLst>
          </p:cNvPr>
          <p:cNvSpPr>
            <a:spLocks noGrp="1" noChangeArrowheads="1"/>
          </p:cNvSpPr>
          <p:nvPr>
            <p:ph type="sldNum" sz="quarter" idx="12"/>
          </p:nvPr>
        </p:nvSpPr>
        <p:spPr>
          <a:ln/>
        </p:spPr>
        <p:txBody>
          <a:bodyPr/>
          <a:lstStyle>
            <a:lvl1pPr>
              <a:defRPr/>
            </a:lvl1pPr>
          </a:lstStyle>
          <a:p>
            <a:fld id="{7E2FD0B3-848A-456E-A9F4-16CEB998B250}" type="slidenum">
              <a:rPr lang="en-US" altLang="en-US"/>
              <a:pPr/>
              <a:t>‹#›</a:t>
            </a:fld>
            <a:endParaRPr lang="en-US" altLang="en-US"/>
          </a:p>
        </p:txBody>
      </p:sp>
    </p:spTree>
    <p:extLst>
      <p:ext uri="{BB962C8B-B14F-4D97-AF65-F5344CB8AC3E}">
        <p14:creationId xmlns:p14="http://schemas.microsoft.com/office/powerpoint/2010/main" val="174706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513" y="8959850"/>
            <a:ext cx="19673887" cy="2534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8959850"/>
            <a:ext cx="19673888" cy="2534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3B8E55A-DC26-4444-AD28-30E0A8C96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D70997-695F-4391-8AA6-674F9BBEC1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4D6A17-2997-466B-A799-A45086E064D1}"/>
              </a:ext>
            </a:extLst>
          </p:cNvPr>
          <p:cNvSpPr>
            <a:spLocks noGrp="1" noChangeArrowheads="1"/>
          </p:cNvSpPr>
          <p:nvPr>
            <p:ph type="sldNum" sz="quarter" idx="12"/>
          </p:nvPr>
        </p:nvSpPr>
        <p:spPr>
          <a:ln/>
        </p:spPr>
        <p:txBody>
          <a:bodyPr/>
          <a:lstStyle>
            <a:lvl1pPr>
              <a:defRPr/>
            </a:lvl1pPr>
          </a:lstStyle>
          <a:p>
            <a:fld id="{A435BDA8-79BC-4321-8C85-14C63C32E56F}" type="slidenum">
              <a:rPr lang="en-US" altLang="en-US"/>
              <a:pPr/>
              <a:t>‹#›</a:t>
            </a:fld>
            <a:endParaRPr lang="en-US" altLang="en-US"/>
          </a:p>
        </p:txBody>
      </p:sp>
    </p:spTree>
    <p:extLst>
      <p:ext uri="{BB962C8B-B14F-4D97-AF65-F5344CB8AC3E}">
        <p14:creationId xmlns:p14="http://schemas.microsoft.com/office/powerpoint/2010/main" val="255502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38288"/>
            <a:ext cx="3950335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8596313"/>
            <a:ext cx="19392900"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2179300"/>
            <a:ext cx="19392900"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8596313"/>
            <a:ext cx="19400837"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2179300"/>
            <a:ext cx="19400837"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1391B10-518E-432F-89FD-4EBC6C7345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F88ECF7-0BFB-4C25-B280-FD46759D84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DC4469-306F-4226-A515-83AD892DD78D}"/>
              </a:ext>
            </a:extLst>
          </p:cNvPr>
          <p:cNvSpPr>
            <a:spLocks noGrp="1" noChangeArrowheads="1"/>
          </p:cNvSpPr>
          <p:nvPr>
            <p:ph type="sldNum" sz="quarter" idx="12"/>
          </p:nvPr>
        </p:nvSpPr>
        <p:spPr>
          <a:ln/>
        </p:spPr>
        <p:txBody>
          <a:bodyPr/>
          <a:lstStyle>
            <a:lvl1pPr>
              <a:defRPr/>
            </a:lvl1pPr>
          </a:lstStyle>
          <a:p>
            <a:fld id="{E9F2DA64-97A0-4389-8705-EF4D727AB1C2}" type="slidenum">
              <a:rPr lang="en-US" altLang="en-US"/>
              <a:pPr/>
              <a:t>‹#›</a:t>
            </a:fld>
            <a:endParaRPr lang="en-US" altLang="en-US"/>
          </a:p>
        </p:txBody>
      </p:sp>
    </p:spTree>
    <p:extLst>
      <p:ext uri="{BB962C8B-B14F-4D97-AF65-F5344CB8AC3E}">
        <p14:creationId xmlns:p14="http://schemas.microsoft.com/office/powerpoint/2010/main" val="384652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FC8ABCC-1A37-47D3-9D5D-F870EE24F5D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DCE0ED5-55B3-4427-A94C-3DF33BDD83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B7A7DD2-1436-4470-B749-0B600BB59251}"/>
              </a:ext>
            </a:extLst>
          </p:cNvPr>
          <p:cNvSpPr>
            <a:spLocks noGrp="1" noChangeArrowheads="1"/>
          </p:cNvSpPr>
          <p:nvPr>
            <p:ph type="sldNum" sz="quarter" idx="12"/>
          </p:nvPr>
        </p:nvSpPr>
        <p:spPr>
          <a:ln/>
        </p:spPr>
        <p:txBody>
          <a:bodyPr/>
          <a:lstStyle>
            <a:lvl1pPr>
              <a:defRPr/>
            </a:lvl1pPr>
          </a:lstStyle>
          <a:p>
            <a:fld id="{AA393277-67AF-487C-A1BE-578A650F1E67}" type="slidenum">
              <a:rPr lang="en-US" altLang="en-US"/>
              <a:pPr/>
              <a:t>‹#›</a:t>
            </a:fld>
            <a:endParaRPr lang="en-US" altLang="en-US"/>
          </a:p>
        </p:txBody>
      </p:sp>
    </p:spTree>
    <p:extLst>
      <p:ext uri="{BB962C8B-B14F-4D97-AF65-F5344CB8AC3E}">
        <p14:creationId xmlns:p14="http://schemas.microsoft.com/office/powerpoint/2010/main" val="116882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C93A6C-811F-41A5-9D49-E4045FBE055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EEDF200-8A89-4AE8-99E2-253D5A367B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BB829E9-4924-43F0-9DB5-BABDB1A71827}"/>
              </a:ext>
            </a:extLst>
          </p:cNvPr>
          <p:cNvSpPr>
            <a:spLocks noGrp="1" noChangeArrowheads="1"/>
          </p:cNvSpPr>
          <p:nvPr>
            <p:ph type="sldNum" sz="quarter" idx="12"/>
          </p:nvPr>
        </p:nvSpPr>
        <p:spPr>
          <a:ln/>
        </p:spPr>
        <p:txBody>
          <a:bodyPr/>
          <a:lstStyle>
            <a:lvl1pPr>
              <a:defRPr/>
            </a:lvl1pPr>
          </a:lstStyle>
          <a:p>
            <a:fld id="{4A3F6EF5-F4A3-46B2-A797-4C110CBBF4B2}" type="slidenum">
              <a:rPr lang="en-US" altLang="en-US"/>
              <a:pPr/>
              <a:t>‹#›</a:t>
            </a:fld>
            <a:endParaRPr lang="en-US" altLang="en-US"/>
          </a:p>
        </p:txBody>
      </p:sp>
    </p:spTree>
    <p:extLst>
      <p:ext uri="{BB962C8B-B14F-4D97-AF65-F5344CB8AC3E}">
        <p14:creationId xmlns:p14="http://schemas.microsoft.com/office/powerpoint/2010/main" val="61907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28763"/>
            <a:ext cx="14439900" cy="650716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528763"/>
            <a:ext cx="24536400" cy="32777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8035925"/>
            <a:ext cx="14439900"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D2A2527-94FD-4347-A857-4C0A705912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2F888A-44B1-41CD-BA38-8094D224D4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0191FD-5049-479C-AB08-FD58CDFA799E}"/>
              </a:ext>
            </a:extLst>
          </p:cNvPr>
          <p:cNvSpPr>
            <a:spLocks noGrp="1" noChangeArrowheads="1"/>
          </p:cNvSpPr>
          <p:nvPr>
            <p:ph type="sldNum" sz="quarter" idx="12"/>
          </p:nvPr>
        </p:nvSpPr>
        <p:spPr>
          <a:ln/>
        </p:spPr>
        <p:txBody>
          <a:bodyPr/>
          <a:lstStyle>
            <a:lvl1pPr>
              <a:defRPr/>
            </a:lvl1pPr>
          </a:lstStyle>
          <a:p>
            <a:fld id="{235708A2-257D-4E07-89C5-CCACBDE11134}" type="slidenum">
              <a:rPr lang="en-US" altLang="en-US"/>
              <a:pPr/>
              <a:t>‹#›</a:t>
            </a:fld>
            <a:endParaRPr lang="en-US" altLang="en-US"/>
          </a:p>
        </p:txBody>
      </p:sp>
    </p:spTree>
    <p:extLst>
      <p:ext uri="{BB962C8B-B14F-4D97-AF65-F5344CB8AC3E}">
        <p14:creationId xmlns:p14="http://schemas.microsoft.com/office/powerpoint/2010/main" val="193237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6882725"/>
            <a:ext cx="26335037" cy="31750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3432175"/>
            <a:ext cx="26335037" cy="23042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30057725"/>
            <a:ext cx="26335037" cy="4506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91B89A-0F70-4EEF-920B-FEEA07AB1B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AA73B2-26DC-4639-A595-6ECDDF4A84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EE6E20-B132-4DA2-A751-0ACC841568F0}"/>
              </a:ext>
            </a:extLst>
          </p:cNvPr>
          <p:cNvSpPr>
            <a:spLocks noGrp="1" noChangeArrowheads="1"/>
          </p:cNvSpPr>
          <p:nvPr>
            <p:ph type="sldNum" sz="quarter" idx="12"/>
          </p:nvPr>
        </p:nvSpPr>
        <p:spPr>
          <a:ln/>
        </p:spPr>
        <p:txBody>
          <a:bodyPr/>
          <a:lstStyle>
            <a:lvl1pPr>
              <a:defRPr/>
            </a:lvl1pPr>
          </a:lstStyle>
          <a:p>
            <a:fld id="{6554DB76-D87D-48F1-A290-9CCD93CCB4D5}" type="slidenum">
              <a:rPr lang="en-US" altLang="en-US"/>
              <a:pPr/>
              <a:t>‹#›</a:t>
            </a:fld>
            <a:endParaRPr lang="en-US" altLang="en-US"/>
          </a:p>
        </p:txBody>
      </p:sp>
    </p:spTree>
    <p:extLst>
      <p:ext uri="{BB962C8B-B14F-4D97-AF65-F5344CB8AC3E}">
        <p14:creationId xmlns:p14="http://schemas.microsoft.com/office/powerpoint/2010/main" val="15910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D34B7B9-F38F-4B97-8DD0-29425179D488}"/>
              </a:ext>
            </a:extLst>
          </p:cNvPr>
          <p:cNvSpPr>
            <a:spLocks noGrp="1" noChangeArrowheads="1"/>
          </p:cNvSpPr>
          <p:nvPr>
            <p:ph type="title"/>
          </p:nvPr>
        </p:nvSpPr>
        <p:spPr bwMode="auto">
          <a:xfrm>
            <a:off x="2195513" y="1536700"/>
            <a:ext cx="395001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3246" tIns="251623" rIns="503246" bIns="251623"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95D81A6-6D91-4B3A-BCF2-804B20ABFF3D}"/>
              </a:ext>
            </a:extLst>
          </p:cNvPr>
          <p:cNvSpPr>
            <a:spLocks noGrp="1" noChangeArrowheads="1"/>
          </p:cNvSpPr>
          <p:nvPr>
            <p:ph type="body" idx="1"/>
          </p:nvPr>
        </p:nvSpPr>
        <p:spPr bwMode="auto">
          <a:xfrm>
            <a:off x="2195513" y="8959850"/>
            <a:ext cx="39500175" cy="2534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3246" tIns="251623" rIns="503246" bIns="2516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F57FB89-4ABC-44D0-82CE-1B984E3F8F33}"/>
              </a:ext>
            </a:extLst>
          </p:cNvPr>
          <p:cNvSpPr>
            <a:spLocks noGrp="1" noChangeArrowheads="1"/>
          </p:cNvSpPr>
          <p:nvPr>
            <p:ph type="dt" sz="half" idx="2"/>
          </p:nvPr>
        </p:nvSpPr>
        <p:spPr bwMode="auto">
          <a:xfrm>
            <a:off x="2195513" y="34972625"/>
            <a:ext cx="10239375" cy="2667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l">
              <a:defRPr sz="7700">
                <a:latin typeface="Arial" charset="0"/>
              </a:defRPr>
            </a:lvl1pPr>
          </a:lstStyle>
          <a:p>
            <a:pPr>
              <a:defRPr/>
            </a:pPr>
            <a:endParaRPr lang="en-US"/>
          </a:p>
        </p:txBody>
      </p:sp>
      <p:sp>
        <p:nvSpPr>
          <p:cNvPr id="1029" name="Rectangle 5">
            <a:extLst>
              <a:ext uri="{FF2B5EF4-FFF2-40B4-BE49-F238E27FC236}">
                <a16:creationId xmlns:a16="http://schemas.microsoft.com/office/drawing/2014/main" id="{B7E06669-391A-40E6-987E-88B1B0D03DAA}"/>
              </a:ext>
            </a:extLst>
          </p:cNvPr>
          <p:cNvSpPr>
            <a:spLocks noGrp="1" noChangeArrowheads="1"/>
          </p:cNvSpPr>
          <p:nvPr>
            <p:ph type="ftr" sz="quarter" idx="3"/>
          </p:nvPr>
        </p:nvSpPr>
        <p:spPr bwMode="auto">
          <a:xfrm>
            <a:off x="14997113" y="34972625"/>
            <a:ext cx="13896975" cy="2667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defRPr sz="7700">
                <a:latin typeface="Arial" charset="0"/>
              </a:defRPr>
            </a:lvl1pPr>
          </a:lstStyle>
          <a:p>
            <a:pPr>
              <a:defRPr/>
            </a:pPr>
            <a:endParaRPr lang="en-US"/>
          </a:p>
        </p:txBody>
      </p:sp>
      <p:sp>
        <p:nvSpPr>
          <p:cNvPr id="1030" name="Rectangle 6">
            <a:extLst>
              <a:ext uri="{FF2B5EF4-FFF2-40B4-BE49-F238E27FC236}">
                <a16:creationId xmlns:a16="http://schemas.microsoft.com/office/drawing/2014/main" id="{AD8267AA-CBE0-4317-9A0F-5AECFD15B0E4}"/>
              </a:ext>
            </a:extLst>
          </p:cNvPr>
          <p:cNvSpPr>
            <a:spLocks noGrp="1" noChangeArrowheads="1"/>
          </p:cNvSpPr>
          <p:nvPr>
            <p:ph type="sldNum" sz="quarter" idx="4"/>
          </p:nvPr>
        </p:nvSpPr>
        <p:spPr bwMode="auto">
          <a:xfrm>
            <a:off x="31456313" y="34972625"/>
            <a:ext cx="10239375" cy="2667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r">
              <a:defRPr sz="7700"/>
            </a:lvl1pPr>
          </a:lstStyle>
          <a:p>
            <a:fld id="{D943779F-D979-415C-90FA-D2E23A0163B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32375" rtl="0" eaLnBrk="0" fontAlgn="base" hangingPunct="0">
        <a:spcBef>
          <a:spcPct val="0"/>
        </a:spcBef>
        <a:spcAft>
          <a:spcPct val="0"/>
        </a:spcAft>
        <a:defRPr sz="24200">
          <a:solidFill>
            <a:schemeClr val="tx2"/>
          </a:solidFill>
          <a:latin typeface="+mj-lt"/>
          <a:ea typeface="+mj-ea"/>
          <a:cs typeface="+mj-cs"/>
        </a:defRPr>
      </a:lvl1pPr>
      <a:lvl2pPr algn="ctr" defTabSz="5032375" rtl="0" eaLnBrk="0" fontAlgn="base" hangingPunct="0">
        <a:spcBef>
          <a:spcPct val="0"/>
        </a:spcBef>
        <a:spcAft>
          <a:spcPct val="0"/>
        </a:spcAft>
        <a:defRPr sz="24200">
          <a:solidFill>
            <a:schemeClr val="tx2"/>
          </a:solidFill>
          <a:latin typeface="Arial" charset="0"/>
        </a:defRPr>
      </a:lvl2pPr>
      <a:lvl3pPr algn="ctr" defTabSz="5032375" rtl="0" eaLnBrk="0" fontAlgn="base" hangingPunct="0">
        <a:spcBef>
          <a:spcPct val="0"/>
        </a:spcBef>
        <a:spcAft>
          <a:spcPct val="0"/>
        </a:spcAft>
        <a:defRPr sz="24200">
          <a:solidFill>
            <a:schemeClr val="tx2"/>
          </a:solidFill>
          <a:latin typeface="Arial" charset="0"/>
        </a:defRPr>
      </a:lvl3pPr>
      <a:lvl4pPr algn="ctr" defTabSz="5032375" rtl="0" eaLnBrk="0" fontAlgn="base" hangingPunct="0">
        <a:spcBef>
          <a:spcPct val="0"/>
        </a:spcBef>
        <a:spcAft>
          <a:spcPct val="0"/>
        </a:spcAft>
        <a:defRPr sz="24200">
          <a:solidFill>
            <a:schemeClr val="tx2"/>
          </a:solidFill>
          <a:latin typeface="Arial" charset="0"/>
        </a:defRPr>
      </a:lvl4pPr>
      <a:lvl5pPr algn="ctr" defTabSz="5032375" rtl="0" eaLnBrk="0" fontAlgn="base" hangingPunct="0">
        <a:spcBef>
          <a:spcPct val="0"/>
        </a:spcBef>
        <a:spcAft>
          <a:spcPct val="0"/>
        </a:spcAft>
        <a:defRPr sz="24200">
          <a:solidFill>
            <a:schemeClr val="tx2"/>
          </a:solidFill>
          <a:latin typeface="Arial" charset="0"/>
        </a:defRPr>
      </a:lvl5pPr>
      <a:lvl6pPr marL="457200" algn="ctr" defTabSz="5032375" rtl="0" fontAlgn="base">
        <a:spcBef>
          <a:spcPct val="0"/>
        </a:spcBef>
        <a:spcAft>
          <a:spcPct val="0"/>
        </a:spcAft>
        <a:defRPr sz="24200">
          <a:solidFill>
            <a:schemeClr val="tx2"/>
          </a:solidFill>
          <a:latin typeface="Arial" charset="0"/>
        </a:defRPr>
      </a:lvl6pPr>
      <a:lvl7pPr marL="914400" algn="ctr" defTabSz="5032375" rtl="0" fontAlgn="base">
        <a:spcBef>
          <a:spcPct val="0"/>
        </a:spcBef>
        <a:spcAft>
          <a:spcPct val="0"/>
        </a:spcAft>
        <a:defRPr sz="24200">
          <a:solidFill>
            <a:schemeClr val="tx2"/>
          </a:solidFill>
          <a:latin typeface="Arial" charset="0"/>
        </a:defRPr>
      </a:lvl7pPr>
      <a:lvl8pPr marL="1371600" algn="ctr" defTabSz="5032375" rtl="0" fontAlgn="base">
        <a:spcBef>
          <a:spcPct val="0"/>
        </a:spcBef>
        <a:spcAft>
          <a:spcPct val="0"/>
        </a:spcAft>
        <a:defRPr sz="24200">
          <a:solidFill>
            <a:schemeClr val="tx2"/>
          </a:solidFill>
          <a:latin typeface="Arial" charset="0"/>
        </a:defRPr>
      </a:lvl8pPr>
      <a:lvl9pPr marL="1828800" algn="ctr" defTabSz="5032375" rtl="0" fontAlgn="base">
        <a:spcBef>
          <a:spcPct val="0"/>
        </a:spcBef>
        <a:spcAft>
          <a:spcPct val="0"/>
        </a:spcAft>
        <a:defRPr sz="24200">
          <a:solidFill>
            <a:schemeClr val="tx2"/>
          </a:solidFill>
          <a:latin typeface="Arial" charset="0"/>
        </a:defRPr>
      </a:lvl9pPr>
    </p:titleStyle>
    <p:bodyStyle>
      <a:lvl1pPr marL="1887538" indent="-1887538" algn="l" defTabSz="5032375" rtl="0" eaLnBrk="0" fontAlgn="base" hangingPunct="0">
        <a:spcBef>
          <a:spcPct val="20000"/>
        </a:spcBef>
        <a:spcAft>
          <a:spcPct val="0"/>
        </a:spcAft>
        <a:buChar char="•"/>
        <a:defRPr sz="17700">
          <a:solidFill>
            <a:schemeClr val="tx1"/>
          </a:solidFill>
          <a:latin typeface="+mn-lt"/>
          <a:ea typeface="+mn-ea"/>
          <a:cs typeface="+mn-cs"/>
        </a:defRPr>
      </a:lvl1pPr>
      <a:lvl2pPr marL="4087813" indent="-1571625" algn="l" defTabSz="5032375" rtl="0" eaLnBrk="0" fontAlgn="base" hangingPunct="0">
        <a:spcBef>
          <a:spcPct val="20000"/>
        </a:spcBef>
        <a:spcAft>
          <a:spcPct val="0"/>
        </a:spcAft>
        <a:buChar char="–"/>
        <a:defRPr sz="15500">
          <a:solidFill>
            <a:schemeClr val="tx1"/>
          </a:solidFill>
          <a:latin typeface="+mn-lt"/>
        </a:defRPr>
      </a:lvl2pPr>
      <a:lvl3pPr marL="6291263" indent="-1258888" algn="l" defTabSz="5032375" rtl="0" eaLnBrk="0" fontAlgn="base" hangingPunct="0">
        <a:spcBef>
          <a:spcPct val="20000"/>
        </a:spcBef>
        <a:spcAft>
          <a:spcPct val="0"/>
        </a:spcAft>
        <a:buChar char="•"/>
        <a:defRPr sz="13300">
          <a:solidFill>
            <a:schemeClr val="tx1"/>
          </a:solidFill>
          <a:latin typeface="+mn-lt"/>
        </a:defRPr>
      </a:lvl3pPr>
      <a:lvl4pPr marL="8807450" indent="-1257300" algn="l" defTabSz="5032375" rtl="0" eaLnBrk="0" fontAlgn="base" hangingPunct="0">
        <a:spcBef>
          <a:spcPct val="20000"/>
        </a:spcBef>
        <a:spcAft>
          <a:spcPct val="0"/>
        </a:spcAft>
        <a:buChar char="–"/>
        <a:defRPr sz="11100">
          <a:solidFill>
            <a:schemeClr val="tx1"/>
          </a:solidFill>
          <a:latin typeface="+mn-lt"/>
        </a:defRPr>
      </a:lvl4pPr>
      <a:lvl5pPr marL="11322050" indent="-1255713" algn="l" defTabSz="5032375" rtl="0" eaLnBrk="0" fontAlgn="base" hangingPunct="0">
        <a:spcBef>
          <a:spcPct val="20000"/>
        </a:spcBef>
        <a:spcAft>
          <a:spcPct val="0"/>
        </a:spcAft>
        <a:buChar char="»"/>
        <a:defRPr sz="11100">
          <a:solidFill>
            <a:schemeClr val="tx1"/>
          </a:solidFill>
          <a:latin typeface="+mn-lt"/>
        </a:defRPr>
      </a:lvl5pPr>
      <a:lvl6pPr marL="11779250" indent="-1255713" algn="l" defTabSz="5032375" rtl="0" fontAlgn="base">
        <a:spcBef>
          <a:spcPct val="20000"/>
        </a:spcBef>
        <a:spcAft>
          <a:spcPct val="0"/>
        </a:spcAft>
        <a:buChar char="»"/>
        <a:defRPr sz="11100">
          <a:solidFill>
            <a:schemeClr val="tx1"/>
          </a:solidFill>
          <a:latin typeface="+mn-lt"/>
        </a:defRPr>
      </a:lvl6pPr>
      <a:lvl7pPr marL="12236450" indent="-1255713" algn="l" defTabSz="5032375" rtl="0" fontAlgn="base">
        <a:spcBef>
          <a:spcPct val="20000"/>
        </a:spcBef>
        <a:spcAft>
          <a:spcPct val="0"/>
        </a:spcAft>
        <a:buChar char="»"/>
        <a:defRPr sz="11100">
          <a:solidFill>
            <a:schemeClr val="tx1"/>
          </a:solidFill>
          <a:latin typeface="+mn-lt"/>
        </a:defRPr>
      </a:lvl7pPr>
      <a:lvl8pPr marL="12693650" indent="-1255713" algn="l" defTabSz="5032375" rtl="0" fontAlgn="base">
        <a:spcBef>
          <a:spcPct val="20000"/>
        </a:spcBef>
        <a:spcAft>
          <a:spcPct val="0"/>
        </a:spcAft>
        <a:buChar char="»"/>
        <a:defRPr sz="11100">
          <a:solidFill>
            <a:schemeClr val="tx1"/>
          </a:solidFill>
          <a:latin typeface="+mn-lt"/>
        </a:defRPr>
      </a:lvl8pPr>
      <a:lvl9pPr marL="13150850" indent="-1255713" algn="l" defTabSz="5032375" rtl="0" fontAlgn="base">
        <a:spcBef>
          <a:spcPct val="20000"/>
        </a:spcBef>
        <a:spcAft>
          <a:spcPct val="0"/>
        </a:spcAft>
        <a:buChar char="»"/>
        <a:defRPr sz="1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5">
            <a:extLst>
              <a:ext uri="{FF2B5EF4-FFF2-40B4-BE49-F238E27FC236}">
                <a16:creationId xmlns:a16="http://schemas.microsoft.com/office/drawing/2014/main" id="{A0C84DB3-063C-264F-AAB3-00A1F220DFCA}"/>
              </a:ext>
            </a:extLst>
          </p:cNvPr>
          <p:cNvSpPr>
            <a:spLocks noChangeArrowheads="1"/>
          </p:cNvSpPr>
          <p:nvPr/>
        </p:nvSpPr>
        <p:spPr bwMode="auto">
          <a:xfrm>
            <a:off x="12390438" y="32553275"/>
            <a:ext cx="18013362" cy="822325"/>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eaLnBrk="1" hangingPunct="1"/>
            <a:endParaRPr lang="en-US" altLang="en-US" dirty="0"/>
          </a:p>
        </p:txBody>
      </p:sp>
      <p:sp>
        <p:nvSpPr>
          <p:cNvPr id="2050" name="Rectangle 35">
            <a:extLst>
              <a:ext uri="{FF2B5EF4-FFF2-40B4-BE49-F238E27FC236}">
                <a16:creationId xmlns:a16="http://schemas.microsoft.com/office/drawing/2014/main" id="{DD6F7A0D-1302-449E-8C9C-E76D08BBEFD2}"/>
              </a:ext>
            </a:extLst>
          </p:cNvPr>
          <p:cNvSpPr>
            <a:spLocks noChangeArrowheads="1"/>
          </p:cNvSpPr>
          <p:nvPr/>
        </p:nvSpPr>
        <p:spPr bwMode="auto">
          <a:xfrm>
            <a:off x="12390438" y="13579475"/>
            <a:ext cx="18013362" cy="822325"/>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eaLnBrk="1" hangingPunct="1"/>
            <a:endParaRPr lang="en-US" altLang="en-US" dirty="0"/>
          </a:p>
        </p:txBody>
      </p:sp>
      <p:sp>
        <p:nvSpPr>
          <p:cNvPr id="2051" name="Rectangle 36">
            <a:extLst>
              <a:ext uri="{FF2B5EF4-FFF2-40B4-BE49-F238E27FC236}">
                <a16:creationId xmlns:a16="http://schemas.microsoft.com/office/drawing/2014/main" id="{786DAF26-B5E9-4D83-BA14-D20EB1E553F5}"/>
              </a:ext>
            </a:extLst>
          </p:cNvPr>
          <p:cNvSpPr>
            <a:spLocks noChangeArrowheads="1"/>
          </p:cNvSpPr>
          <p:nvPr/>
        </p:nvSpPr>
        <p:spPr bwMode="auto">
          <a:xfrm>
            <a:off x="31596013" y="6400800"/>
            <a:ext cx="11609387" cy="8064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eaLnBrk="1" hangingPunct="1"/>
            <a:endParaRPr lang="en-US" altLang="en-US"/>
          </a:p>
        </p:txBody>
      </p:sp>
      <p:sp>
        <p:nvSpPr>
          <p:cNvPr id="2054" name="Rectangle 41">
            <a:extLst>
              <a:ext uri="{FF2B5EF4-FFF2-40B4-BE49-F238E27FC236}">
                <a16:creationId xmlns:a16="http://schemas.microsoft.com/office/drawing/2014/main" id="{3EBB830B-9D0F-4B06-80BE-2D3004D7231A}"/>
              </a:ext>
            </a:extLst>
          </p:cNvPr>
          <p:cNvSpPr>
            <a:spLocks noChangeArrowheads="1"/>
          </p:cNvSpPr>
          <p:nvPr/>
        </p:nvSpPr>
        <p:spPr bwMode="auto">
          <a:xfrm>
            <a:off x="1143000" y="6400800"/>
            <a:ext cx="10287000" cy="822325"/>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eaLnBrk="1" hangingPunct="1"/>
            <a:endParaRPr lang="en-US" altLang="en-US"/>
          </a:p>
        </p:txBody>
      </p:sp>
      <p:sp>
        <p:nvSpPr>
          <p:cNvPr id="2055" name="Rectangle 42">
            <a:extLst>
              <a:ext uri="{FF2B5EF4-FFF2-40B4-BE49-F238E27FC236}">
                <a16:creationId xmlns:a16="http://schemas.microsoft.com/office/drawing/2014/main" id="{3CD29F6B-4DEF-495E-A82E-DA3CC4E4C4F1}"/>
              </a:ext>
            </a:extLst>
          </p:cNvPr>
          <p:cNvSpPr>
            <a:spLocks noChangeArrowheads="1"/>
          </p:cNvSpPr>
          <p:nvPr/>
        </p:nvSpPr>
        <p:spPr bwMode="auto">
          <a:xfrm>
            <a:off x="914399" y="19979708"/>
            <a:ext cx="10515599" cy="17510692"/>
          </a:xfrm>
          <a:prstGeom prst="rect">
            <a:avLst/>
          </a:prstGeom>
          <a:noFill/>
          <a:ln w="9525">
            <a:solidFill>
              <a:srgbClr val="3F006A"/>
            </a:solidFill>
            <a:miter lim="800000"/>
            <a:headEnd/>
            <a:tailEnd/>
          </a:ln>
          <a:extLst>
            <a:ext uri="{909E8E84-426E-40DD-AFC4-6F175D3DCCD1}">
              <a14:hiddenFill xmlns:a14="http://schemas.microsoft.com/office/drawing/2010/main">
                <a:solidFill>
                  <a:srgbClr val="FFFFFF"/>
                </a:solidFill>
              </a14:hiddenFill>
            </a:ext>
          </a:extLst>
        </p:spPr>
        <p:txBody>
          <a:bodyPr lIns="404723" tIns="202364" rIns="404723" bIns="202364"/>
          <a:lstStyle>
            <a:lvl1pPr defTabSz="4044950" eaLnBrk="0" hangingPunct="0">
              <a:defRPr sz="9900">
                <a:solidFill>
                  <a:schemeClr val="tx1"/>
                </a:solidFill>
                <a:latin typeface="Arial" panose="020B0604020202020204" pitchFamily="34" charset="0"/>
              </a:defRPr>
            </a:lvl1pPr>
            <a:lvl2pPr marL="742950" indent="-285750" defTabSz="4044950" eaLnBrk="0" hangingPunct="0">
              <a:defRPr sz="9900">
                <a:solidFill>
                  <a:schemeClr val="tx1"/>
                </a:solidFill>
                <a:latin typeface="Arial" panose="020B0604020202020204" pitchFamily="34" charset="0"/>
              </a:defRPr>
            </a:lvl2pPr>
            <a:lvl3pPr marL="1143000" indent="-228600" defTabSz="4044950" eaLnBrk="0" hangingPunct="0">
              <a:defRPr sz="9900">
                <a:solidFill>
                  <a:schemeClr val="tx1"/>
                </a:solidFill>
                <a:latin typeface="Arial" panose="020B0604020202020204" pitchFamily="34" charset="0"/>
              </a:defRPr>
            </a:lvl3pPr>
            <a:lvl4pPr marL="1600200" indent="-228600" defTabSz="4044950" eaLnBrk="0" hangingPunct="0">
              <a:defRPr sz="9900">
                <a:solidFill>
                  <a:schemeClr val="tx1"/>
                </a:solidFill>
                <a:latin typeface="Arial" panose="020B0604020202020204" pitchFamily="34" charset="0"/>
              </a:defRPr>
            </a:lvl4pPr>
            <a:lvl5pPr marL="2057400" indent="-228600" defTabSz="4044950" eaLnBrk="0" hangingPunct="0">
              <a:defRPr sz="9900">
                <a:solidFill>
                  <a:schemeClr val="tx1"/>
                </a:solidFill>
                <a:latin typeface="Arial" panose="020B0604020202020204" pitchFamily="34" charset="0"/>
              </a:defRPr>
            </a:lvl5pPr>
            <a:lvl6pPr marL="2514600" indent="-228600" algn="ctr" defTabSz="4044950"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4044950"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4044950"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4044950" eaLnBrk="0" fontAlgn="base" hangingPunct="0">
              <a:spcBef>
                <a:spcPct val="0"/>
              </a:spcBef>
              <a:spcAft>
                <a:spcPct val="0"/>
              </a:spcAft>
              <a:defRPr sz="9900">
                <a:solidFill>
                  <a:schemeClr val="tx1"/>
                </a:solidFill>
                <a:latin typeface="Arial" panose="020B0604020202020204" pitchFamily="34" charset="0"/>
              </a:defRPr>
            </a:lvl9pPr>
          </a:lstStyle>
          <a:p>
            <a:pPr marL="742950" indent="-742950" algn="l" eaLnBrk="1" hangingPunct="1">
              <a:spcBef>
                <a:spcPct val="60000"/>
              </a:spcBef>
              <a:buFont typeface="+mj-lt"/>
              <a:buAutoNum type="arabicPeriod"/>
            </a:pPr>
            <a:r>
              <a:rPr lang="en-US" altLang="en-US" sz="4000" dirty="0"/>
              <a:t>Literature review matrix on SARS-CoV-2 environmental contamination in healthcare settings</a:t>
            </a:r>
          </a:p>
          <a:p>
            <a:pPr marL="1485900" lvl="1" indent="-742950" algn="l" eaLnBrk="1" hangingPunct="1">
              <a:spcBef>
                <a:spcPct val="60000"/>
              </a:spcBef>
              <a:buFont typeface="Arial" panose="020B0604020202020204" pitchFamily="34" charset="0"/>
              <a:buChar char="•"/>
            </a:pPr>
            <a:r>
              <a:rPr lang="en-US" altLang="en-US" sz="4000" dirty="0"/>
              <a:t>Conducted literature review to gain a better understanding of the projects I was going to be involved in, as well as assist in research to include in the publication</a:t>
            </a:r>
          </a:p>
          <a:p>
            <a:pPr marL="742950" indent="-742950" algn="l" eaLnBrk="1" hangingPunct="1">
              <a:spcBef>
                <a:spcPct val="60000"/>
              </a:spcBef>
              <a:buFont typeface="+mj-lt"/>
              <a:buAutoNum type="arabicPeriod"/>
            </a:pPr>
            <a:r>
              <a:rPr lang="en-US" altLang="en-US" sz="4000" dirty="0"/>
              <a:t>Data analysis for Table 1 in two abstracts for submission to </a:t>
            </a:r>
            <a:r>
              <a:rPr lang="en-US" altLang="en-US" sz="4000" dirty="0" err="1"/>
              <a:t>IDWeek</a:t>
            </a:r>
            <a:endParaRPr lang="en-US" altLang="en-US" sz="4000" dirty="0"/>
          </a:p>
          <a:p>
            <a:pPr marL="1485900" lvl="1" indent="-742950" algn="l" eaLnBrk="1" hangingPunct="1">
              <a:spcBef>
                <a:spcPct val="60000"/>
              </a:spcBef>
              <a:buFont typeface="Arial" panose="020B0604020202020204" pitchFamily="34" charset="0"/>
              <a:buChar char="•"/>
            </a:pPr>
            <a:r>
              <a:rPr lang="en-US" altLang="en-US" sz="4000" dirty="0"/>
              <a:t>Conducted statistical analysis for Table 1 to be included in two abstracts by utilizing SAS</a:t>
            </a:r>
          </a:p>
          <a:p>
            <a:pPr marL="742950" indent="-742950" algn="l" eaLnBrk="1" hangingPunct="1">
              <a:spcBef>
                <a:spcPct val="60000"/>
              </a:spcBef>
              <a:buFont typeface="+mj-lt"/>
              <a:buAutoNum type="arabicPeriod"/>
            </a:pPr>
            <a:r>
              <a:rPr lang="en-US" altLang="en-US" sz="4000" dirty="0"/>
              <a:t>Co-author for two abstracts for publication</a:t>
            </a:r>
          </a:p>
          <a:p>
            <a:pPr marL="1485900" lvl="1" indent="-742950" algn="l" eaLnBrk="1" hangingPunct="1">
              <a:spcBef>
                <a:spcPct val="60000"/>
              </a:spcBef>
              <a:buFont typeface="Arial" panose="020B0604020202020204" pitchFamily="34" charset="0"/>
              <a:buChar char="•"/>
            </a:pPr>
            <a:r>
              <a:rPr lang="en-US" altLang="en-US" sz="4000" dirty="0"/>
              <a:t>For contributing statistical analysis for the abstracts</a:t>
            </a:r>
          </a:p>
          <a:p>
            <a:pPr marL="742950" indent="-742950" algn="l" eaLnBrk="1" hangingPunct="1">
              <a:spcBef>
                <a:spcPct val="60000"/>
              </a:spcBef>
              <a:buFont typeface="+mj-lt"/>
              <a:buAutoNum type="arabicPeriod"/>
            </a:pPr>
            <a:r>
              <a:rPr lang="en-US" altLang="en-US" sz="4000" dirty="0"/>
              <a:t>Standard operation of procedures for various studies</a:t>
            </a:r>
          </a:p>
          <a:p>
            <a:pPr marL="1485900" lvl="1" indent="-742950" algn="l" eaLnBrk="1" hangingPunct="1">
              <a:spcBef>
                <a:spcPct val="60000"/>
              </a:spcBef>
              <a:buFont typeface="Arial" panose="020B0604020202020204" pitchFamily="34" charset="0"/>
              <a:buChar char="•"/>
            </a:pPr>
            <a:r>
              <a:rPr lang="en-US" altLang="en-US" sz="4000" dirty="0"/>
              <a:t>Generated multiple SOPs for various projects, such as </a:t>
            </a:r>
            <a:r>
              <a:rPr lang="en-US" altLang="en-US" sz="4000" dirty="0" err="1"/>
              <a:t>Oxivir</a:t>
            </a:r>
            <a:r>
              <a:rPr lang="en-US" altLang="en-US" sz="4000" dirty="0"/>
              <a:t> residue and SARS-CoV-2, Gram Staining, N95 mask study with SARS-CoV-2</a:t>
            </a:r>
          </a:p>
        </p:txBody>
      </p:sp>
      <p:sp>
        <p:nvSpPr>
          <p:cNvPr id="2056" name="Rectangle 39">
            <a:extLst>
              <a:ext uri="{FF2B5EF4-FFF2-40B4-BE49-F238E27FC236}">
                <a16:creationId xmlns:a16="http://schemas.microsoft.com/office/drawing/2014/main" id="{507AD705-94C2-4B51-8440-C663076FA005}"/>
              </a:ext>
            </a:extLst>
          </p:cNvPr>
          <p:cNvSpPr>
            <a:spLocks noChangeArrowheads="1"/>
          </p:cNvSpPr>
          <p:nvPr/>
        </p:nvSpPr>
        <p:spPr bwMode="auto">
          <a:xfrm>
            <a:off x="1143001" y="18836708"/>
            <a:ext cx="10286998" cy="822892"/>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eaLnBrk="1" hangingPunct="1"/>
            <a:endParaRPr lang="en-US" altLang="en-US"/>
          </a:p>
        </p:txBody>
      </p:sp>
      <p:sp>
        <p:nvSpPr>
          <p:cNvPr id="2091" name="Text Box 43">
            <a:extLst>
              <a:ext uri="{FF2B5EF4-FFF2-40B4-BE49-F238E27FC236}">
                <a16:creationId xmlns:a16="http://schemas.microsoft.com/office/drawing/2014/main" id="{D00B7B03-A3B3-4972-AAF6-5158B7A27774}"/>
              </a:ext>
            </a:extLst>
          </p:cNvPr>
          <p:cNvSpPr txBox="1">
            <a:spLocks noChangeArrowheads="1"/>
          </p:cNvSpPr>
          <p:nvPr/>
        </p:nvSpPr>
        <p:spPr bwMode="auto">
          <a:xfrm>
            <a:off x="914399" y="18745200"/>
            <a:ext cx="10286998" cy="822892"/>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44375" tIns="72187" rIns="144375" bIns="72187">
            <a:spAutoFit/>
          </a:bodyPr>
          <a:lstStyle/>
          <a:p>
            <a:pPr algn="l" defTabSz="1443038" eaLnBrk="0" hangingPunct="0">
              <a:spcBef>
                <a:spcPct val="50000"/>
              </a:spcBef>
              <a:defRPr/>
            </a:pPr>
            <a:r>
              <a:rPr lang="en-US" sz="4400" b="1" dirty="0">
                <a:solidFill>
                  <a:schemeClr val="bg1"/>
                </a:solidFill>
                <a:effectLst>
                  <a:outerShdw blurRad="38100" dist="38100" dir="2700000" algn="tl">
                    <a:srgbClr val="000000"/>
                  </a:outerShdw>
                </a:effectLst>
                <a:latin typeface="Arial" charset="0"/>
              </a:rPr>
              <a:t>PRODUCTS</a:t>
            </a:r>
            <a:endParaRPr lang="en-US" sz="3800" dirty="0">
              <a:effectLst>
                <a:outerShdw blurRad="38100" dist="38100" dir="2700000" algn="tl">
                  <a:srgbClr val="FFFFFF"/>
                </a:outerShdw>
              </a:effectLst>
              <a:latin typeface="Times New Roman" pitchFamily="18" charset="0"/>
            </a:endParaRPr>
          </a:p>
        </p:txBody>
      </p:sp>
      <p:sp>
        <p:nvSpPr>
          <p:cNvPr id="2092" name="Text Box 44">
            <a:extLst>
              <a:ext uri="{FF2B5EF4-FFF2-40B4-BE49-F238E27FC236}">
                <a16:creationId xmlns:a16="http://schemas.microsoft.com/office/drawing/2014/main" id="{DE3F1DCF-E188-47B0-AFA5-1C967B91B501}"/>
              </a:ext>
            </a:extLst>
          </p:cNvPr>
          <p:cNvSpPr txBox="1">
            <a:spLocks noChangeArrowheads="1"/>
          </p:cNvSpPr>
          <p:nvPr/>
        </p:nvSpPr>
        <p:spPr bwMode="auto">
          <a:xfrm>
            <a:off x="914400" y="6263708"/>
            <a:ext cx="10287000" cy="822892"/>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44375" tIns="72187" rIns="144375" bIns="72187">
            <a:spAutoFit/>
          </a:bodyPr>
          <a:lstStyle/>
          <a:p>
            <a:pPr algn="l" defTabSz="1443038" eaLnBrk="0" hangingPunct="0">
              <a:spcBef>
                <a:spcPct val="50000"/>
              </a:spcBef>
              <a:defRPr/>
            </a:pPr>
            <a:r>
              <a:rPr lang="en-US" sz="4400" b="1" dirty="0">
                <a:solidFill>
                  <a:schemeClr val="bg1"/>
                </a:solidFill>
                <a:effectLst>
                  <a:outerShdw blurRad="38100" dist="38100" dir="2700000" algn="tl">
                    <a:srgbClr val="000000"/>
                  </a:outerShdw>
                </a:effectLst>
                <a:latin typeface="Arial" charset="0"/>
              </a:rPr>
              <a:t>INTRODUCTION</a:t>
            </a:r>
            <a:endParaRPr lang="en-US" sz="3800" dirty="0">
              <a:effectLst>
                <a:outerShdw blurRad="38100" dist="38100" dir="2700000" algn="tl">
                  <a:srgbClr val="FFFFFF"/>
                </a:outerShdw>
              </a:effectLst>
              <a:latin typeface="Times New Roman" pitchFamily="18" charset="0"/>
            </a:endParaRPr>
          </a:p>
        </p:txBody>
      </p:sp>
      <p:sp>
        <p:nvSpPr>
          <p:cNvPr id="2093" name="Text Box 45">
            <a:extLst>
              <a:ext uri="{FF2B5EF4-FFF2-40B4-BE49-F238E27FC236}">
                <a16:creationId xmlns:a16="http://schemas.microsoft.com/office/drawing/2014/main" id="{B47FA584-DB34-4D90-A9A3-FD596AD08BB8}"/>
              </a:ext>
            </a:extLst>
          </p:cNvPr>
          <p:cNvSpPr txBox="1">
            <a:spLocks noChangeArrowheads="1"/>
          </p:cNvSpPr>
          <p:nvPr/>
        </p:nvSpPr>
        <p:spPr bwMode="auto">
          <a:xfrm>
            <a:off x="12115800" y="13487400"/>
            <a:ext cx="18056225" cy="822892"/>
          </a:xfrm>
          <a:prstGeom prst="rect">
            <a:avLst/>
          </a:prstGeom>
          <a:gradFill rotWithShape="0">
            <a:gsLst>
              <a:gs pos="0">
                <a:srgbClr val="502D7F"/>
              </a:gs>
              <a:gs pos="100000">
                <a:schemeClr val="tx2"/>
              </a:gs>
            </a:gsLst>
            <a:lin ang="0" scaled="1"/>
          </a:gradFill>
          <a:ln w="9525">
            <a:noFill/>
            <a:miter lim="800000"/>
            <a:headEnd/>
            <a:tailEnd/>
          </a:ln>
          <a:effectLst/>
        </p:spPr>
        <p:txBody>
          <a:bodyPr lIns="144375" tIns="72187" rIns="144375" bIns="72187">
            <a:spAutoFit/>
          </a:bodyPr>
          <a:lstStyle/>
          <a:p>
            <a:pPr algn="l" defTabSz="1443038" eaLnBrk="0" hangingPunct="0">
              <a:spcBef>
                <a:spcPct val="50000"/>
              </a:spcBef>
              <a:defRPr/>
            </a:pPr>
            <a:r>
              <a:rPr lang="en-US" sz="4400" b="1" dirty="0">
                <a:solidFill>
                  <a:schemeClr val="bg1"/>
                </a:solidFill>
                <a:effectLst>
                  <a:outerShdw blurRad="38100" dist="38100" dir="2700000" algn="tl">
                    <a:srgbClr val="000000"/>
                  </a:outerShdw>
                </a:effectLst>
                <a:latin typeface="Arial" charset="0"/>
              </a:rPr>
              <a:t>MAJOR PROJECT OUTCOMES</a:t>
            </a:r>
            <a:endParaRPr lang="en-US" sz="3800" dirty="0">
              <a:effectLst>
                <a:outerShdw blurRad="38100" dist="38100" dir="2700000" algn="tl">
                  <a:srgbClr val="FFFFFF"/>
                </a:outerShdw>
              </a:effectLst>
              <a:latin typeface="Times New Roman" pitchFamily="18" charset="0"/>
            </a:endParaRPr>
          </a:p>
        </p:txBody>
      </p:sp>
      <p:sp>
        <p:nvSpPr>
          <p:cNvPr id="2094" name="Text Box 46">
            <a:extLst>
              <a:ext uri="{FF2B5EF4-FFF2-40B4-BE49-F238E27FC236}">
                <a16:creationId xmlns:a16="http://schemas.microsoft.com/office/drawing/2014/main" id="{15E5F9BC-9997-4823-A5C2-4D27890F616B}"/>
              </a:ext>
            </a:extLst>
          </p:cNvPr>
          <p:cNvSpPr txBox="1">
            <a:spLocks noChangeArrowheads="1"/>
          </p:cNvSpPr>
          <p:nvPr/>
        </p:nvSpPr>
        <p:spPr bwMode="auto">
          <a:xfrm>
            <a:off x="31086425" y="6263708"/>
            <a:ext cx="11844337" cy="822892"/>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44375" tIns="72187" rIns="144375" bIns="72187" anchor="t">
            <a:spAutoFit/>
          </a:bodyPr>
          <a:lstStyle/>
          <a:p>
            <a:pPr algn="l" defTabSz="1443038" eaLnBrk="0" hangingPunct="0">
              <a:spcBef>
                <a:spcPct val="50000"/>
              </a:spcBef>
              <a:defRPr/>
            </a:pPr>
            <a:r>
              <a:rPr lang="en-US" sz="4400" b="1" dirty="0">
                <a:solidFill>
                  <a:schemeClr val="bg1"/>
                </a:solidFill>
                <a:effectLst>
                  <a:outerShdw blurRad="38100" dist="38100" dir="2700000" algn="tl">
                    <a:srgbClr val="000000"/>
                  </a:outerShdw>
                </a:effectLst>
                <a:latin typeface="Arial"/>
                <a:cs typeface="Arial"/>
              </a:rPr>
              <a:t>MPH COMPETENCIES</a:t>
            </a:r>
            <a:endParaRPr lang="en-US" sz="3800" dirty="0">
              <a:latin typeface="Times New Roman" pitchFamily="18" charset="0"/>
            </a:endParaRPr>
          </a:p>
        </p:txBody>
      </p:sp>
      <p:sp>
        <p:nvSpPr>
          <p:cNvPr id="2061" name="Rectangle 49">
            <a:extLst>
              <a:ext uri="{FF2B5EF4-FFF2-40B4-BE49-F238E27FC236}">
                <a16:creationId xmlns:a16="http://schemas.microsoft.com/office/drawing/2014/main" id="{2E1F51E3-E582-4573-8564-BE8596E482E9}"/>
              </a:ext>
            </a:extLst>
          </p:cNvPr>
          <p:cNvSpPr>
            <a:spLocks noChangeArrowheads="1"/>
          </p:cNvSpPr>
          <p:nvPr/>
        </p:nvSpPr>
        <p:spPr bwMode="auto">
          <a:xfrm>
            <a:off x="12115800" y="14859000"/>
            <a:ext cx="18288000" cy="17145000"/>
          </a:xfrm>
          <a:prstGeom prst="rect">
            <a:avLst/>
          </a:prstGeom>
          <a:noFill/>
          <a:ln w="9525">
            <a:solidFill>
              <a:srgbClr val="3F006A"/>
            </a:solidFill>
            <a:miter lim="800000"/>
            <a:headEnd/>
            <a:tailEnd/>
          </a:ln>
          <a:extLst>
            <a:ext uri="{909E8E84-426E-40DD-AFC4-6F175D3DCCD1}">
              <a14:hiddenFill xmlns:a14="http://schemas.microsoft.com/office/drawing/2010/main">
                <a:solidFill>
                  <a:srgbClr val="FFFFFF"/>
                </a:solidFill>
              </a14:hiddenFill>
            </a:ext>
          </a:extLst>
        </p:spPr>
        <p:txBody>
          <a:bodyPr lIns="404723" tIns="202364" rIns="404723" bIns="202364"/>
          <a:lstStyle>
            <a:lvl1pPr defTabSz="4044950" eaLnBrk="0" hangingPunct="0">
              <a:tabLst>
                <a:tab pos="728663" algn="l"/>
              </a:tabLst>
              <a:defRPr sz="9900">
                <a:solidFill>
                  <a:schemeClr val="tx1"/>
                </a:solidFill>
                <a:latin typeface="Arial" panose="020B0604020202020204" pitchFamily="34" charset="0"/>
              </a:defRPr>
            </a:lvl1pPr>
            <a:lvl2pPr marL="742950" indent="-285750" defTabSz="4044950" eaLnBrk="0" hangingPunct="0">
              <a:tabLst>
                <a:tab pos="728663" algn="l"/>
              </a:tabLst>
              <a:defRPr sz="9900">
                <a:solidFill>
                  <a:schemeClr val="tx1"/>
                </a:solidFill>
                <a:latin typeface="Arial" panose="020B0604020202020204" pitchFamily="34" charset="0"/>
              </a:defRPr>
            </a:lvl2pPr>
            <a:lvl3pPr marL="1143000" indent="-228600" defTabSz="4044950" eaLnBrk="0" hangingPunct="0">
              <a:tabLst>
                <a:tab pos="728663" algn="l"/>
              </a:tabLst>
              <a:defRPr sz="9900">
                <a:solidFill>
                  <a:schemeClr val="tx1"/>
                </a:solidFill>
                <a:latin typeface="Arial" panose="020B0604020202020204" pitchFamily="34" charset="0"/>
              </a:defRPr>
            </a:lvl3pPr>
            <a:lvl4pPr marL="1600200" indent="-228600" defTabSz="4044950" eaLnBrk="0" hangingPunct="0">
              <a:tabLst>
                <a:tab pos="728663" algn="l"/>
              </a:tabLst>
              <a:defRPr sz="9900">
                <a:solidFill>
                  <a:schemeClr val="tx1"/>
                </a:solidFill>
                <a:latin typeface="Arial" panose="020B0604020202020204" pitchFamily="34" charset="0"/>
              </a:defRPr>
            </a:lvl4pPr>
            <a:lvl5pPr marL="2057400" indent="-228600" defTabSz="4044950" eaLnBrk="0" hangingPunct="0">
              <a:tabLst>
                <a:tab pos="728663" algn="l"/>
              </a:tabLst>
              <a:defRPr sz="9900">
                <a:solidFill>
                  <a:schemeClr val="tx1"/>
                </a:solidFill>
                <a:latin typeface="Arial" panose="020B0604020202020204" pitchFamily="34" charset="0"/>
              </a:defRPr>
            </a:lvl5pPr>
            <a:lvl6pPr marL="2514600" indent="-228600" algn="ctr" defTabSz="4044950" eaLnBrk="0" fontAlgn="base" hangingPunct="0">
              <a:spcBef>
                <a:spcPct val="0"/>
              </a:spcBef>
              <a:spcAft>
                <a:spcPct val="0"/>
              </a:spcAft>
              <a:tabLst>
                <a:tab pos="728663" algn="l"/>
              </a:tabLst>
              <a:defRPr sz="9900">
                <a:solidFill>
                  <a:schemeClr val="tx1"/>
                </a:solidFill>
                <a:latin typeface="Arial" panose="020B0604020202020204" pitchFamily="34" charset="0"/>
              </a:defRPr>
            </a:lvl6pPr>
            <a:lvl7pPr marL="2971800" indent="-228600" algn="ctr" defTabSz="4044950" eaLnBrk="0" fontAlgn="base" hangingPunct="0">
              <a:spcBef>
                <a:spcPct val="0"/>
              </a:spcBef>
              <a:spcAft>
                <a:spcPct val="0"/>
              </a:spcAft>
              <a:tabLst>
                <a:tab pos="728663" algn="l"/>
              </a:tabLst>
              <a:defRPr sz="9900">
                <a:solidFill>
                  <a:schemeClr val="tx1"/>
                </a:solidFill>
                <a:latin typeface="Arial" panose="020B0604020202020204" pitchFamily="34" charset="0"/>
              </a:defRPr>
            </a:lvl7pPr>
            <a:lvl8pPr marL="3429000" indent="-228600" algn="ctr" defTabSz="4044950" eaLnBrk="0" fontAlgn="base" hangingPunct="0">
              <a:spcBef>
                <a:spcPct val="0"/>
              </a:spcBef>
              <a:spcAft>
                <a:spcPct val="0"/>
              </a:spcAft>
              <a:tabLst>
                <a:tab pos="728663" algn="l"/>
              </a:tabLst>
              <a:defRPr sz="9900">
                <a:solidFill>
                  <a:schemeClr val="tx1"/>
                </a:solidFill>
                <a:latin typeface="Arial" panose="020B0604020202020204" pitchFamily="34" charset="0"/>
              </a:defRPr>
            </a:lvl8pPr>
            <a:lvl9pPr marL="3886200" indent="-228600" algn="ctr" defTabSz="4044950" eaLnBrk="0" fontAlgn="base" hangingPunct="0">
              <a:spcBef>
                <a:spcPct val="0"/>
              </a:spcBef>
              <a:spcAft>
                <a:spcPct val="0"/>
              </a:spcAft>
              <a:tabLst>
                <a:tab pos="728663" algn="l"/>
              </a:tabLst>
              <a:defRPr sz="9900">
                <a:solidFill>
                  <a:schemeClr val="tx1"/>
                </a:solidFill>
                <a:latin typeface="Arial" panose="020B0604020202020204" pitchFamily="34" charset="0"/>
              </a:defRPr>
            </a:lvl9pPr>
          </a:lstStyle>
          <a:p>
            <a:pPr algn="l" eaLnBrk="1" hangingPunct="1">
              <a:spcBef>
                <a:spcPct val="60000"/>
              </a:spcBef>
            </a:pPr>
            <a:r>
              <a:rPr lang="en-US" altLang="en-US" sz="4000" b="1" dirty="0"/>
              <a:t>SARS-CoV-2 Environmental Contamination:</a:t>
            </a:r>
          </a:p>
          <a:p>
            <a:pPr marL="571500" indent="-571500" algn="l" eaLnBrk="1" hangingPunct="1">
              <a:spcBef>
                <a:spcPct val="60000"/>
              </a:spcBef>
              <a:buFont typeface="Arial" panose="020B0604020202020204" pitchFamily="34" charset="0"/>
              <a:buChar char="•"/>
            </a:pPr>
            <a:r>
              <a:rPr lang="en-US" altLang="en-US" sz="4000" dirty="0"/>
              <a:t>Assisted with sample collection of positive patient rooms, lab procedures for RNA extraction, RT-PCR, and cell culture. Included as a co-author for this abstract submitted to </a:t>
            </a:r>
            <a:r>
              <a:rPr lang="en-US" altLang="en-US" sz="4000" dirty="0" err="1"/>
              <a:t>IDWeek</a:t>
            </a:r>
            <a:r>
              <a:rPr lang="en-US" altLang="en-US" sz="4000" dirty="0"/>
              <a:t> for helping with Table 1 for the article by conducting statistical analysis in SAS.</a:t>
            </a:r>
          </a:p>
          <a:p>
            <a:pPr algn="l" eaLnBrk="1" hangingPunct="1">
              <a:spcBef>
                <a:spcPct val="60000"/>
              </a:spcBef>
            </a:pPr>
            <a:r>
              <a:rPr lang="en-US" altLang="en-US" sz="4000" b="1" dirty="0"/>
              <a:t>CRE in sinks in new bed tower at Duke University Hospital</a:t>
            </a:r>
            <a:r>
              <a:rPr lang="en-US" altLang="en-US" sz="4000" dirty="0"/>
              <a:t>:</a:t>
            </a:r>
          </a:p>
          <a:p>
            <a:pPr marL="571500" indent="-571500" algn="l" eaLnBrk="1" hangingPunct="1">
              <a:spcBef>
                <a:spcPct val="60000"/>
              </a:spcBef>
              <a:buFont typeface="Arial" panose="020B0604020202020204" pitchFamily="34" charset="0"/>
              <a:buChar char="•"/>
            </a:pPr>
            <a:r>
              <a:rPr lang="en-US" altLang="en-US" sz="4000" dirty="0"/>
              <a:t>Assisted with sample collection of the sinks in the new bed tower to look for various bacteria, lab procedures of placing the specimen on media to look for growth, subculturing the specimens for further processing. Through this project, conducting PCR, and creating gels to analyze the various morphologies. Included as a co-author for the abstract for generating Table 1 for the article by conducting statistical analysis in SAS.</a:t>
            </a:r>
          </a:p>
          <a:p>
            <a:pPr algn="l" eaLnBrk="1" hangingPunct="1">
              <a:spcBef>
                <a:spcPct val="60000"/>
              </a:spcBef>
            </a:pPr>
            <a:r>
              <a:rPr lang="en-US" altLang="en-US" sz="4000" b="1" dirty="0"/>
              <a:t>C. Difficile environmental contamination in positive patient rooms</a:t>
            </a:r>
            <a:r>
              <a:rPr lang="en-US" altLang="en-US" sz="4000" dirty="0"/>
              <a:t>:</a:t>
            </a:r>
          </a:p>
          <a:p>
            <a:pPr marL="571500" indent="-571500" algn="l" eaLnBrk="1" hangingPunct="1">
              <a:spcBef>
                <a:spcPct val="60000"/>
              </a:spcBef>
              <a:buFont typeface="Arial" panose="020B0604020202020204" pitchFamily="34" charset="0"/>
              <a:buChar char="•"/>
            </a:pPr>
            <a:r>
              <a:rPr lang="en-US" altLang="en-US" sz="4000" dirty="0"/>
              <a:t>Assisted with sample collection from C. diff positive patient rooms, the lab procedures, and conducting ribotyping PCR and gel creations for the C. diff samples. </a:t>
            </a:r>
          </a:p>
          <a:p>
            <a:pPr algn="l" eaLnBrk="1" hangingPunct="1">
              <a:spcBef>
                <a:spcPct val="60000"/>
              </a:spcBef>
            </a:pPr>
            <a:r>
              <a:rPr lang="en-US" altLang="en-US" sz="4000" b="1" dirty="0" err="1"/>
              <a:t>Oxivir</a:t>
            </a:r>
            <a:r>
              <a:rPr lang="en-US" altLang="en-US" sz="4000" b="1" dirty="0"/>
              <a:t> residue salt disinfection efficacy against SARS-CoV-2</a:t>
            </a:r>
            <a:r>
              <a:rPr lang="en-US" altLang="en-US" sz="4000" dirty="0"/>
              <a:t>:</a:t>
            </a:r>
          </a:p>
          <a:p>
            <a:pPr marL="571500" indent="-571500" algn="l" eaLnBrk="1" hangingPunct="1">
              <a:spcBef>
                <a:spcPct val="60000"/>
              </a:spcBef>
              <a:buFont typeface="Arial" panose="020B0604020202020204" pitchFamily="34" charset="0"/>
              <a:buChar char="•"/>
            </a:pPr>
            <a:r>
              <a:rPr lang="en-US" altLang="en-US" sz="4000" dirty="0"/>
              <a:t>Tasked with leading this project with the guidance of the lab staff to conduct this experimental study in the lab and writing the manuscript for possible publication. Once one experimental cycle was completed and we tried to run statistical analysis on the results, we decided it may be best to continue to conduct the experiment to collect more results for a more accurate conclusion. I will continue to work with them on this project.</a:t>
            </a:r>
          </a:p>
        </p:txBody>
      </p:sp>
      <p:sp>
        <p:nvSpPr>
          <p:cNvPr id="2062" name="Rectangle 50">
            <a:extLst>
              <a:ext uri="{FF2B5EF4-FFF2-40B4-BE49-F238E27FC236}">
                <a16:creationId xmlns:a16="http://schemas.microsoft.com/office/drawing/2014/main" id="{7A3839F6-F0DF-4421-B7CF-63E3235149D9}"/>
              </a:ext>
            </a:extLst>
          </p:cNvPr>
          <p:cNvSpPr>
            <a:spLocks noChangeArrowheads="1"/>
          </p:cNvSpPr>
          <p:nvPr/>
        </p:nvSpPr>
        <p:spPr bwMode="auto">
          <a:xfrm>
            <a:off x="31089600" y="7497081"/>
            <a:ext cx="12115800" cy="29993319"/>
          </a:xfrm>
          <a:prstGeom prst="rect">
            <a:avLst/>
          </a:prstGeom>
          <a:noFill/>
          <a:ln w="9525">
            <a:solidFill>
              <a:srgbClr val="3F006A"/>
            </a:solidFill>
            <a:miter lim="800000"/>
            <a:headEnd/>
            <a:tailEnd/>
          </a:ln>
          <a:extLst>
            <a:ext uri="{909E8E84-426E-40DD-AFC4-6F175D3DCCD1}">
              <a14:hiddenFill xmlns:a14="http://schemas.microsoft.com/office/drawing/2010/main">
                <a:solidFill>
                  <a:srgbClr val="FFFFFF"/>
                </a:solidFill>
              </a14:hiddenFill>
            </a:ext>
          </a:extLst>
        </p:spPr>
        <p:txBody>
          <a:bodyPr lIns="404723" tIns="202364" rIns="404723" bIns="202364"/>
          <a:lstStyle>
            <a:lvl1pPr defTabSz="4044950" eaLnBrk="0" hangingPunct="0">
              <a:tabLst>
                <a:tab pos="922338" algn="l"/>
              </a:tabLst>
              <a:defRPr sz="9900">
                <a:solidFill>
                  <a:schemeClr val="tx1"/>
                </a:solidFill>
                <a:latin typeface="Arial" panose="020B0604020202020204" pitchFamily="34" charset="0"/>
              </a:defRPr>
            </a:lvl1pPr>
            <a:lvl2pPr marL="742950" indent="-285750" defTabSz="4044950" eaLnBrk="0" hangingPunct="0">
              <a:tabLst>
                <a:tab pos="922338" algn="l"/>
              </a:tabLst>
              <a:defRPr sz="9900">
                <a:solidFill>
                  <a:schemeClr val="tx1"/>
                </a:solidFill>
                <a:latin typeface="Arial" panose="020B0604020202020204" pitchFamily="34" charset="0"/>
              </a:defRPr>
            </a:lvl2pPr>
            <a:lvl3pPr marL="1143000" indent="-228600" defTabSz="4044950" eaLnBrk="0" hangingPunct="0">
              <a:tabLst>
                <a:tab pos="922338" algn="l"/>
              </a:tabLst>
              <a:defRPr sz="9900">
                <a:solidFill>
                  <a:schemeClr val="tx1"/>
                </a:solidFill>
                <a:latin typeface="Arial" panose="020B0604020202020204" pitchFamily="34" charset="0"/>
              </a:defRPr>
            </a:lvl3pPr>
            <a:lvl4pPr marL="1600200" indent="-228600" defTabSz="4044950" eaLnBrk="0" hangingPunct="0">
              <a:tabLst>
                <a:tab pos="922338" algn="l"/>
              </a:tabLst>
              <a:defRPr sz="9900">
                <a:solidFill>
                  <a:schemeClr val="tx1"/>
                </a:solidFill>
                <a:latin typeface="Arial" panose="020B0604020202020204" pitchFamily="34" charset="0"/>
              </a:defRPr>
            </a:lvl4pPr>
            <a:lvl5pPr marL="2057400" indent="-228600" defTabSz="4044950" eaLnBrk="0" hangingPunct="0">
              <a:tabLst>
                <a:tab pos="922338" algn="l"/>
              </a:tabLst>
              <a:defRPr sz="9900">
                <a:solidFill>
                  <a:schemeClr val="tx1"/>
                </a:solidFill>
                <a:latin typeface="Arial" panose="020B0604020202020204" pitchFamily="34" charset="0"/>
              </a:defRPr>
            </a:lvl5pPr>
            <a:lvl6pPr marL="2514600" indent="-228600" algn="ctr" defTabSz="4044950" eaLnBrk="0" fontAlgn="base" hangingPunct="0">
              <a:spcBef>
                <a:spcPct val="0"/>
              </a:spcBef>
              <a:spcAft>
                <a:spcPct val="0"/>
              </a:spcAft>
              <a:tabLst>
                <a:tab pos="922338" algn="l"/>
              </a:tabLst>
              <a:defRPr sz="9900">
                <a:solidFill>
                  <a:schemeClr val="tx1"/>
                </a:solidFill>
                <a:latin typeface="Arial" panose="020B0604020202020204" pitchFamily="34" charset="0"/>
              </a:defRPr>
            </a:lvl6pPr>
            <a:lvl7pPr marL="2971800" indent="-228600" algn="ctr" defTabSz="4044950" eaLnBrk="0" fontAlgn="base" hangingPunct="0">
              <a:spcBef>
                <a:spcPct val="0"/>
              </a:spcBef>
              <a:spcAft>
                <a:spcPct val="0"/>
              </a:spcAft>
              <a:tabLst>
                <a:tab pos="922338" algn="l"/>
              </a:tabLst>
              <a:defRPr sz="9900">
                <a:solidFill>
                  <a:schemeClr val="tx1"/>
                </a:solidFill>
                <a:latin typeface="Arial" panose="020B0604020202020204" pitchFamily="34" charset="0"/>
              </a:defRPr>
            </a:lvl7pPr>
            <a:lvl8pPr marL="3429000" indent="-228600" algn="ctr" defTabSz="4044950" eaLnBrk="0" fontAlgn="base" hangingPunct="0">
              <a:spcBef>
                <a:spcPct val="0"/>
              </a:spcBef>
              <a:spcAft>
                <a:spcPct val="0"/>
              </a:spcAft>
              <a:tabLst>
                <a:tab pos="922338" algn="l"/>
              </a:tabLst>
              <a:defRPr sz="9900">
                <a:solidFill>
                  <a:schemeClr val="tx1"/>
                </a:solidFill>
                <a:latin typeface="Arial" panose="020B0604020202020204" pitchFamily="34" charset="0"/>
              </a:defRPr>
            </a:lvl8pPr>
            <a:lvl9pPr marL="3886200" indent="-228600" algn="ctr" defTabSz="4044950" eaLnBrk="0" fontAlgn="base" hangingPunct="0">
              <a:spcBef>
                <a:spcPct val="0"/>
              </a:spcBef>
              <a:spcAft>
                <a:spcPct val="0"/>
              </a:spcAft>
              <a:tabLst>
                <a:tab pos="922338" algn="l"/>
              </a:tabLst>
              <a:defRPr sz="9900">
                <a:solidFill>
                  <a:schemeClr val="tx1"/>
                </a:solidFill>
                <a:latin typeface="Arial" panose="020B0604020202020204" pitchFamily="34" charset="0"/>
              </a:defRPr>
            </a:lvl9pPr>
          </a:lstStyle>
          <a:p>
            <a:pPr algn="l" eaLnBrk="1" hangingPunct="1">
              <a:spcBef>
                <a:spcPct val="60000"/>
              </a:spcBef>
            </a:pPr>
            <a:r>
              <a:rPr lang="en-US" altLang="en-US" sz="4000" b="1" dirty="0"/>
              <a:t>Epidemiology competencies:</a:t>
            </a:r>
          </a:p>
          <a:p>
            <a:pPr marL="457200" indent="-457200" algn="l" eaLnBrk="1" hangingPunct="1">
              <a:spcBef>
                <a:spcPct val="60000"/>
              </a:spcBef>
              <a:buAutoNum type="arabicPeriod"/>
            </a:pPr>
            <a:r>
              <a:rPr lang="en-US" altLang="en-US" sz="4000" dirty="0"/>
              <a:t>Critically evaluate epidemiologic literature by applying methods of epidemiology to interpret research results and findings.</a:t>
            </a:r>
          </a:p>
          <a:p>
            <a:pPr marL="1200150" lvl="1" indent="-457200" algn="l" eaLnBrk="1" hangingPunct="1">
              <a:spcBef>
                <a:spcPct val="60000"/>
              </a:spcBef>
              <a:buFont typeface="Arial" panose="020B0604020202020204" pitchFamily="34" charset="0"/>
              <a:buChar char="•"/>
            </a:pPr>
            <a:r>
              <a:rPr lang="en-US" altLang="en-US" sz="4000" dirty="0"/>
              <a:t>Conducted literature review and interpreted results and findings of many SARS-CoV-2 environmental contamination studies</a:t>
            </a:r>
          </a:p>
          <a:p>
            <a:pPr marL="457200" indent="-457200" algn="l" eaLnBrk="1" hangingPunct="1">
              <a:spcBef>
                <a:spcPct val="60000"/>
              </a:spcBef>
              <a:buAutoNum type="arabicPeriod"/>
            </a:pPr>
            <a:r>
              <a:rPr lang="en-US" altLang="en-US" sz="4000" dirty="0"/>
              <a:t>Identify and implement appropriate study design, recruitment, data collection, and analysis methods to address an identified public health problem.</a:t>
            </a:r>
          </a:p>
          <a:p>
            <a:pPr marL="1200150" lvl="1" indent="-457200" algn="l" eaLnBrk="1" hangingPunct="1">
              <a:spcBef>
                <a:spcPct val="60000"/>
              </a:spcBef>
              <a:buFont typeface="Arial" panose="020B0604020202020204" pitchFamily="34" charset="0"/>
              <a:buChar char="•"/>
            </a:pPr>
            <a:r>
              <a:rPr lang="en-US" altLang="en-US" sz="4000" dirty="0"/>
              <a:t>Involved in multiple studies, specifically the </a:t>
            </a:r>
            <a:r>
              <a:rPr lang="en-US" altLang="en-US" sz="4000" dirty="0" err="1"/>
              <a:t>oxivir</a:t>
            </a:r>
            <a:r>
              <a:rPr lang="en-US" altLang="en-US" sz="4000" dirty="0"/>
              <a:t> residue study as I was able to be involved from the beginning to the end.</a:t>
            </a:r>
          </a:p>
          <a:p>
            <a:pPr algn="l" eaLnBrk="1" hangingPunct="1">
              <a:spcBef>
                <a:spcPct val="60000"/>
              </a:spcBef>
            </a:pPr>
            <a:r>
              <a:rPr lang="en-US" altLang="en-US" sz="4000" b="1" dirty="0"/>
              <a:t>MPH competencies:</a:t>
            </a:r>
          </a:p>
          <a:p>
            <a:pPr marL="457200" indent="-457200" algn="l" eaLnBrk="1" hangingPunct="1">
              <a:spcBef>
                <a:spcPct val="60000"/>
              </a:spcBef>
              <a:buAutoNum type="arabicPeriod"/>
            </a:pPr>
            <a:r>
              <a:rPr lang="en-US" altLang="en-US" sz="4000" dirty="0"/>
              <a:t>Apply epidemiological methods to the breadth of settings and situations in public health practice.</a:t>
            </a:r>
          </a:p>
          <a:p>
            <a:pPr marL="1200150" lvl="1" indent="-457200" algn="l" eaLnBrk="1" hangingPunct="1">
              <a:spcBef>
                <a:spcPct val="60000"/>
              </a:spcBef>
              <a:buFont typeface="Arial" panose="020B0604020202020204" pitchFamily="34" charset="0"/>
              <a:buChar char="•"/>
            </a:pPr>
            <a:r>
              <a:rPr lang="en-US" altLang="en-US" sz="4000" dirty="0"/>
              <a:t>Involved in multiple projects that involved the application of epidemiological methods of research</a:t>
            </a:r>
          </a:p>
          <a:p>
            <a:pPr marL="457200" indent="-457200" algn="l" eaLnBrk="1" hangingPunct="1">
              <a:spcBef>
                <a:spcPct val="60000"/>
              </a:spcBef>
              <a:buAutoNum type="arabicPeriod"/>
            </a:pPr>
            <a:r>
              <a:rPr lang="en-US" altLang="en-US" sz="4000" dirty="0"/>
              <a:t>Select quantitative and qualitative data collection methods appropriate for a given public health context.</a:t>
            </a:r>
          </a:p>
          <a:p>
            <a:pPr marL="1200150" lvl="1" indent="-457200" algn="l" eaLnBrk="1" hangingPunct="1">
              <a:spcBef>
                <a:spcPct val="60000"/>
              </a:spcBef>
              <a:buFont typeface="Arial" panose="020B0604020202020204" pitchFamily="34" charset="0"/>
              <a:buChar char="•"/>
            </a:pPr>
            <a:r>
              <a:rPr lang="en-US" altLang="en-US" sz="4000" dirty="0"/>
              <a:t>Assisted with various studies that involved several methods of data collection, which helped me gain experience in many types of data collection</a:t>
            </a:r>
          </a:p>
          <a:p>
            <a:pPr marL="457200" indent="-457200" algn="l" eaLnBrk="1" hangingPunct="1">
              <a:spcBef>
                <a:spcPct val="60000"/>
              </a:spcBef>
              <a:buAutoNum type="arabicPeriod"/>
            </a:pPr>
            <a:r>
              <a:rPr lang="en-US" altLang="en-US" sz="4000" dirty="0"/>
              <a:t>Analyze quantitative and qualitative data using biostatistics, informatics, computer-based programming and software, as appropriate.</a:t>
            </a:r>
          </a:p>
          <a:p>
            <a:pPr marL="1200150" lvl="1" indent="-457200" algn="l" eaLnBrk="1" hangingPunct="1">
              <a:spcBef>
                <a:spcPct val="60000"/>
              </a:spcBef>
              <a:buFont typeface="Arial" panose="020B0604020202020204" pitchFamily="34" charset="0"/>
              <a:buChar char="•"/>
            </a:pPr>
            <a:r>
              <a:rPr lang="en-US" altLang="en-US" sz="4000" dirty="0"/>
              <a:t>Used statistical software to analyze the data we collected for several abstracts</a:t>
            </a:r>
          </a:p>
          <a:p>
            <a:pPr marL="457200" indent="-457200" algn="l" eaLnBrk="1" hangingPunct="1">
              <a:spcBef>
                <a:spcPct val="60000"/>
              </a:spcBef>
              <a:buAutoNum type="arabicPeriod"/>
            </a:pPr>
            <a:r>
              <a:rPr lang="en-US" altLang="en-US" sz="4000" dirty="0"/>
              <a:t>Interpret results of data analysis for public health research, policy or practice for public health and health care systems.</a:t>
            </a:r>
          </a:p>
          <a:p>
            <a:pPr marL="1200150" lvl="1" indent="-457200" algn="l" eaLnBrk="1" hangingPunct="1">
              <a:spcBef>
                <a:spcPct val="60000"/>
              </a:spcBef>
              <a:buFont typeface="Arial" panose="020B0604020202020204" pitchFamily="34" charset="0"/>
              <a:buChar char="•"/>
            </a:pPr>
            <a:r>
              <a:rPr lang="en-US" altLang="en-US" sz="4000" dirty="0"/>
              <a:t>The </a:t>
            </a:r>
            <a:r>
              <a:rPr lang="en-US" altLang="en-US" sz="4000" dirty="0" err="1"/>
              <a:t>oxivir</a:t>
            </a:r>
            <a:r>
              <a:rPr lang="en-US" altLang="en-US" sz="4000" dirty="0"/>
              <a:t> residue and SARS-CoV-2 study helped to interpret results for public health research, and I will continue to by remaining involved in the project</a:t>
            </a:r>
          </a:p>
        </p:txBody>
      </p:sp>
      <p:sp>
        <p:nvSpPr>
          <p:cNvPr id="2066" name="Rectangle 54">
            <a:extLst>
              <a:ext uri="{FF2B5EF4-FFF2-40B4-BE49-F238E27FC236}">
                <a16:creationId xmlns:a16="http://schemas.microsoft.com/office/drawing/2014/main" id="{52D651E0-8848-4D19-AD6D-027E13240C62}"/>
              </a:ext>
            </a:extLst>
          </p:cNvPr>
          <p:cNvSpPr>
            <a:spLocks noChangeArrowheads="1"/>
          </p:cNvSpPr>
          <p:nvPr/>
        </p:nvSpPr>
        <p:spPr bwMode="auto">
          <a:xfrm>
            <a:off x="12115800" y="33832799"/>
            <a:ext cx="18288000" cy="3657601"/>
          </a:xfrm>
          <a:prstGeom prst="rect">
            <a:avLst/>
          </a:prstGeom>
          <a:noFill/>
          <a:ln w="9525">
            <a:solidFill>
              <a:srgbClr val="3F006A"/>
            </a:solidFill>
            <a:miter lim="800000"/>
            <a:headEnd/>
            <a:tailEnd/>
          </a:ln>
          <a:extLst>
            <a:ext uri="{909E8E84-426E-40DD-AFC4-6F175D3DCCD1}">
              <a14:hiddenFill xmlns:a14="http://schemas.microsoft.com/office/drawing/2010/main">
                <a:solidFill>
                  <a:srgbClr val="FFFFFF"/>
                </a:solidFill>
              </a14:hiddenFill>
            </a:ext>
          </a:extLst>
        </p:spPr>
        <p:txBody>
          <a:bodyPr lIns="404723" tIns="202364" rIns="404723" bIns="202364"/>
          <a:lstStyle>
            <a:lvl1pPr defTabSz="4044950" eaLnBrk="0" hangingPunct="0">
              <a:tabLst>
                <a:tab pos="722313" algn="l"/>
              </a:tabLst>
              <a:defRPr sz="9900">
                <a:solidFill>
                  <a:schemeClr val="tx1"/>
                </a:solidFill>
                <a:latin typeface="Arial" panose="020B0604020202020204" pitchFamily="34" charset="0"/>
              </a:defRPr>
            </a:lvl1pPr>
            <a:lvl2pPr marL="742950" indent="-285750" defTabSz="4044950" eaLnBrk="0" hangingPunct="0">
              <a:tabLst>
                <a:tab pos="722313" algn="l"/>
              </a:tabLst>
              <a:defRPr sz="9900">
                <a:solidFill>
                  <a:schemeClr val="tx1"/>
                </a:solidFill>
                <a:latin typeface="Arial" panose="020B0604020202020204" pitchFamily="34" charset="0"/>
              </a:defRPr>
            </a:lvl2pPr>
            <a:lvl3pPr marL="1143000" indent="-228600" defTabSz="4044950" eaLnBrk="0" hangingPunct="0">
              <a:tabLst>
                <a:tab pos="722313" algn="l"/>
              </a:tabLst>
              <a:defRPr sz="9900">
                <a:solidFill>
                  <a:schemeClr val="tx1"/>
                </a:solidFill>
                <a:latin typeface="Arial" panose="020B0604020202020204" pitchFamily="34" charset="0"/>
              </a:defRPr>
            </a:lvl3pPr>
            <a:lvl4pPr marL="1600200" indent="-228600" defTabSz="4044950" eaLnBrk="0" hangingPunct="0">
              <a:tabLst>
                <a:tab pos="722313" algn="l"/>
              </a:tabLst>
              <a:defRPr sz="9900">
                <a:solidFill>
                  <a:schemeClr val="tx1"/>
                </a:solidFill>
                <a:latin typeface="Arial" panose="020B0604020202020204" pitchFamily="34" charset="0"/>
              </a:defRPr>
            </a:lvl4pPr>
            <a:lvl5pPr marL="2057400" indent="-228600" defTabSz="4044950" eaLnBrk="0" hangingPunct="0">
              <a:tabLst>
                <a:tab pos="722313" algn="l"/>
              </a:tabLst>
              <a:defRPr sz="9900">
                <a:solidFill>
                  <a:schemeClr val="tx1"/>
                </a:solidFill>
                <a:latin typeface="Arial" panose="020B0604020202020204" pitchFamily="34" charset="0"/>
              </a:defRPr>
            </a:lvl5pPr>
            <a:lvl6pPr marL="2514600" indent="-228600" algn="ctr" defTabSz="4044950" eaLnBrk="0" fontAlgn="base" hangingPunct="0">
              <a:spcBef>
                <a:spcPct val="0"/>
              </a:spcBef>
              <a:spcAft>
                <a:spcPct val="0"/>
              </a:spcAft>
              <a:tabLst>
                <a:tab pos="722313" algn="l"/>
              </a:tabLst>
              <a:defRPr sz="9900">
                <a:solidFill>
                  <a:schemeClr val="tx1"/>
                </a:solidFill>
                <a:latin typeface="Arial" panose="020B0604020202020204" pitchFamily="34" charset="0"/>
              </a:defRPr>
            </a:lvl6pPr>
            <a:lvl7pPr marL="2971800" indent="-228600" algn="ctr" defTabSz="4044950" eaLnBrk="0" fontAlgn="base" hangingPunct="0">
              <a:spcBef>
                <a:spcPct val="0"/>
              </a:spcBef>
              <a:spcAft>
                <a:spcPct val="0"/>
              </a:spcAft>
              <a:tabLst>
                <a:tab pos="722313" algn="l"/>
              </a:tabLst>
              <a:defRPr sz="9900">
                <a:solidFill>
                  <a:schemeClr val="tx1"/>
                </a:solidFill>
                <a:latin typeface="Arial" panose="020B0604020202020204" pitchFamily="34" charset="0"/>
              </a:defRPr>
            </a:lvl7pPr>
            <a:lvl8pPr marL="3429000" indent="-228600" algn="ctr" defTabSz="4044950" eaLnBrk="0" fontAlgn="base" hangingPunct="0">
              <a:spcBef>
                <a:spcPct val="0"/>
              </a:spcBef>
              <a:spcAft>
                <a:spcPct val="0"/>
              </a:spcAft>
              <a:tabLst>
                <a:tab pos="722313" algn="l"/>
              </a:tabLst>
              <a:defRPr sz="9900">
                <a:solidFill>
                  <a:schemeClr val="tx1"/>
                </a:solidFill>
                <a:latin typeface="Arial" panose="020B0604020202020204" pitchFamily="34" charset="0"/>
              </a:defRPr>
            </a:lvl8pPr>
            <a:lvl9pPr marL="3886200" indent="-228600" algn="ctr" defTabSz="4044950" eaLnBrk="0" fontAlgn="base" hangingPunct="0">
              <a:spcBef>
                <a:spcPct val="0"/>
              </a:spcBef>
              <a:spcAft>
                <a:spcPct val="0"/>
              </a:spcAft>
              <a:tabLst>
                <a:tab pos="722313" algn="l"/>
              </a:tabLst>
              <a:defRPr sz="9900">
                <a:solidFill>
                  <a:schemeClr val="tx1"/>
                </a:solidFill>
                <a:latin typeface="Arial" panose="020B0604020202020204" pitchFamily="34" charset="0"/>
              </a:defRPr>
            </a:lvl9pPr>
          </a:lstStyle>
          <a:p>
            <a:pPr algn="l" eaLnBrk="1" hangingPunct="1">
              <a:spcBef>
                <a:spcPct val="60000"/>
              </a:spcBef>
            </a:pPr>
            <a:r>
              <a:rPr lang="en-US" altLang="en-US" sz="4000" dirty="0"/>
              <a:t>I would like to thank Dr. Dev Anderson for taking me on as one of the first interns in the program. Also, Bobby Warren for the guidance and mentorship he provided me during my experience at Duke. Finally, Aaron Barrett for taking the time to teach me the lab procedures and various SOPs. I will forever be grateful for this experience.</a:t>
            </a:r>
          </a:p>
        </p:txBody>
      </p:sp>
      <p:sp>
        <p:nvSpPr>
          <p:cNvPr id="2067" name="Rectangle 57">
            <a:extLst>
              <a:ext uri="{FF2B5EF4-FFF2-40B4-BE49-F238E27FC236}">
                <a16:creationId xmlns:a16="http://schemas.microsoft.com/office/drawing/2014/main" id="{B4FB4EC4-2BDF-4944-8828-165A826A2F3E}"/>
              </a:ext>
            </a:extLst>
          </p:cNvPr>
          <p:cNvSpPr>
            <a:spLocks noChangeArrowheads="1"/>
          </p:cNvSpPr>
          <p:nvPr/>
        </p:nvSpPr>
        <p:spPr bwMode="auto">
          <a:xfrm>
            <a:off x="800100" y="1098550"/>
            <a:ext cx="42405300" cy="4556124"/>
          </a:xfrm>
          <a:prstGeom prst="rect">
            <a:avLst/>
          </a:prstGeom>
          <a:gradFill rotWithShape="0">
            <a:gsLst>
              <a:gs pos="0">
                <a:srgbClr val="502D7F"/>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eaLnBrk="1" hangingPunct="1"/>
            <a:endParaRPr lang="en-US" altLang="en-US"/>
          </a:p>
        </p:txBody>
      </p:sp>
      <p:sp>
        <p:nvSpPr>
          <p:cNvPr id="2068" name="Text Box 58">
            <a:extLst>
              <a:ext uri="{FF2B5EF4-FFF2-40B4-BE49-F238E27FC236}">
                <a16:creationId xmlns:a16="http://schemas.microsoft.com/office/drawing/2014/main" id="{25B5A177-6746-4166-8909-A82B21520377}"/>
              </a:ext>
            </a:extLst>
          </p:cNvPr>
          <p:cNvSpPr txBox="1">
            <a:spLocks noChangeArrowheads="1"/>
          </p:cNvSpPr>
          <p:nvPr/>
        </p:nvSpPr>
        <p:spPr bwMode="auto">
          <a:xfrm>
            <a:off x="11430000" y="1504950"/>
            <a:ext cx="256032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375" tIns="72187" rIns="144375" bIns="72187"/>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spcBef>
                <a:spcPct val="30000"/>
              </a:spcBef>
            </a:pPr>
            <a:r>
              <a:rPr lang="en-US" altLang="en-US" sz="8500" b="1" dirty="0">
                <a:solidFill>
                  <a:srgbClr val="FFC82E"/>
                </a:solidFill>
              </a:rPr>
              <a:t>Applied Field Placement: Duke University School of Medicine, Division of Infectious Diseases</a:t>
            </a:r>
          </a:p>
          <a:p>
            <a:pPr>
              <a:spcBef>
                <a:spcPct val="30000"/>
              </a:spcBef>
            </a:pPr>
            <a:r>
              <a:rPr lang="en-US" altLang="en-US" sz="6300" b="1" dirty="0">
                <a:solidFill>
                  <a:schemeClr val="bg1"/>
                </a:solidFill>
              </a:rPr>
              <a:t>Amanda Graves, MPH 6905</a:t>
            </a:r>
          </a:p>
        </p:txBody>
      </p:sp>
      <p:sp>
        <p:nvSpPr>
          <p:cNvPr id="2069" name="Rectangle 59">
            <a:extLst>
              <a:ext uri="{FF2B5EF4-FFF2-40B4-BE49-F238E27FC236}">
                <a16:creationId xmlns:a16="http://schemas.microsoft.com/office/drawing/2014/main" id="{644C6EEB-7404-496B-B18E-F5CE2CB2F856}"/>
              </a:ext>
            </a:extLst>
          </p:cNvPr>
          <p:cNvSpPr>
            <a:spLocks noChangeArrowheads="1"/>
          </p:cNvSpPr>
          <p:nvPr/>
        </p:nvSpPr>
        <p:spPr bwMode="auto">
          <a:xfrm>
            <a:off x="36576000" y="1828800"/>
            <a:ext cx="5715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375" tIns="72187" rIns="144375" bIns="72187"/>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lgn="r">
              <a:lnSpc>
                <a:spcPct val="70000"/>
              </a:lnSpc>
              <a:spcBef>
                <a:spcPct val="30000"/>
              </a:spcBef>
            </a:pPr>
            <a:r>
              <a:rPr lang="en-US" altLang="en-US" sz="2800" dirty="0">
                <a:solidFill>
                  <a:schemeClr val="bg1"/>
                </a:solidFill>
              </a:rPr>
              <a:t>Amanda Graves</a:t>
            </a:r>
          </a:p>
          <a:p>
            <a:pPr algn="r">
              <a:lnSpc>
                <a:spcPct val="70000"/>
              </a:lnSpc>
              <a:spcBef>
                <a:spcPct val="30000"/>
              </a:spcBef>
            </a:pPr>
            <a:r>
              <a:rPr lang="en-US" altLang="en-US" sz="2800" dirty="0">
                <a:solidFill>
                  <a:schemeClr val="bg1"/>
                </a:solidFill>
              </a:rPr>
              <a:t>Department of Public Health</a:t>
            </a:r>
          </a:p>
          <a:p>
            <a:pPr algn="r">
              <a:lnSpc>
                <a:spcPct val="70000"/>
              </a:lnSpc>
              <a:spcBef>
                <a:spcPct val="30000"/>
              </a:spcBef>
            </a:pPr>
            <a:r>
              <a:rPr lang="en-US" altLang="en-US" sz="2800" dirty="0">
                <a:solidFill>
                  <a:schemeClr val="bg1"/>
                </a:solidFill>
              </a:rPr>
              <a:t>East Carolina University</a:t>
            </a:r>
          </a:p>
          <a:p>
            <a:pPr algn="r">
              <a:lnSpc>
                <a:spcPct val="70000"/>
              </a:lnSpc>
              <a:spcBef>
                <a:spcPct val="30000"/>
              </a:spcBef>
            </a:pPr>
            <a:r>
              <a:rPr lang="en-US" altLang="en-US" sz="2800" dirty="0">
                <a:solidFill>
                  <a:schemeClr val="bg1"/>
                </a:solidFill>
              </a:rPr>
              <a:t>Greenville, North Carolina 27858</a:t>
            </a:r>
          </a:p>
          <a:p>
            <a:pPr algn="r">
              <a:lnSpc>
                <a:spcPct val="70000"/>
              </a:lnSpc>
              <a:spcBef>
                <a:spcPct val="30000"/>
              </a:spcBef>
            </a:pPr>
            <a:r>
              <a:rPr lang="en-US" altLang="en-US" sz="2800" dirty="0">
                <a:solidFill>
                  <a:schemeClr val="bg1"/>
                </a:solidFill>
              </a:rPr>
              <a:t>252.722.5913</a:t>
            </a:r>
          </a:p>
          <a:p>
            <a:pPr algn="r">
              <a:lnSpc>
                <a:spcPct val="70000"/>
              </a:lnSpc>
              <a:spcBef>
                <a:spcPct val="30000"/>
              </a:spcBef>
            </a:pPr>
            <a:r>
              <a:rPr lang="en-US" altLang="en-US" sz="2800" dirty="0">
                <a:solidFill>
                  <a:schemeClr val="bg1"/>
                </a:solidFill>
              </a:rPr>
              <a:t>gravesa20@students.ecu.edu</a:t>
            </a:r>
          </a:p>
          <a:p>
            <a:pPr algn="r">
              <a:lnSpc>
                <a:spcPct val="70000"/>
              </a:lnSpc>
              <a:spcBef>
                <a:spcPct val="30000"/>
              </a:spcBef>
            </a:pPr>
            <a:endParaRPr lang="en-US" altLang="en-US" sz="4400" b="1" dirty="0">
              <a:solidFill>
                <a:schemeClr val="bg1"/>
              </a:solidFill>
            </a:endParaRPr>
          </a:p>
          <a:p>
            <a:pPr algn="r">
              <a:spcBef>
                <a:spcPct val="50000"/>
              </a:spcBef>
            </a:pPr>
            <a:endParaRPr lang="en-US" altLang="en-US" sz="3800" dirty="0">
              <a:latin typeface="Times New Roman" panose="02020603050405020304" pitchFamily="18" charset="0"/>
            </a:endParaRPr>
          </a:p>
        </p:txBody>
      </p:sp>
      <p:sp>
        <p:nvSpPr>
          <p:cNvPr id="2070" name="Rectangle 62">
            <a:extLst>
              <a:ext uri="{FF2B5EF4-FFF2-40B4-BE49-F238E27FC236}">
                <a16:creationId xmlns:a16="http://schemas.microsoft.com/office/drawing/2014/main" id="{9DCE93A4-1288-4760-A5C0-FCA941C1346F}"/>
              </a:ext>
            </a:extLst>
          </p:cNvPr>
          <p:cNvSpPr>
            <a:spLocks noChangeArrowheads="1"/>
          </p:cNvSpPr>
          <p:nvPr/>
        </p:nvSpPr>
        <p:spPr bwMode="auto">
          <a:xfrm>
            <a:off x="914398" y="7497081"/>
            <a:ext cx="10515600" cy="4524490"/>
          </a:xfrm>
          <a:prstGeom prst="rect">
            <a:avLst/>
          </a:prstGeom>
          <a:noFill/>
          <a:ln w="9525">
            <a:solidFill>
              <a:srgbClr val="3F006A"/>
            </a:solidFill>
            <a:miter lim="800000"/>
            <a:headEnd/>
            <a:tailEnd/>
          </a:ln>
          <a:extLst>
            <a:ext uri="{909E8E84-426E-40DD-AFC4-6F175D3DCCD1}">
              <a14:hiddenFill xmlns:a14="http://schemas.microsoft.com/office/drawing/2010/main">
                <a:solidFill>
                  <a:srgbClr val="FFFFFF"/>
                </a:solidFill>
              </a14:hiddenFill>
            </a:ext>
          </a:extLst>
        </p:spPr>
        <p:txBody>
          <a:bodyPr lIns="404723" tIns="202364" rIns="404723" bIns="202364"/>
          <a:lstStyle>
            <a:lvl1pPr defTabSz="4044950" eaLnBrk="0" hangingPunct="0">
              <a:tabLst>
                <a:tab pos="1984375" algn="l"/>
                <a:tab pos="4330700" algn="l"/>
              </a:tabLst>
              <a:defRPr sz="9900">
                <a:solidFill>
                  <a:schemeClr val="tx1"/>
                </a:solidFill>
                <a:latin typeface="Arial" panose="020B0604020202020204" pitchFamily="34" charset="0"/>
              </a:defRPr>
            </a:lvl1pPr>
            <a:lvl2pPr marL="742950" indent="-285750" defTabSz="4044950" eaLnBrk="0" hangingPunct="0">
              <a:tabLst>
                <a:tab pos="1984375" algn="l"/>
                <a:tab pos="4330700" algn="l"/>
              </a:tabLst>
              <a:defRPr sz="9900">
                <a:solidFill>
                  <a:schemeClr val="tx1"/>
                </a:solidFill>
                <a:latin typeface="Arial" panose="020B0604020202020204" pitchFamily="34" charset="0"/>
              </a:defRPr>
            </a:lvl2pPr>
            <a:lvl3pPr marL="1143000" indent="-228600" defTabSz="4044950" eaLnBrk="0" hangingPunct="0">
              <a:tabLst>
                <a:tab pos="1984375" algn="l"/>
                <a:tab pos="4330700" algn="l"/>
              </a:tabLst>
              <a:defRPr sz="9900">
                <a:solidFill>
                  <a:schemeClr val="tx1"/>
                </a:solidFill>
                <a:latin typeface="Arial" panose="020B0604020202020204" pitchFamily="34" charset="0"/>
              </a:defRPr>
            </a:lvl3pPr>
            <a:lvl4pPr marL="1600200" indent="-228600" defTabSz="4044950" eaLnBrk="0" hangingPunct="0">
              <a:tabLst>
                <a:tab pos="1984375" algn="l"/>
                <a:tab pos="4330700" algn="l"/>
              </a:tabLst>
              <a:defRPr sz="9900">
                <a:solidFill>
                  <a:schemeClr val="tx1"/>
                </a:solidFill>
                <a:latin typeface="Arial" panose="020B0604020202020204" pitchFamily="34" charset="0"/>
              </a:defRPr>
            </a:lvl4pPr>
            <a:lvl5pPr marL="2057400" indent="-228600" defTabSz="4044950" eaLnBrk="0" hangingPunct="0">
              <a:tabLst>
                <a:tab pos="1984375" algn="l"/>
                <a:tab pos="4330700" algn="l"/>
              </a:tabLst>
              <a:defRPr sz="9900">
                <a:solidFill>
                  <a:schemeClr val="tx1"/>
                </a:solidFill>
                <a:latin typeface="Arial" panose="020B0604020202020204" pitchFamily="34" charset="0"/>
              </a:defRPr>
            </a:lvl5pPr>
            <a:lvl6pPr marL="2514600" indent="-228600" algn="ctr" defTabSz="4044950" eaLnBrk="0" fontAlgn="base" hangingPunct="0">
              <a:spcBef>
                <a:spcPct val="0"/>
              </a:spcBef>
              <a:spcAft>
                <a:spcPct val="0"/>
              </a:spcAft>
              <a:tabLst>
                <a:tab pos="1984375" algn="l"/>
                <a:tab pos="4330700" algn="l"/>
              </a:tabLst>
              <a:defRPr sz="9900">
                <a:solidFill>
                  <a:schemeClr val="tx1"/>
                </a:solidFill>
                <a:latin typeface="Arial" panose="020B0604020202020204" pitchFamily="34" charset="0"/>
              </a:defRPr>
            </a:lvl6pPr>
            <a:lvl7pPr marL="2971800" indent="-228600" algn="ctr" defTabSz="4044950" eaLnBrk="0" fontAlgn="base" hangingPunct="0">
              <a:spcBef>
                <a:spcPct val="0"/>
              </a:spcBef>
              <a:spcAft>
                <a:spcPct val="0"/>
              </a:spcAft>
              <a:tabLst>
                <a:tab pos="1984375" algn="l"/>
                <a:tab pos="4330700" algn="l"/>
              </a:tabLst>
              <a:defRPr sz="9900">
                <a:solidFill>
                  <a:schemeClr val="tx1"/>
                </a:solidFill>
                <a:latin typeface="Arial" panose="020B0604020202020204" pitchFamily="34" charset="0"/>
              </a:defRPr>
            </a:lvl7pPr>
            <a:lvl8pPr marL="3429000" indent="-228600" algn="ctr" defTabSz="4044950" eaLnBrk="0" fontAlgn="base" hangingPunct="0">
              <a:spcBef>
                <a:spcPct val="0"/>
              </a:spcBef>
              <a:spcAft>
                <a:spcPct val="0"/>
              </a:spcAft>
              <a:tabLst>
                <a:tab pos="1984375" algn="l"/>
                <a:tab pos="4330700" algn="l"/>
              </a:tabLst>
              <a:defRPr sz="9900">
                <a:solidFill>
                  <a:schemeClr val="tx1"/>
                </a:solidFill>
                <a:latin typeface="Arial" panose="020B0604020202020204" pitchFamily="34" charset="0"/>
              </a:defRPr>
            </a:lvl8pPr>
            <a:lvl9pPr marL="3886200" indent="-228600" algn="ctr" defTabSz="4044950" eaLnBrk="0" fontAlgn="base" hangingPunct="0">
              <a:spcBef>
                <a:spcPct val="0"/>
              </a:spcBef>
              <a:spcAft>
                <a:spcPct val="0"/>
              </a:spcAft>
              <a:tabLst>
                <a:tab pos="1984375" algn="l"/>
                <a:tab pos="4330700" algn="l"/>
              </a:tabLst>
              <a:defRPr sz="9900">
                <a:solidFill>
                  <a:schemeClr val="tx1"/>
                </a:solidFill>
                <a:latin typeface="Arial" panose="020B0604020202020204" pitchFamily="34" charset="0"/>
              </a:defRPr>
            </a:lvl9pPr>
          </a:lstStyle>
          <a:p>
            <a:pPr algn="l" eaLnBrk="1" hangingPunct="1">
              <a:spcBef>
                <a:spcPct val="60000"/>
              </a:spcBef>
            </a:pPr>
            <a:r>
              <a:rPr lang="en-US" altLang="en-US" sz="4000" dirty="0">
                <a:solidFill>
                  <a:srgbClr val="000000"/>
                </a:solidFill>
              </a:rPr>
              <a:t>I had the honor of being an intern at Duke University School of Medicine in the Division of Infectious Disease. My preceptor for this experience was Dr. Deverick Anderson, MD, MPH, and my mentor for day-to-day tasks and operations was Bobby Warren, MPS.</a:t>
            </a:r>
          </a:p>
        </p:txBody>
      </p:sp>
      <p:pic>
        <p:nvPicPr>
          <p:cNvPr id="27" name="Picture 26">
            <a:extLst>
              <a:ext uri="{FF2B5EF4-FFF2-40B4-BE49-F238E27FC236}">
                <a16:creationId xmlns:a16="http://schemas.microsoft.com/office/drawing/2014/main" id="{1B552B23-61DF-4771-AB43-234D9A66C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29" y="1900309"/>
            <a:ext cx="8004541" cy="2936731"/>
          </a:xfrm>
          <a:prstGeom prst="rect">
            <a:avLst/>
          </a:prstGeom>
        </p:spPr>
      </p:pic>
      <p:sp>
        <p:nvSpPr>
          <p:cNvPr id="28" name="Text Box 45">
            <a:extLst>
              <a:ext uri="{FF2B5EF4-FFF2-40B4-BE49-F238E27FC236}">
                <a16:creationId xmlns:a16="http://schemas.microsoft.com/office/drawing/2014/main" id="{A78DC29D-EE9A-4E4B-BE51-62556B262729}"/>
              </a:ext>
            </a:extLst>
          </p:cNvPr>
          <p:cNvSpPr txBox="1">
            <a:spLocks noChangeArrowheads="1"/>
          </p:cNvSpPr>
          <p:nvPr/>
        </p:nvSpPr>
        <p:spPr bwMode="auto">
          <a:xfrm>
            <a:off x="12115800" y="32461200"/>
            <a:ext cx="18056225" cy="822892"/>
          </a:xfrm>
          <a:prstGeom prst="rect">
            <a:avLst/>
          </a:prstGeom>
          <a:gradFill rotWithShape="0">
            <a:gsLst>
              <a:gs pos="0">
                <a:srgbClr val="502D7F"/>
              </a:gs>
              <a:gs pos="100000">
                <a:schemeClr val="tx2"/>
              </a:gs>
            </a:gsLst>
            <a:lin ang="0" scaled="1"/>
          </a:gradFill>
          <a:ln w="9525">
            <a:noFill/>
            <a:miter lim="800000"/>
            <a:headEnd/>
            <a:tailEnd/>
          </a:ln>
          <a:effectLst/>
        </p:spPr>
        <p:txBody>
          <a:bodyPr lIns="144375" tIns="72187" rIns="144375" bIns="72187">
            <a:spAutoFit/>
          </a:bodyPr>
          <a:lstStyle/>
          <a:p>
            <a:pPr algn="l" defTabSz="1443038" eaLnBrk="0" hangingPunct="0">
              <a:spcBef>
                <a:spcPct val="50000"/>
              </a:spcBef>
              <a:defRPr/>
            </a:pPr>
            <a:r>
              <a:rPr lang="en-US" sz="4400" b="1" dirty="0">
                <a:solidFill>
                  <a:schemeClr val="bg1"/>
                </a:solidFill>
                <a:effectLst>
                  <a:outerShdw blurRad="38100" dist="38100" dir="2700000" algn="tl">
                    <a:srgbClr val="000000"/>
                  </a:outerShdw>
                </a:effectLst>
                <a:latin typeface="Arial" charset="0"/>
              </a:rPr>
              <a:t>ACKNOWLEDGEMENTS</a:t>
            </a:r>
          </a:p>
        </p:txBody>
      </p:sp>
      <p:sp>
        <p:nvSpPr>
          <p:cNvPr id="5" name="TextBox 4">
            <a:extLst>
              <a:ext uri="{FF2B5EF4-FFF2-40B4-BE49-F238E27FC236}">
                <a16:creationId xmlns:a16="http://schemas.microsoft.com/office/drawing/2014/main" id="{D0295382-998B-C448-8FD0-957E78114BC5}"/>
              </a:ext>
            </a:extLst>
          </p:cNvPr>
          <p:cNvSpPr txBox="1"/>
          <p:nvPr/>
        </p:nvSpPr>
        <p:spPr>
          <a:xfrm>
            <a:off x="10575635" y="15893143"/>
            <a:ext cx="184731" cy="1615827"/>
          </a:xfrm>
          <a:prstGeom prst="rect">
            <a:avLst/>
          </a:prstGeom>
          <a:noFill/>
        </p:spPr>
        <p:txBody>
          <a:bodyPr wrap="none" rtlCol="0">
            <a:spAutoFit/>
          </a:bodyPr>
          <a:lstStyle/>
          <a:p>
            <a:endParaRPr lang="en-US" dirty="0"/>
          </a:p>
        </p:txBody>
      </p:sp>
      <p:pic>
        <p:nvPicPr>
          <p:cNvPr id="7" name="Picture 6" descr="A picture containing indoor, orange, counter, cluttered&#10;&#10;Description automatically generated">
            <a:extLst>
              <a:ext uri="{FF2B5EF4-FFF2-40B4-BE49-F238E27FC236}">
                <a16:creationId xmlns:a16="http://schemas.microsoft.com/office/drawing/2014/main" id="{435E8C17-01FF-884B-A97C-660F32074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8" y="13032921"/>
            <a:ext cx="10515602" cy="4569279"/>
          </a:xfrm>
          <a:prstGeom prst="rect">
            <a:avLst/>
          </a:prstGeom>
        </p:spPr>
      </p:pic>
      <p:pic>
        <p:nvPicPr>
          <p:cNvPr id="9" name="Picture 8" descr="A picture containing text, indoor, floor, cluttered&#10;&#10;Description automatically generated">
            <a:extLst>
              <a:ext uri="{FF2B5EF4-FFF2-40B4-BE49-F238E27FC236}">
                <a16:creationId xmlns:a16="http://schemas.microsoft.com/office/drawing/2014/main" id="{8D27C498-ACF3-A04E-9E42-8A6478B7E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3825836" y="6989444"/>
            <a:ext cx="6903720" cy="5177791"/>
          </a:xfrm>
          <a:prstGeom prst="rect">
            <a:avLst/>
          </a:prstGeom>
        </p:spPr>
      </p:pic>
      <p:pic>
        <p:nvPicPr>
          <p:cNvPr id="11" name="Picture 10" descr="A picture containing text, indoor, kitchen appliance, tiled&#10;&#10;Description automatically generated">
            <a:extLst>
              <a:ext uri="{FF2B5EF4-FFF2-40B4-BE49-F238E27FC236}">
                <a16:creationId xmlns:a16="http://schemas.microsoft.com/office/drawing/2014/main" id="{2DCB8F43-6198-EA4F-B7A7-7FA37F621A51}"/>
              </a:ext>
            </a:extLst>
          </p:cNvPr>
          <p:cNvPicPr>
            <a:picLocks noChangeAspect="1"/>
          </p:cNvPicPr>
          <p:nvPr/>
        </p:nvPicPr>
        <p:blipFill rotWithShape="1">
          <a:blip r:embed="rId5">
            <a:extLst>
              <a:ext uri="{28A0092B-C50C-407E-A947-70E740481C1C}">
                <a14:useLocalDpi xmlns:a14="http://schemas.microsoft.com/office/drawing/2010/main" val="0"/>
              </a:ext>
            </a:extLst>
          </a:blip>
          <a:srcRect b="6533"/>
          <a:stretch/>
        </p:blipFill>
        <p:spPr>
          <a:xfrm>
            <a:off x="12436158" y="6131871"/>
            <a:ext cx="9972088" cy="699040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032375" rtl="0" eaLnBrk="1" fontAlgn="base" latinLnBrk="0" hangingPunct="1">
          <a:lnSpc>
            <a:spcPct val="100000"/>
          </a:lnSpc>
          <a:spcBef>
            <a:spcPct val="0"/>
          </a:spcBef>
          <a:spcAft>
            <a:spcPct val="0"/>
          </a:spcAft>
          <a:buClrTx/>
          <a:buSzTx/>
          <a:buFontTx/>
          <a:buNone/>
          <a:tabLst/>
          <a:defRPr kumimoji="0" lang="en-US" sz="9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032375" rtl="0" eaLnBrk="1" fontAlgn="base" latinLnBrk="0" hangingPunct="1">
          <a:lnSpc>
            <a:spcPct val="100000"/>
          </a:lnSpc>
          <a:spcBef>
            <a:spcPct val="0"/>
          </a:spcBef>
          <a:spcAft>
            <a:spcPct val="0"/>
          </a:spcAft>
          <a:buClrTx/>
          <a:buSzTx/>
          <a:buFontTx/>
          <a:buNone/>
          <a:tabLst/>
          <a:defRPr kumimoji="0" lang="en-US" sz="9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5277</TotalTime>
  <Words>765</Words>
  <Application>Microsoft Macintosh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EltonC</dc:creator>
  <cp:lastModifiedBy>Cole Graves</cp:lastModifiedBy>
  <cp:revision>67</cp:revision>
  <dcterms:created xsi:type="dcterms:W3CDTF">2005-01-10T15:51:10Z</dcterms:created>
  <dcterms:modified xsi:type="dcterms:W3CDTF">2021-07-26T03:10:15Z</dcterms:modified>
</cp:coreProperties>
</file>