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92" r:id="rId2"/>
    <p:sldId id="259" r:id="rId3"/>
    <p:sldId id="263" r:id="rId4"/>
    <p:sldId id="293" r:id="rId5"/>
    <p:sldId id="257" r:id="rId6"/>
    <p:sldId id="25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6127" autoAdjust="0"/>
  </p:normalViewPr>
  <p:slideViewPr>
    <p:cSldViewPr snapToGrid="0">
      <p:cViewPr varScale="1">
        <p:scale>
          <a:sx n="47" d="100"/>
          <a:sy n="47" d="100"/>
        </p:scale>
        <p:origin x="1092"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ica, Elizabeth (Elizabeth Spica)" userId="b7b272d1-2755-40b0-9498-797f4654ccc4" providerId="ADAL" clId="{B7EE3961-465B-4C19-9F1F-23D2DBE74B89}"/>
    <pc:docChg chg="undo redo custSel addSld delSld modSld modMainMaster">
      <pc:chgData name="Spica, Elizabeth (Elizabeth Spica)" userId="b7b272d1-2755-40b0-9498-797f4654ccc4" providerId="ADAL" clId="{B7EE3961-465B-4C19-9F1F-23D2DBE74B89}" dt="2021-06-15T11:36:50.656" v="4609" actId="20577"/>
      <pc:docMkLst>
        <pc:docMk/>
      </pc:docMkLst>
      <pc:sldChg chg="addSp delSp modSp del mod setBg setClrOvrMap delDesignElem">
        <pc:chgData name="Spica, Elizabeth (Elizabeth Spica)" userId="b7b272d1-2755-40b0-9498-797f4654ccc4" providerId="ADAL" clId="{B7EE3961-465B-4C19-9F1F-23D2DBE74B89}" dt="2021-06-10T12:07:30.273" v="374" actId="47"/>
        <pc:sldMkLst>
          <pc:docMk/>
          <pc:sldMk cId="1108878346" sldId="256"/>
        </pc:sldMkLst>
        <pc:spChg chg="del mod">
          <ac:chgData name="Spica, Elizabeth (Elizabeth Spica)" userId="b7b272d1-2755-40b0-9498-797f4654ccc4" providerId="ADAL" clId="{B7EE3961-465B-4C19-9F1F-23D2DBE74B89}" dt="2021-06-10T12:04:13.130" v="343" actId="21"/>
          <ac:spMkLst>
            <pc:docMk/>
            <pc:sldMk cId="1108878346" sldId="256"/>
            <ac:spMk id="2" creationId="{8002F5E8-0282-4617-95C3-A0118C5C8BCF}"/>
          </ac:spMkLst>
        </pc:spChg>
        <pc:spChg chg="del mod">
          <ac:chgData name="Spica, Elizabeth (Elizabeth Spica)" userId="b7b272d1-2755-40b0-9498-797f4654ccc4" providerId="ADAL" clId="{B7EE3961-465B-4C19-9F1F-23D2DBE74B89}" dt="2021-06-10T12:04:13.130" v="343" actId="21"/>
          <ac:spMkLst>
            <pc:docMk/>
            <pc:sldMk cId="1108878346" sldId="256"/>
            <ac:spMk id="3" creationId="{CAF8283A-D192-40E4-9616-F8D165026640}"/>
          </ac:spMkLst>
        </pc:spChg>
        <pc:spChg chg="add del mod">
          <ac:chgData name="Spica, Elizabeth (Elizabeth Spica)" userId="b7b272d1-2755-40b0-9498-797f4654ccc4" providerId="ADAL" clId="{B7EE3961-465B-4C19-9F1F-23D2DBE74B89}" dt="2021-06-10T12:04:27.988" v="349" actId="21"/>
          <ac:spMkLst>
            <pc:docMk/>
            <pc:sldMk cId="1108878346" sldId="256"/>
            <ac:spMk id="8" creationId="{D7A97372-9EFE-4BE4-830C-D2D8034D6D3A}"/>
          </ac:spMkLst>
        </pc:spChg>
        <pc:spChg chg="add mod">
          <ac:chgData name="Spica, Elizabeth (Elizabeth Spica)" userId="b7b272d1-2755-40b0-9498-797f4654ccc4" providerId="ADAL" clId="{B7EE3961-465B-4C19-9F1F-23D2DBE74B89}" dt="2021-06-10T12:04:13.130" v="343" actId="21"/>
          <ac:spMkLst>
            <pc:docMk/>
            <pc:sldMk cId="1108878346" sldId="256"/>
            <ac:spMk id="10" creationId="{54900887-E1BE-4AEF-BA59-DBCF8A826E1A}"/>
          </ac:spMkLst>
        </pc:spChg>
        <pc:spChg chg="add mod">
          <ac:chgData name="Spica, Elizabeth (Elizabeth Spica)" userId="b7b272d1-2755-40b0-9498-797f4654ccc4" providerId="ADAL" clId="{B7EE3961-465B-4C19-9F1F-23D2DBE74B89}" dt="2021-06-10T12:04:13.130" v="343" actId="21"/>
          <ac:spMkLst>
            <pc:docMk/>
            <pc:sldMk cId="1108878346" sldId="256"/>
            <ac:spMk id="12" creationId="{3AD18FE3-012F-4DB2-A476-5EF38F423C9D}"/>
          </ac:spMkLst>
        </pc:spChg>
        <pc:spChg chg="add del">
          <ac:chgData name="Spica, Elizabeth (Elizabeth Spica)" userId="b7b272d1-2755-40b0-9498-797f4654ccc4" providerId="ADAL" clId="{B7EE3961-465B-4C19-9F1F-23D2DBE74B89}" dt="2021-06-10T12:02:52.940" v="333"/>
          <ac:spMkLst>
            <pc:docMk/>
            <pc:sldMk cId="1108878346" sldId="256"/>
            <ac:spMk id="13" creationId="{71B2258F-86CA-4D4D-8270-BC05FCDEBFB3}"/>
          </ac:spMkLst>
        </pc:spChg>
        <pc:picChg chg="add del mod ord">
          <ac:chgData name="Spica, Elizabeth (Elizabeth Spica)" userId="b7b272d1-2755-40b0-9498-797f4654ccc4" providerId="ADAL" clId="{B7EE3961-465B-4C19-9F1F-23D2DBE74B89}" dt="2021-06-10T12:04:27.988" v="349" actId="21"/>
          <ac:picMkLst>
            <pc:docMk/>
            <pc:sldMk cId="1108878346" sldId="256"/>
            <ac:picMk id="7" creationId="{794F3EE7-969C-4396-9E42-0D3FD22CE9D3}"/>
          </ac:picMkLst>
        </pc:picChg>
      </pc:sldChg>
      <pc:sldChg chg="addSp delSp modSp mod setBg delDesignElem modNotesTx">
        <pc:chgData name="Spica, Elizabeth (Elizabeth Spica)" userId="b7b272d1-2755-40b0-9498-797f4654ccc4" providerId="ADAL" clId="{B7EE3961-465B-4C19-9F1F-23D2DBE74B89}" dt="2021-06-12T17:07:35.713" v="3285" actId="20577"/>
        <pc:sldMkLst>
          <pc:docMk/>
          <pc:sldMk cId="3202069076" sldId="257"/>
        </pc:sldMkLst>
        <pc:spChg chg="mod">
          <ac:chgData name="Spica, Elizabeth (Elizabeth Spica)" userId="b7b272d1-2755-40b0-9498-797f4654ccc4" providerId="ADAL" clId="{B7EE3961-465B-4C19-9F1F-23D2DBE74B89}" dt="2021-06-10T12:09:22.290" v="382" actId="14100"/>
          <ac:spMkLst>
            <pc:docMk/>
            <pc:sldMk cId="3202069076" sldId="257"/>
            <ac:spMk id="2" creationId="{59C4763A-0CBB-46CF-BBBA-59738B1AD28B}"/>
          </ac:spMkLst>
        </pc:spChg>
        <pc:spChg chg="mod">
          <ac:chgData name="Spica, Elizabeth (Elizabeth Spica)" userId="b7b272d1-2755-40b0-9498-797f4654ccc4" providerId="ADAL" clId="{B7EE3961-465B-4C19-9F1F-23D2DBE74B89}" dt="2021-06-12T17:07:16.189" v="3247" actId="27636"/>
          <ac:spMkLst>
            <pc:docMk/>
            <pc:sldMk cId="3202069076" sldId="257"/>
            <ac:spMk id="3" creationId="{BE89EB58-EFF6-4952-9ED0-42F3939D54F6}"/>
          </ac:spMkLst>
        </pc:spChg>
        <pc:spChg chg="add mod">
          <ac:chgData name="Spica, Elizabeth (Elizabeth Spica)" userId="b7b272d1-2755-40b0-9498-797f4654ccc4" providerId="ADAL" clId="{B7EE3961-465B-4C19-9F1F-23D2DBE74B89}" dt="2021-06-10T12:07:05.676" v="372" actId="2711"/>
          <ac:spMkLst>
            <pc:docMk/>
            <pc:sldMk cId="3202069076" sldId="257"/>
            <ac:spMk id="6" creationId="{6CA2BE42-B204-4F49-9874-0AD59698F2D5}"/>
          </ac:spMkLst>
        </pc:spChg>
        <pc:spChg chg="add">
          <ac:chgData name="Spica, Elizabeth (Elizabeth Spica)" userId="b7b272d1-2755-40b0-9498-797f4654ccc4" providerId="ADAL" clId="{B7EE3961-465B-4C19-9F1F-23D2DBE74B89}" dt="2021-06-10T12:09:15.924" v="381" actId="26606"/>
          <ac:spMkLst>
            <pc:docMk/>
            <pc:sldMk cId="3202069076" sldId="257"/>
            <ac:spMk id="8" creationId="{F13C74B1-5B17-4795-BED0-7140497B445A}"/>
          </ac:spMkLst>
        </pc:spChg>
        <pc:spChg chg="add">
          <ac:chgData name="Spica, Elizabeth (Elizabeth Spica)" userId="b7b272d1-2755-40b0-9498-797f4654ccc4" providerId="ADAL" clId="{B7EE3961-465B-4C19-9F1F-23D2DBE74B89}" dt="2021-06-10T12:09:15.924" v="381" actId="26606"/>
          <ac:spMkLst>
            <pc:docMk/>
            <pc:sldMk cId="3202069076" sldId="257"/>
            <ac:spMk id="9" creationId="{D4974D33-8DC5-464E-8C6D-BE58F0669C17}"/>
          </ac:spMkLst>
        </pc:spChg>
        <pc:spChg chg="add del">
          <ac:chgData name="Spica, Elizabeth (Elizabeth Spica)" userId="b7b272d1-2755-40b0-9498-797f4654ccc4" providerId="ADAL" clId="{B7EE3961-465B-4C19-9F1F-23D2DBE74B89}" dt="2021-06-10T12:02:52.940" v="333"/>
          <ac:spMkLst>
            <pc:docMk/>
            <pc:sldMk cId="3202069076" sldId="257"/>
            <ac:spMk id="11" creationId="{F13C74B1-5B17-4795-BED0-7140497B445A}"/>
          </ac:spMkLst>
        </pc:spChg>
        <pc:spChg chg="add del">
          <ac:chgData name="Spica, Elizabeth (Elizabeth Spica)" userId="b7b272d1-2755-40b0-9498-797f4654ccc4" providerId="ADAL" clId="{B7EE3961-465B-4C19-9F1F-23D2DBE74B89}" dt="2021-06-10T12:02:52.940" v="333"/>
          <ac:spMkLst>
            <pc:docMk/>
            <pc:sldMk cId="3202069076" sldId="257"/>
            <ac:spMk id="13" creationId="{D4974D33-8DC5-464E-8C6D-BE58F0669C17}"/>
          </ac:spMkLst>
        </pc:spChg>
        <pc:picChg chg="add mod">
          <ac:chgData name="Spica, Elizabeth (Elizabeth Spica)" userId="b7b272d1-2755-40b0-9498-797f4654ccc4" providerId="ADAL" clId="{B7EE3961-465B-4C19-9F1F-23D2DBE74B89}" dt="2021-06-10T12:00:04.371" v="274" actId="26606"/>
          <ac:picMkLst>
            <pc:docMk/>
            <pc:sldMk cId="3202069076" sldId="257"/>
            <ac:picMk id="5" creationId="{ACD4AB8C-A4C6-4FFF-B558-A7440ABF07BC}"/>
          </ac:picMkLst>
        </pc:picChg>
      </pc:sldChg>
      <pc:sldChg chg="addSp delSp modSp mod setBg modNotesTx">
        <pc:chgData name="Spica, Elizabeth (Elizabeth Spica)" userId="b7b272d1-2755-40b0-9498-797f4654ccc4" providerId="ADAL" clId="{B7EE3961-465B-4C19-9F1F-23D2DBE74B89}" dt="2021-06-15T11:34:22.078" v="4523" actId="20577"/>
        <pc:sldMkLst>
          <pc:docMk/>
          <pc:sldMk cId="2269094051" sldId="258"/>
        </pc:sldMkLst>
        <pc:spChg chg="mod">
          <ac:chgData name="Spica, Elizabeth (Elizabeth Spica)" userId="b7b272d1-2755-40b0-9498-797f4654ccc4" providerId="ADAL" clId="{B7EE3961-465B-4C19-9F1F-23D2DBE74B89}" dt="2021-06-12T17:10:59.026" v="3781" actId="20577"/>
          <ac:spMkLst>
            <pc:docMk/>
            <pc:sldMk cId="2269094051" sldId="258"/>
            <ac:spMk id="2" creationId="{92DC5A4C-CB8F-4A18-8B14-B9241E509C69}"/>
          </ac:spMkLst>
        </pc:spChg>
        <pc:spChg chg="mod ord">
          <ac:chgData name="Spica, Elizabeth (Elizabeth Spica)" userId="b7b272d1-2755-40b0-9498-797f4654ccc4" providerId="ADAL" clId="{B7EE3961-465B-4C19-9F1F-23D2DBE74B89}" dt="2021-06-15T11:33:50.079" v="4302" actId="20577"/>
          <ac:spMkLst>
            <pc:docMk/>
            <pc:sldMk cId="2269094051" sldId="258"/>
            <ac:spMk id="3" creationId="{DE70AC93-A4F2-4C0C-93D1-5070AA46B624}"/>
          </ac:spMkLst>
        </pc:spChg>
        <pc:spChg chg="add del mod">
          <ac:chgData name="Spica, Elizabeth (Elizabeth Spica)" userId="b7b272d1-2755-40b0-9498-797f4654ccc4" providerId="ADAL" clId="{B7EE3961-465B-4C19-9F1F-23D2DBE74B89}" dt="2021-06-12T17:10:39.835" v="3715" actId="478"/>
          <ac:spMkLst>
            <pc:docMk/>
            <pc:sldMk cId="2269094051" sldId="258"/>
            <ac:spMk id="6" creationId="{9A112D64-FDC0-460C-A447-31FDCD4A7D28}"/>
          </ac:spMkLst>
        </pc:spChg>
        <pc:spChg chg="add mod">
          <ac:chgData name="Spica, Elizabeth (Elizabeth Spica)" userId="b7b272d1-2755-40b0-9498-797f4654ccc4" providerId="ADAL" clId="{B7EE3961-465B-4C19-9F1F-23D2DBE74B89}" dt="2021-06-12T17:10:40.118" v="3716"/>
          <ac:spMkLst>
            <pc:docMk/>
            <pc:sldMk cId="2269094051" sldId="258"/>
            <ac:spMk id="10" creationId="{BB53FB3D-421F-43C4-A7B6-596D6700646D}"/>
          </ac:spMkLst>
        </pc:spChg>
        <pc:spChg chg="add del">
          <ac:chgData name="Spica, Elizabeth (Elizabeth Spica)" userId="b7b272d1-2755-40b0-9498-797f4654ccc4" providerId="ADAL" clId="{B7EE3961-465B-4C19-9F1F-23D2DBE74B89}" dt="2021-06-12T17:10:44.805" v="3717" actId="26606"/>
          <ac:spMkLst>
            <pc:docMk/>
            <pc:sldMk cId="2269094051" sldId="258"/>
            <ac:spMk id="11" creationId="{F13C74B1-5B17-4795-BED0-7140497B445A}"/>
          </ac:spMkLst>
        </pc:spChg>
        <pc:spChg chg="add del">
          <ac:chgData name="Spica, Elizabeth (Elizabeth Spica)" userId="b7b272d1-2755-40b0-9498-797f4654ccc4" providerId="ADAL" clId="{B7EE3961-465B-4C19-9F1F-23D2DBE74B89}" dt="2021-06-12T17:10:44.805" v="3717" actId="26606"/>
          <ac:spMkLst>
            <pc:docMk/>
            <pc:sldMk cId="2269094051" sldId="258"/>
            <ac:spMk id="13" creationId="{D4974D33-8DC5-464E-8C6D-BE58F0669C17}"/>
          </ac:spMkLst>
        </pc:spChg>
        <pc:spChg chg="add">
          <ac:chgData name="Spica, Elizabeth (Elizabeth Spica)" userId="b7b272d1-2755-40b0-9498-797f4654ccc4" providerId="ADAL" clId="{B7EE3961-465B-4C19-9F1F-23D2DBE74B89}" dt="2021-06-12T17:10:44.805" v="3717" actId="26606"/>
          <ac:spMkLst>
            <pc:docMk/>
            <pc:sldMk cId="2269094051" sldId="258"/>
            <ac:spMk id="18" creationId="{2C61293E-6EBE-43EF-A52C-9BEBFD7679D4}"/>
          </ac:spMkLst>
        </pc:spChg>
        <pc:spChg chg="add">
          <ac:chgData name="Spica, Elizabeth (Elizabeth Spica)" userId="b7b272d1-2755-40b0-9498-797f4654ccc4" providerId="ADAL" clId="{B7EE3961-465B-4C19-9F1F-23D2DBE74B89}" dt="2021-06-12T17:10:44.805" v="3717" actId="26606"/>
          <ac:spMkLst>
            <pc:docMk/>
            <pc:sldMk cId="2269094051" sldId="258"/>
            <ac:spMk id="20" creationId="{21540236-BFD5-4A9D-8840-4703E7F76825}"/>
          </ac:spMkLst>
        </pc:spChg>
        <pc:picChg chg="add del mod">
          <ac:chgData name="Spica, Elizabeth (Elizabeth Spica)" userId="b7b272d1-2755-40b0-9498-797f4654ccc4" providerId="ADAL" clId="{B7EE3961-465B-4C19-9F1F-23D2DBE74B89}" dt="2021-06-12T17:10:39.835" v="3715" actId="478"/>
          <ac:picMkLst>
            <pc:docMk/>
            <pc:sldMk cId="2269094051" sldId="258"/>
            <ac:picMk id="5" creationId="{4023FD42-FFDF-4AB4-884E-A62FAFACAE95}"/>
          </ac:picMkLst>
        </pc:picChg>
        <pc:picChg chg="add mod">
          <ac:chgData name="Spica, Elizabeth (Elizabeth Spica)" userId="b7b272d1-2755-40b0-9498-797f4654ccc4" providerId="ADAL" clId="{B7EE3961-465B-4C19-9F1F-23D2DBE74B89}" dt="2021-06-12T17:10:44.805" v="3717" actId="26606"/>
          <ac:picMkLst>
            <pc:docMk/>
            <pc:sldMk cId="2269094051" sldId="258"/>
            <ac:picMk id="9" creationId="{3D259380-0278-4B8D-96F6-4D564FD1AD23}"/>
          </ac:picMkLst>
        </pc:picChg>
      </pc:sldChg>
      <pc:sldChg chg="addSp delSp modSp mod setBg setClrOvrMap delDesignElem modNotesTx">
        <pc:chgData name="Spica, Elizabeth (Elizabeth Spica)" userId="b7b272d1-2755-40b0-9498-797f4654ccc4" providerId="ADAL" clId="{B7EE3961-465B-4C19-9F1F-23D2DBE74B89}" dt="2021-06-15T11:28:40.192" v="3915" actId="114"/>
        <pc:sldMkLst>
          <pc:docMk/>
          <pc:sldMk cId="2332023075" sldId="259"/>
        </pc:sldMkLst>
        <pc:spChg chg="mod">
          <ac:chgData name="Spica, Elizabeth (Elizabeth Spica)" userId="b7b272d1-2755-40b0-9498-797f4654ccc4" providerId="ADAL" clId="{B7EE3961-465B-4C19-9F1F-23D2DBE74B89}" dt="2021-06-15T11:28:04.991" v="3885" actId="1035"/>
          <ac:spMkLst>
            <pc:docMk/>
            <pc:sldMk cId="2332023075" sldId="259"/>
            <ac:spMk id="2" creationId="{550C8DB8-85BD-4DD7-AF49-652A70E48582}"/>
          </ac:spMkLst>
        </pc:spChg>
        <pc:spChg chg="add mod">
          <ac:chgData name="Spica, Elizabeth (Elizabeth Spica)" userId="b7b272d1-2755-40b0-9498-797f4654ccc4" providerId="ADAL" clId="{B7EE3961-465B-4C19-9F1F-23D2DBE74B89}" dt="2021-06-15T11:28:40.192" v="3915" actId="114"/>
          <ac:spMkLst>
            <pc:docMk/>
            <pc:sldMk cId="2332023075" sldId="259"/>
            <ac:spMk id="3" creationId="{8761EC3B-7641-49F7-A85E-6564D1D1C585}"/>
          </ac:spMkLst>
        </pc:spChg>
        <pc:spChg chg="del">
          <ac:chgData name="Spica, Elizabeth (Elizabeth Spica)" userId="b7b272d1-2755-40b0-9498-797f4654ccc4" providerId="ADAL" clId="{B7EE3961-465B-4C19-9F1F-23D2DBE74B89}" dt="2021-06-10T11:56:32.843" v="62" actId="26606"/>
          <ac:spMkLst>
            <pc:docMk/>
            <pc:sldMk cId="2332023075" sldId="259"/>
            <ac:spMk id="3" creationId="{B70A203F-D059-45F7-8FFF-A69D8BE3C876}"/>
          </ac:spMkLst>
        </pc:spChg>
        <pc:spChg chg="add del mod">
          <ac:chgData name="Spica, Elizabeth (Elizabeth Spica)" userId="b7b272d1-2755-40b0-9498-797f4654ccc4" providerId="ADAL" clId="{B7EE3961-465B-4C19-9F1F-23D2DBE74B89}" dt="2021-06-10T12:07:51.965" v="376" actId="26606"/>
          <ac:spMkLst>
            <pc:docMk/>
            <pc:sldMk cId="2332023075" sldId="259"/>
            <ac:spMk id="7" creationId="{955A2079-FA98-4876-80F0-72364A7D2EA4}"/>
          </ac:spMkLst>
        </pc:spChg>
        <pc:spChg chg="add del">
          <ac:chgData name="Spica, Elizabeth (Elizabeth Spica)" userId="b7b272d1-2755-40b0-9498-797f4654ccc4" providerId="ADAL" clId="{B7EE3961-465B-4C19-9F1F-23D2DBE74B89}" dt="2021-06-10T12:02:52.940" v="333"/>
          <ac:spMkLst>
            <pc:docMk/>
            <pc:sldMk cId="2332023075" sldId="259"/>
            <ac:spMk id="10" creationId="{9228552E-C8B1-4A80-8448-0787CE0FC704}"/>
          </ac:spMkLst>
        </pc:spChg>
        <pc:spChg chg="add del">
          <ac:chgData name="Spica, Elizabeth (Elizabeth Spica)" userId="b7b272d1-2755-40b0-9498-797f4654ccc4" providerId="ADAL" clId="{B7EE3961-465B-4C19-9F1F-23D2DBE74B89}" dt="2021-06-10T12:11:34.381" v="621" actId="26606"/>
          <ac:spMkLst>
            <pc:docMk/>
            <pc:sldMk cId="2332023075" sldId="259"/>
            <ac:spMk id="12" creationId="{2E442304-DDBD-4F7B-8017-36BCC863FB40}"/>
          </ac:spMkLst>
        </pc:spChg>
        <pc:spChg chg="add del">
          <ac:chgData name="Spica, Elizabeth (Elizabeth Spica)" userId="b7b272d1-2755-40b0-9498-797f4654ccc4" providerId="ADAL" clId="{B7EE3961-465B-4C19-9F1F-23D2DBE74B89}" dt="2021-06-10T12:11:34.381" v="621" actId="26606"/>
          <ac:spMkLst>
            <pc:docMk/>
            <pc:sldMk cId="2332023075" sldId="259"/>
            <ac:spMk id="14" creationId="{5E107275-3853-46FD-A241-DE4355A42675}"/>
          </ac:spMkLst>
        </pc:spChg>
        <pc:spChg chg="add del">
          <ac:chgData name="Spica, Elizabeth (Elizabeth Spica)" userId="b7b272d1-2755-40b0-9498-797f4654ccc4" providerId="ADAL" clId="{B7EE3961-465B-4C19-9F1F-23D2DBE74B89}" dt="2021-06-10T12:11:34.381" v="621" actId="26606"/>
          <ac:spMkLst>
            <pc:docMk/>
            <pc:sldMk cId="2332023075" sldId="259"/>
            <ac:spMk id="19" creationId="{2659FDB4-FCBE-4A89-B46D-43D4FA54464D}"/>
          </ac:spMkLst>
        </pc:spChg>
        <pc:graphicFrameChg chg="add mod modGraphic">
          <ac:chgData name="Spica, Elizabeth (Elizabeth Spica)" userId="b7b272d1-2755-40b0-9498-797f4654ccc4" providerId="ADAL" clId="{B7EE3961-465B-4C19-9F1F-23D2DBE74B89}" dt="2021-06-12T16:49:58.781" v="1091" actId="20577"/>
          <ac:graphicFrameMkLst>
            <pc:docMk/>
            <pc:sldMk cId="2332023075" sldId="259"/>
            <ac:graphicFrameMk id="5" creationId="{D72D1663-F9AA-477D-AC59-2F5E69BFB227}"/>
          </ac:graphicFrameMkLst>
        </pc:graphicFrameChg>
        <pc:picChg chg="add del">
          <ac:chgData name="Spica, Elizabeth (Elizabeth Spica)" userId="b7b272d1-2755-40b0-9498-797f4654ccc4" providerId="ADAL" clId="{B7EE3961-465B-4C19-9F1F-23D2DBE74B89}" dt="2021-06-10T12:05:36.785" v="356" actId="478"/>
          <ac:picMkLst>
            <pc:docMk/>
            <pc:sldMk cId="2332023075" sldId="259"/>
            <ac:picMk id="6" creationId="{1EBBB603-F0A9-4EF5-9896-5184DD345138}"/>
          </ac:picMkLst>
        </pc:picChg>
        <pc:cxnChg chg="add del">
          <ac:chgData name="Spica, Elizabeth (Elizabeth Spica)" userId="b7b272d1-2755-40b0-9498-797f4654ccc4" providerId="ADAL" clId="{B7EE3961-465B-4C19-9F1F-23D2DBE74B89}" dt="2021-06-10T12:11:34.381" v="621" actId="26606"/>
          <ac:cxnSpMkLst>
            <pc:docMk/>
            <pc:sldMk cId="2332023075" sldId="259"/>
            <ac:cxnSpMk id="21" creationId="{C8F51B3F-8331-4E4A-AE96-D47B1006EEAD}"/>
          </ac:cxnSpMkLst>
        </pc:cxnChg>
      </pc:sldChg>
      <pc:sldChg chg="addSp delSp modSp del mod">
        <pc:chgData name="Spica, Elizabeth (Elizabeth Spica)" userId="b7b272d1-2755-40b0-9498-797f4654ccc4" providerId="ADAL" clId="{B7EE3961-465B-4C19-9F1F-23D2DBE74B89}" dt="2021-06-10T12:02:03.949" v="321" actId="47"/>
        <pc:sldMkLst>
          <pc:docMk/>
          <pc:sldMk cId="857373101" sldId="260"/>
        </pc:sldMkLst>
        <pc:spChg chg="del">
          <ac:chgData name="Spica, Elizabeth (Elizabeth Spica)" userId="b7b272d1-2755-40b0-9498-797f4654ccc4" providerId="ADAL" clId="{B7EE3961-465B-4C19-9F1F-23D2DBE74B89}" dt="2021-06-10T11:58:41.453" v="263" actId="21"/>
          <ac:spMkLst>
            <pc:docMk/>
            <pc:sldMk cId="857373101" sldId="260"/>
            <ac:spMk id="2" creationId="{124BE170-3D15-4FEB-97A7-F14D4B37B94C}"/>
          </ac:spMkLst>
        </pc:spChg>
        <pc:spChg chg="add mod">
          <ac:chgData name="Spica, Elizabeth (Elizabeth Spica)" userId="b7b272d1-2755-40b0-9498-797f4654ccc4" providerId="ADAL" clId="{B7EE3961-465B-4C19-9F1F-23D2DBE74B89}" dt="2021-06-10T11:58:41.453" v="263" actId="21"/>
          <ac:spMkLst>
            <pc:docMk/>
            <pc:sldMk cId="857373101" sldId="260"/>
            <ac:spMk id="5" creationId="{107E65D6-3214-47EC-BDF2-BA6E21938FC5}"/>
          </ac:spMkLst>
        </pc:spChg>
      </pc:sldChg>
      <pc:sldChg chg="addSp delSp modSp add mod setBg delDesignElem modNotesTx">
        <pc:chgData name="Spica, Elizabeth (Elizabeth Spica)" userId="b7b272d1-2755-40b0-9498-797f4654ccc4" providerId="ADAL" clId="{B7EE3961-465B-4C19-9F1F-23D2DBE74B89}" dt="2021-06-15T11:29:53.138" v="3996" actId="113"/>
        <pc:sldMkLst>
          <pc:docMk/>
          <pc:sldMk cId="1422669447" sldId="263"/>
        </pc:sldMkLst>
        <pc:spChg chg="del">
          <ac:chgData name="Spica, Elizabeth (Elizabeth Spica)" userId="b7b272d1-2755-40b0-9498-797f4654ccc4" providerId="ADAL" clId="{B7EE3961-465B-4C19-9F1F-23D2DBE74B89}" dt="2021-06-10T11:59:04.739" v="265" actId="478"/>
          <ac:spMkLst>
            <pc:docMk/>
            <pc:sldMk cId="1422669447" sldId="263"/>
            <ac:spMk id="5" creationId="{DFE4E9B7-1DB0-408A-9737-5E4925A6FC86}"/>
          </ac:spMkLst>
        </pc:spChg>
        <pc:spChg chg="mod">
          <ac:chgData name="Spica, Elizabeth (Elizabeth Spica)" userId="b7b272d1-2755-40b0-9498-797f4654ccc4" providerId="ADAL" clId="{B7EE3961-465B-4C19-9F1F-23D2DBE74B89}" dt="2021-06-15T11:29:53.138" v="3996" actId="113"/>
          <ac:spMkLst>
            <pc:docMk/>
            <pc:sldMk cId="1422669447" sldId="263"/>
            <ac:spMk id="9" creationId="{CACF69BA-DB83-4491-BF06-F17F6205E4FA}"/>
          </ac:spMkLst>
        </pc:spChg>
        <pc:spChg chg="add mod ord">
          <ac:chgData name="Spica, Elizabeth (Elizabeth Spica)" userId="b7b272d1-2755-40b0-9498-797f4654ccc4" providerId="ADAL" clId="{B7EE3961-465B-4C19-9F1F-23D2DBE74B89}" dt="2021-06-15T11:29:41.316" v="3992" actId="1076"/>
          <ac:spMkLst>
            <pc:docMk/>
            <pc:sldMk cId="1422669447" sldId="263"/>
            <ac:spMk id="10" creationId="{1B85DE8F-A41C-4466-BEB6-4858A791B195}"/>
          </ac:spMkLst>
        </pc:spChg>
        <pc:spChg chg="add del">
          <ac:chgData name="Spica, Elizabeth (Elizabeth Spica)" userId="b7b272d1-2755-40b0-9498-797f4654ccc4" providerId="ADAL" clId="{B7EE3961-465B-4C19-9F1F-23D2DBE74B89}" dt="2021-06-10T11:59:10.283" v="266" actId="26606"/>
          <ac:spMkLst>
            <pc:docMk/>
            <pc:sldMk cId="1422669447" sldId="263"/>
            <ac:spMk id="14" creationId="{D2B783EE-0239-4717-BBEA-8C9EAC61C824}"/>
          </ac:spMkLst>
        </pc:spChg>
        <pc:spChg chg="add del">
          <ac:chgData name="Spica, Elizabeth (Elizabeth Spica)" userId="b7b272d1-2755-40b0-9498-797f4654ccc4" providerId="ADAL" clId="{B7EE3961-465B-4C19-9F1F-23D2DBE74B89}" dt="2021-06-10T11:59:10.283" v="266" actId="26606"/>
          <ac:spMkLst>
            <pc:docMk/>
            <pc:sldMk cId="1422669447" sldId="263"/>
            <ac:spMk id="16" creationId="{A7B99495-F43F-4D80-A44F-2CB4764EB90B}"/>
          </ac:spMkLst>
        </pc:spChg>
        <pc:spChg chg="add del">
          <ac:chgData name="Spica, Elizabeth (Elizabeth Spica)" userId="b7b272d1-2755-40b0-9498-797f4654ccc4" providerId="ADAL" clId="{B7EE3961-465B-4C19-9F1F-23D2DBE74B89}" dt="2021-06-10T11:59:10.283" v="266" actId="26606"/>
          <ac:spMkLst>
            <pc:docMk/>
            <pc:sldMk cId="1422669447" sldId="263"/>
            <ac:spMk id="18" creationId="{70BEB1E7-2F88-40BC-B73D-42E5B6F80BFC}"/>
          </ac:spMkLst>
        </pc:spChg>
        <pc:spChg chg="add del">
          <ac:chgData name="Spica, Elizabeth (Elizabeth Spica)" userId="b7b272d1-2755-40b0-9498-797f4654ccc4" providerId="ADAL" clId="{B7EE3961-465B-4C19-9F1F-23D2DBE74B89}" dt="2021-06-10T12:02:52.940" v="333"/>
          <ac:spMkLst>
            <pc:docMk/>
            <pc:sldMk cId="1422669447" sldId="263"/>
            <ac:spMk id="23" creationId="{F13C74B1-5B17-4795-BED0-7140497B445A}"/>
          </ac:spMkLst>
        </pc:spChg>
        <pc:spChg chg="add del">
          <ac:chgData name="Spica, Elizabeth (Elizabeth Spica)" userId="b7b272d1-2755-40b0-9498-797f4654ccc4" providerId="ADAL" clId="{B7EE3961-465B-4C19-9F1F-23D2DBE74B89}" dt="2021-06-10T12:02:52.940" v="333"/>
          <ac:spMkLst>
            <pc:docMk/>
            <pc:sldMk cId="1422669447" sldId="263"/>
            <ac:spMk id="25" creationId="{D4974D33-8DC5-464E-8C6D-BE58F0669C17}"/>
          </ac:spMkLst>
        </pc:spChg>
        <pc:spChg chg="del">
          <ac:chgData name="Spica, Elizabeth (Elizabeth Spica)" userId="b7b272d1-2755-40b0-9498-797f4654ccc4" providerId="ADAL" clId="{B7EE3961-465B-4C19-9F1F-23D2DBE74B89}" dt="2021-06-10T11:51:24.092" v="1"/>
          <ac:spMkLst>
            <pc:docMk/>
            <pc:sldMk cId="1422669447" sldId="263"/>
            <ac:spMk id="37" creationId="{EF9B8DF2-C3F5-49A2-94D2-F7B65A0F1F15}"/>
          </ac:spMkLst>
        </pc:spChg>
        <pc:picChg chg="del mod ord">
          <ac:chgData name="Spica, Elizabeth (Elizabeth Spica)" userId="b7b272d1-2755-40b0-9498-797f4654ccc4" providerId="ADAL" clId="{B7EE3961-465B-4C19-9F1F-23D2DBE74B89}" dt="2021-06-10T11:59:04.739" v="265" actId="478"/>
          <ac:picMkLst>
            <pc:docMk/>
            <pc:sldMk cId="1422669447" sldId="263"/>
            <ac:picMk id="3" creationId="{2A220CB6-CD92-471E-B583-B49EDBB9761B}"/>
          </ac:picMkLst>
        </pc:picChg>
        <pc:picChg chg="mod">
          <ac:chgData name="Spica, Elizabeth (Elizabeth Spica)" userId="b7b272d1-2755-40b0-9498-797f4654ccc4" providerId="ADAL" clId="{B7EE3961-465B-4C19-9F1F-23D2DBE74B89}" dt="2021-06-10T11:59:10.283" v="266" actId="26606"/>
          <ac:picMkLst>
            <pc:docMk/>
            <pc:sldMk cId="1422669447" sldId="263"/>
            <ac:picMk id="4" creationId="{BEDAAEBE-C92A-420D-9BD1-353AA5C785DE}"/>
          </ac:picMkLst>
        </pc:picChg>
      </pc:sldChg>
      <pc:sldChg chg="addSp delSp modSp add del mod setBg modNotesTx">
        <pc:chgData name="Spica, Elizabeth (Elizabeth Spica)" userId="b7b272d1-2755-40b0-9498-797f4654ccc4" providerId="ADAL" clId="{B7EE3961-465B-4C19-9F1F-23D2DBE74B89}" dt="2021-06-12T17:02:27.877" v="2827" actId="47"/>
        <pc:sldMkLst>
          <pc:docMk/>
          <pc:sldMk cId="1394774422" sldId="291"/>
        </pc:sldMkLst>
        <pc:spChg chg="mod">
          <ac:chgData name="Spica, Elizabeth (Elizabeth Spica)" userId="b7b272d1-2755-40b0-9498-797f4654ccc4" providerId="ADAL" clId="{B7EE3961-465B-4C19-9F1F-23D2DBE74B89}" dt="2021-06-10T12:06:58.256" v="371" actId="2711"/>
          <ac:spMkLst>
            <pc:docMk/>
            <pc:sldMk cId="1394774422" sldId="291"/>
            <ac:spMk id="5" creationId="{FCE39425-9040-4244-992A-070143736DB5}"/>
          </ac:spMkLst>
        </pc:spChg>
        <pc:spChg chg="del mod">
          <ac:chgData name="Spica, Elizabeth (Elizabeth Spica)" userId="b7b272d1-2755-40b0-9498-797f4654ccc4" providerId="ADAL" clId="{B7EE3961-465B-4C19-9F1F-23D2DBE74B89}" dt="2021-06-12T16:55:25.664" v="2354"/>
          <ac:spMkLst>
            <pc:docMk/>
            <pc:sldMk cId="1394774422" sldId="291"/>
            <ac:spMk id="7" creationId="{0769B1B8-6596-4F5E-842C-AA467CB063C9}"/>
          </ac:spMkLst>
        </pc:spChg>
        <pc:spChg chg="add del mod">
          <ac:chgData name="Spica, Elizabeth (Elizabeth Spica)" userId="b7b272d1-2755-40b0-9498-797f4654ccc4" providerId="ADAL" clId="{B7EE3961-465B-4C19-9F1F-23D2DBE74B89}" dt="2021-06-12T16:55:46.215" v="2366" actId="21"/>
          <ac:spMkLst>
            <pc:docMk/>
            <pc:sldMk cId="1394774422" sldId="291"/>
            <ac:spMk id="8" creationId="{F8E02D64-6E17-4D00-B908-D79ABC207FD1}"/>
          </ac:spMkLst>
        </pc:spChg>
        <pc:spChg chg="add del mod">
          <ac:chgData name="Spica, Elizabeth (Elizabeth Spica)" userId="b7b272d1-2755-40b0-9498-797f4654ccc4" providerId="ADAL" clId="{B7EE3961-465B-4C19-9F1F-23D2DBE74B89}" dt="2021-06-10T12:08:29.659" v="377" actId="478"/>
          <ac:spMkLst>
            <pc:docMk/>
            <pc:sldMk cId="1394774422" sldId="291"/>
            <ac:spMk id="9" creationId="{8489AC23-5E4D-4431-9781-35E232D0AF78}"/>
          </ac:spMkLst>
        </pc:spChg>
        <pc:spChg chg="add del mod">
          <ac:chgData name="Spica, Elizabeth (Elizabeth Spica)" userId="b7b272d1-2755-40b0-9498-797f4654ccc4" providerId="ADAL" clId="{B7EE3961-465B-4C19-9F1F-23D2DBE74B89}" dt="2021-06-12T16:54:22.801" v="2245" actId="478"/>
          <ac:spMkLst>
            <pc:docMk/>
            <pc:sldMk cId="1394774422" sldId="291"/>
            <ac:spMk id="10" creationId="{65282F45-9619-4EBF-BEB9-4D88668DD13D}"/>
          </ac:spMkLst>
        </pc:spChg>
        <pc:graphicFrameChg chg="del mod modGraphic">
          <ac:chgData name="Spica, Elizabeth (Elizabeth Spica)" userId="b7b272d1-2755-40b0-9498-797f4654ccc4" providerId="ADAL" clId="{B7EE3961-465B-4C19-9F1F-23D2DBE74B89}" dt="2021-06-12T16:55:39.395" v="2363" actId="21"/>
          <ac:graphicFrameMkLst>
            <pc:docMk/>
            <pc:sldMk cId="1394774422" sldId="291"/>
            <ac:graphicFrameMk id="4" creationId="{390119A1-06E4-4E6A-9282-7A3EAFA14EA7}"/>
          </ac:graphicFrameMkLst>
        </pc:graphicFrameChg>
        <pc:picChg chg="add del mod">
          <ac:chgData name="Spica, Elizabeth (Elizabeth Spica)" userId="b7b272d1-2755-40b0-9498-797f4654ccc4" providerId="ADAL" clId="{B7EE3961-465B-4C19-9F1F-23D2DBE74B89}" dt="2021-06-12T16:54:22.801" v="2245" actId="478"/>
          <ac:picMkLst>
            <pc:docMk/>
            <pc:sldMk cId="1394774422" sldId="291"/>
            <ac:picMk id="3" creationId="{EF752021-4783-42DD-A87A-A4AEAF65423D}"/>
          </ac:picMkLst>
        </pc:picChg>
        <pc:picChg chg="del mod">
          <ac:chgData name="Spica, Elizabeth (Elizabeth Spica)" userId="b7b272d1-2755-40b0-9498-797f4654ccc4" providerId="ADAL" clId="{B7EE3961-465B-4C19-9F1F-23D2DBE74B89}" dt="2021-06-10T11:52:00.392" v="5" actId="478"/>
          <ac:picMkLst>
            <pc:docMk/>
            <pc:sldMk cId="1394774422" sldId="291"/>
            <ac:picMk id="6" creationId="{4FD24A60-A7BC-4FDF-957B-2822F28CA0C0}"/>
          </ac:picMkLst>
        </pc:picChg>
        <pc:picChg chg="add del mod">
          <ac:chgData name="Spica, Elizabeth (Elizabeth Spica)" userId="b7b272d1-2755-40b0-9498-797f4654ccc4" providerId="ADAL" clId="{B7EE3961-465B-4C19-9F1F-23D2DBE74B89}" dt="2021-06-12T16:55:46.215" v="2366" actId="21"/>
          <ac:picMkLst>
            <pc:docMk/>
            <pc:sldMk cId="1394774422" sldId="291"/>
            <ac:picMk id="6" creationId="{9B83115D-3990-4273-839E-A0DB837CE725}"/>
          </ac:picMkLst>
        </pc:picChg>
        <pc:picChg chg="add del mod">
          <ac:chgData name="Spica, Elizabeth (Elizabeth Spica)" userId="b7b272d1-2755-40b0-9498-797f4654ccc4" providerId="ADAL" clId="{B7EE3961-465B-4C19-9F1F-23D2DBE74B89}" dt="2021-06-10T12:08:29.659" v="377" actId="478"/>
          <ac:picMkLst>
            <pc:docMk/>
            <pc:sldMk cId="1394774422" sldId="291"/>
            <ac:picMk id="8" creationId="{2EE87DC6-44C0-4375-A1C7-4858ADF2270E}"/>
          </ac:picMkLst>
        </pc:picChg>
      </pc:sldChg>
      <pc:sldChg chg="addSp delSp modSp new mod setBg modNotesTx">
        <pc:chgData name="Spica, Elizabeth (Elizabeth Spica)" userId="b7b272d1-2755-40b0-9498-797f4654ccc4" providerId="ADAL" clId="{B7EE3961-465B-4C19-9F1F-23D2DBE74B89}" dt="2021-06-15T11:36:50.656" v="4609" actId="20577"/>
        <pc:sldMkLst>
          <pc:docMk/>
          <pc:sldMk cId="4272071304" sldId="292"/>
        </pc:sldMkLst>
        <pc:spChg chg="del">
          <ac:chgData name="Spica, Elizabeth (Elizabeth Spica)" userId="b7b272d1-2755-40b0-9498-797f4654ccc4" providerId="ADAL" clId="{B7EE3961-465B-4C19-9F1F-23D2DBE74B89}" dt="2021-06-10T12:04:24.561" v="348" actId="478"/>
          <ac:spMkLst>
            <pc:docMk/>
            <pc:sldMk cId="4272071304" sldId="292"/>
            <ac:spMk id="2" creationId="{14EE881C-8B5F-4DCB-8D63-72E479C219BD}"/>
          </ac:spMkLst>
        </pc:spChg>
        <pc:spChg chg="add del">
          <ac:chgData name="Spica, Elizabeth (Elizabeth Spica)" userId="b7b272d1-2755-40b0-9498-797f4654ccc4" providerId="ADAL" clId="{B7EE3961-465B-4C19-9F1F-23D2DBE74B89}" dt="2021-06-15T11:34:59.176" v="4528" actId="478"/>
          <ac:spMkLst>
            <pc:docMk/>
            <pc:sldMk cId="4272071304" sldId="292"/>
            <ac:spMk id="2" creationId="{EF25BAE2-AF86-4068-A5F9-4312E1B4314C}"/>
          </ac:spMkLst>
        </pc:spChg>
        <pc:spChg chg="del mod">
          <ac:chgData name="Spica, Elizabeth (Elizabeth Spica)" userId="b7b272d1-2755-40b0-9498-797f4654ccc4" providerId="ADAL" clId="{B7EE3961-465B-4C19-9F1F-23D2DBE74B89}" dt="2021-06-10T12:04:21.438" v="347" actId="478"/>
          <ac:spMkLst>
            <pc:docMk/>
            <pc:sldMk cId="4272071304" sldId="292"/>
            <ac:spMk id="3" creationId="{8CFC6187-AC48-4AD9-86D8-FCFFF0099C14}"/>
          </ac:spMkLst>
        </pc:spChg>
        <pc:spChg chg="add mod">
          <ac:chgData name="Spica, Elizabeth (Elizabeth Spica)" userId="b7b272d1-2755-40b0-9498-797f4654ccc4" providerId="ADAL" clId="{B7EE3961-465B-4C19-9F1F-23D2DBE74B89}" dt="2021-06-12T16:48:04.341" v="853" actId="114"/>
          <ac:spMkLst>
            <pc:docMk/>
            <pc:sldMk cId="4272071304" sldId="292"/>
            <ac:spMk id="4" creationId="{BC8A86D1-B016-4F74-9BB1-4942BA1BC68E}"/>
          </ac:spMkLst>
        </pc:spChg>
        <pc:spChg chg="add mod">
          <ac:chgData name="Spica, Elizabeth (Elizabeth Spica)" userId="b7b272d1-2755-40b0-9498-797f4654ccc4" providerId="ADAL" clId="{B7EE3961-465B-4C19-9F1F-23D2DBE74B89}" dt="2021-06-15T11:34:41.275" v="4526" actId="20577"/>
          <ac:spMkLst>
            <pc:docMk/>
            <pc:sldMk cId="4272071304" sldId="292"/>
            <ac:spMk id="5" creationId="{D97F99F5-3971-4E9E-939A-47C26AA93925}"/>
          </ac:spMkLst>
        </pc:spChg>
        <pc:spChg chg="add mod">
          <ac:chgData name="Spica, Elizabeth (Elizabeth Spica)" userId="b7b272d1-2755-40b0-9498-797f4654ccc4" providerId="ADAL" clId="{B7EE3961-465B-4C19-9F1F-23D2DBE74B89}" dt="2021-06-15T11:36:50.656" v="4609" actId="20577"/>
          <ac:spMkLst>
            <pc:docMk/>
            <pc:sldMk cId="4272071304" sldId="292"/>
            <ac:spMk id="7" creationId="{1B4C826B-DD87-4F81-A0C7-1A3A40F6DCC5}"/>
          </ac:spMkLst>
        </pc:spChg>
        <pc:spChg chg="add">
          <ac:chgData name="Spica, Elizabeth (Elizabeth Spica)" userId="b7b272d1-2755-40b0-9498-797f4654ccc4" providerId="ADAL" clId="{B7EE3961-465B-4C19-9F1F-23D2DBE74B89}" dt="2021-06-10T12:07:43.123" v="375" actId="26606"/>
          <ac:spMkLst>
            <pc:docMk/>
            <pc:sldMk cId="4272071304" sldId="292"/>
            <ac:spMk id="12" creationId="{F13C74B1-5B17-4795-BED0-7140497B445A}"/>
          </ac:spMkLst>
        </pc:spChg>
        <pc:spChg chg="add">
          <ac:chgData name="Spica, Elizabeth (Elizabeth Spica)" userId="b7b272d1-2755-40b0-9498-797f4654ccc4" providerId="ADAL" clId="{B7EE3961-465B-4C19-9F1F-23D2DBE74B89}" dt="2021-06-10T12:07:43.123" v="375" actId="26606"/>
          <ac:spMkLst>
            <pc:docMk/>
            <pc:sldMk cId="4272071304" sldId="292"/>
            <ac:spMk id="14" creationId="{D4974D33-8DC5-464E-8C6D-BE58F0669C17}"/>
          </ac:spMkLst>
        </pc:spChg>
        <pc:picChg chg="add mod ord">
          <ac:chgData name="Spica, Elizabeth (Elizabeth Spica)" userId="b7b272d1-2755-40b0-9498-797f4654ccc4" providerId="ADAL" clId="{B7EE3961-465B-4C19-9F1F-23D2DBE74B89}" dt="2021-06-15T11:36:40.606" v="4578" actId="1076"/>
          <ac:picMkLst>
            <pc:docMk/>
            <pc:sldMk cId="4272071304" sldId="292"/>
            <ac:picMk id="6" creationId="{613522B4-60BF-4EC6-9544-25D34805407C}"/>
          </ac:picMkLst>
        </pc:picChg>
      </pc:sldChg>
      <pc:sldChg chg="addSp delSp modSp new mod setBg modClrScheme chgLayout modNotesTx">
        <pc:chgData name="Spica, Elizabeth (Elizabeth Spica)" userId="b7b272d1-2755-40b0-9498-797f4654ccc4" providerId="ADAL" clId="{B7EE3961-465B-4C19-9F1F-23D2DBE74B89}" dt="2021-06-15T11:32:18.143" v="4199" actId="20577"/>
        <pc:sldMkLst>
          <pc:docMk/>
          <pc:sldMk cId="3273071677" sldId="293"/>
        </pc:sldMkLst>
        <pc:spChg chg="add mod">
          <ac:chgData name="Spica, Elizabeth (Elizabeth Spica)" userId="b7b272d1-2755-40b0-9498-797f4654ccc4" providerId="ADAL" clId="{B7EE3961-465B-4C19-9F1F-23D2DBE74B89}" dt="2021-06-15T11:31:21.521" v="4066" actId="20577"/>
          <ac:spMkLst>
            <pc:docMk/>
            <pc:sldMk cId="3273071677" sldId="293"/>
            <ac:spMk id="2" creationId="{160BB288-646C-44F2-976F-C85A33F0B702}"/>
          </ac:spMkLst>
        </pc:spChg>
        <pc:spChg chg="add del mod">
          <ac:chgData name="Spica, Elizabeth (Elizabeth Spica)" userId="b7b272d1-2755-40b0-9498-797f4654ccc4" providerId="ADAL" clId="{B7EE3961-465B-4C19-9F1F-23D2DBE74B89}" dt="2021-06-12T16:55:42.303" v="2364"/>
          <ac:spMkLst>
            <pc:docMk/>
            <pc:sldMk cId="3273071677" sldId="293"/>
            <ac:spMk id="3" creationId="{98283AE6-AFC1-4EF3-A0DB-3D728DBCB44D}"/>
          </ac:spMkLst>
        </pc:spChg>
        <pc:spChg chg="add del mod">
          <ac:chgData name="Spica, Elizabeth (Elizabeth Spica)" userId="b7b272d1-2755-40b0-9498-797f4654ccc4" providerId="ADAL" clId="{B7EE3961-465B-4C19-9F1F-23D2DBE74B89}" dt="2021-06-12T16:55:56.772" v="2369" actId="21"/>
          <ac:spMkLst>
            <pc:docMk/>
            <pc:sldMk cId="3273071677" sldId="293"/>
            <ac:spMk id="6" creationId="{B153D369-3CBC-4525-B355-C7AE206BCA91}"/>
          </ac:spMkLst>
        </pc:spChg>
        <pc:spChg chg="add">
          <ac:chgData name="Spica, Elizabeth (Elizabeth Spica)" userId="b7b272d1-2755-40b0-9498-797f4654ccc4" providerId="ADAL" clId="{B7EE3961-465B-4C19-9F1F-23D2DBE74B89}" dt="2021-06-12T16:56:02.185" v="2370" actId="26606"/>
          <ac:spMkLst>
            <pc:docMk/>
            <pc:sldMk cId="3273071677" sldId="293"/>
            <ac:spMk id="9" creationId="{D4771268-CB57-404A-9271-370EB28F6090}"/>
          </ac:spMkLst>
        </pc:spChg>
        <pc:spChg chg="add mod">
          <ac:chgData name="Spica, Elizabeth (Elizabeth Spica)" userId="b7b272d1-2755-40b0-9498-797f4654ccc4" providerId="ADAL" clId="{B7EE3961-465B-4C19-9F1F-23D2DBE74B89}" dt="2021-06-15T11:30:35.984" v="4036" actId="1076"/>
          <ac:spMkLst>
            <pc:docMk/>
            <pc:sldMk cId="3273071677" sldId="293"/>
            <ac:spMk id="10" creationId="{5B8F08A3-5085-45B7-835A-F6196CE96C7C}"/>
          </ac:spMkLst>
        </pc:spChg>
        <pc:graphicFrameChg chg="add mod modGraphic">
          <ac:chgData name="Spica, Elizabeth (Elizabeth Spica)" userId="b7b272d1-2755-40b0-9498-797f4654ccc4" providerId="ADAL" clId="{B7EE3961-465B-4C19-9F1F-23D2DBE74B89}" dt="2021-06-12T17:01:47.481" v="2812" actId="1076"/>
          <ac:graphicFrameMkLst>
            <pc:docMk/>
            <pc:sldMk cId="3273071677" sldId="293"/>
            <ac:graphicFrameMk id="4" creationId="{861A1530-780B-4A81-83B4-CB0E7FFD9D44}"/>
          </ac:graphicFrameMkLst>
        </pc:graphicFrameChg>
        <pc:picChg chg="add del mod">
          <ac:chgData name="Spica, Elizabeth (Elizabeth Spica)" userId="b7b272d1-2755-40b0-9498-797f4654ccc4" providerId="ADAL" clId="{B7EE3961-465B-4C19-9F1F-23D2DBE74B89}" dt="2021-06-12T16:55:56.772" v="2369" actId="21"/>
          <ac:picMkLst>
            <pc:docMk/>
            <pc:sldMk cId="3273071677" sldId="293"/>
            <ac:picMk id="5" creationId="{6BF378C2-3DF8-43A4-AE40-6BA839C2E472}"/>
          </ac:picMkLst>
        </pc:picChg>
        <pc:picChg chg="add mod">
          <ac:chgData name="Spica, Elizabeth (Elizabeth Spica)" userId="b7b272d1-2755-40b0-9498-797f4654ccc4" providerId="ADAL" clId="{B7EE3961-465B-4C19-9F1F-23D2DBE74B89}" dt="2021-06-12T16:56:25.206" v="2381" actId="1036"/>
          <ac:picMkLst>
            <pc:docMk/>
            <pc:sldMk cId="3273071677" sldId="293"/>
            <ac:picMk id="8" creationId="{4667F346-B5BD-4F1A-ABAF-C3B5F0217756}"/>
          </ac:picMkLst>
        </pc:picChg>
      </pc:sldChg>
      <pc:sldMasterChg chg="setBg modSldLayout">
        <pc:chgData name="Spica, Elizabeth (Elizabeth Spica)" userId="b7b272d1-2755-40b0-9498-797f4654ccc4" providerId="ADAL" clId="{B7EE3961-465B-4C19-9F1F-23D2DBE74B89}" dt="2021-06-10T12:02:46.936" v="328"/>
        <pc:sldMasterMkLst>
          <pc:docMk/>
          <pc:sldMasterMk cId="4177089244" sldId="2147483648"/>
        </pc:sldMasterMkLst>
        <pc:sldLayoutChg chg="setBg">
          <pc:chgData name="Spica, Elizabeth (Elizabeth Spica)" userId="b7b272d1-2755-40b0-9498-797f4654ccc4" providerId="ADAL" clId="{B7EE3961-465B-4C19-9F1F-23D2DBE74B89}" dt="2021-06-10T12:02:46.936" v="328"/>
          <pc:sldLayoutMkLst>
            <pc:docMk/>
            <pc:sldMasterMk cId="4177089244" sldId="2147483648"/>
            <pc:sldLayoutMk cId="3297054840" sldId="2147483649"/>
          </pc:sldLayoutMkLst>
        </pc:sldLayoutChg>
        <pc:sldLayoutChg chg="setBg">
          <pc:chgData name="Spica, Elizabeth (Elizabeth Spica)" userId="b7b272d1-2755-40b0-9498-797f4654ccc4" providerId="ADAL" clId="{B7EE3961-465B-4C19-9F1F-23D2DBE74B89}" dt="2021-06-10T12:02:46.936" v="328"/>
          <pc:sldLayoutMkLst>
            <pc:docMk/>
            <pc:sldMasterMk cId="4177089244" sldId="2147483648"/>
            <pc:sldLayoutMk cId="828840553" sldId="2147483650"/>
          </pc:sldLayoutMkLst>
        </pc:sldLayoutChg>
        <pc:sldLayoutChg chg="setBg">
          <pc:chgData name="Spica, Elizabeth (Elizabeth Spica)" userId="b7b272d1-2755-40b0-9498-797f4654ccc4" providerId="ADAL" clId="{B7EE3961-465B-4C19-9F1F-23D2DBE74B89}" dt="2021-06-10T12:02:46.936" v="328"/>
          <pc:sldLayoutMkLst>
            <pc:docMk/>
            <pc:sldMasterMk cId="4177089244" sldId="2147483648"/>
            <pc:sldLayoutMk cId="2022774597" sldId="2147483651"/>
          </pc:sldLayoutMkLst>
        </pc:sldLayoutChg>
        <pc:sldLayoutChg chg="setBg">
          <pc:chgData name="Spica, Elizabeth (Elizabeth Spica)" userId="b7b272d1-2755-40b0-9498-797f4654ccc4" providerId="ADAL" clId="{B7EE3961-465B-4C19-9F1F-23D2DBE74B89}" dt="2021-06-10T12:02:46.936" v="328"/>
          <pc:sldLayoutMkLst>
            <pc:docMk/>
            <pc:sldMasterMk cId="4177089244" sldId="2147483648"/>
            <pc:sldLayoutMk cId="3737384015" sldId="2147483652"/>
          </pc:sldLayoutMkLst>
        </pc:sldLayoutChg>
        <pc:sldLayoutChg chg="setBg">
          <pc:chgData name="Spica, Elizabeth (Elizabeth Spica)" userId="b7b272d1-2755-40b0-9498-797f4654ccc4" providerId="ADAL" clId="{B7EE3961-465B-4C19-9F1F-23D2DBE74B89}" dt="2021-06-10T12:02:46.936" v="328"/>
          <pc:sldLayoutMkLst>
            <pc:docMk/>
            <pc:sldMasterMk cId="4177089244" sldId="2147483648"/>
            <pc:sldLayoutMk cId="2031778875" sldId="2147483653"/>
          </pc:sldLayoutMkLst>
        </pc:sldLayoutChg>
        <pc:sldLayoutChg chg="setBg">
          <pc:chgData name="Spica, Elizabeth (Elizabeth Spica)" userId="b7b272d1-2755-40b0-9498-797f4654ccc4" providerId="ADAL" clId="{B7EE3961-465B-4C19-9F1F-23D2DBE74B89}" dt="2021-06-10T12:02:46.936" v="328"/>
          <pc:sldLayoutMkLst>
            <pc:docMk/>
            <pc:sldMasterMk cId="4177089244" sldId="2147483648"/>
            <pc:sldLayoutMk cId="3259390875" sldId="2147483654"/>
          </pc:sldLayoutMkLst>
        </pc:sldLayoutChg>
        <pc:sldLayoutChg chg="setBg">
          <pc:chgData name="Spica, Elizabeth (Elizabeth Spica)" userId="b7b272d1-2755-40b0-9498-797f4654ccc4" providerId="ADAL" clId="{B7EE3961-465B-4C19-9F1F-23D2DBE74B89}" dt="2021-06-10T12:02:46.936" v="328"/>
          <pc:sldLayoutMkLst>
            <pc:docMk/>
            <pc:sldMasterMk cId="4177089244" sldId="2147483648"/>
            <pc:sldLayoutMk cId="804600034" sldId="2147483655"/>
          </pc:sldLayoutMkLst>
        </pc:sldLayoutChg>
        <pc:sldLayoutChg chg="setBg">
          <pc:chgData name="Spica, Elizabeth (Elizabeth Spica)" userId="b7b272d1-2755-40b0-9498-797f4654ccc4" providerId="ADAL" clId="{B7EE3961-465B-4C19-9F1F-23D2DBE74B89}" dt="2021-06-10T12:02:46.936" v="328"/>
          <pc:sldLayoutMkLst>
            <pc:docMk/>
            <pc:sldMasterMk cId="4177089244" sldId="2147483648"/>
            <pc:sldLayoutMk cId="1258070031" sldId="2147483656"/>
          </pc:sldLayoutMkLst>
        </pc:sldLayoutChg>
        <pc:sldLayoutChg chg="setBg">
          <pc:chgData name="Spica, Elizabeth (Elizabeth Spica)" userId="b7b272d1-2755-40b0-9498-797f4654ccc4" providerId="ADAL" clId="{B7EE3961-465B-4C19-9F1F-23D2DBE74B89}" dt="2021-06-10T12:02:46.936" v="328"/>
          <pc:sldLayoutMkLst>
            <pc:docMk/>
            <pc:sldMasterMk cId="4177089244" sldId="2147483648"/>
            <pc:sldLayoutMk cId="3277304203" sldId="2147483657"/>
          </pc:sldLayoutMkLst>
        </pc:sldLayoutChg>
        <pc:sldLayoutChg chg="setBg">
          <pc:chgData name="Spica, Elizabeth (Elizabeth Spica)" userId="b7b272d1-2755-40b0-9498-797f4654ccc4" providerId="ADAL" clId="{B7EE3961-465B-4C19-9F1F-23D2DBE74B89}" dt="2021-06-10T12:02:46.936" v="328"/>
          <pc:sldLayoutMkLst>
            <pc:docMk/>
            <pc:sldMasterMk cId="4177089244" sldId="2147483648"/>
            <pc:sldLayoutMk cId="59714358" sldId="2147483658"/>
          </pc:sldLayoutMkLst>
        </pc:sldLayoutChg>
        <pc:sldLayoutChg chg="setBg">
          <pc:chgData name="Spica, Elizabeth (Elizabeth Spica)" userId="b7b272d1-2755-40b0-9498-797f4654ccc4" providerId="ADAL" clId="{B7EE3961-465B-4C19-9F1F-23D2DBE74B89}" dt="2021-06-10T12:02:46.936" v="328"/>
          <pc:sldLayoutMkLst>
            <pc:docMk/>
            <pc:sldMasterMk cId="4177089244" sldId="2147483648"/>
            <pc:sldLayoutMk cId="587183314" sldId="2147483659"/>
          </pc:sldLayoutMkLst>
        </pc:sldLayoutChg>
      </pc:sldMasterChg>
      <pc:sldMasterChg chg="setBg modSldLayout">
        <pc:chgData name="Spica, Elizabeth (Elizabeth Spica)" userId="b7b272d1-2755-40b0-9498-797f4654ccc4" providerId="ADAL" clId="{B7EE3961-465B-4C19-9F1F-23D2DBE74B89}" dt="2021-06-10T12:03:53.729" v="340"/>
        <pc:sldMasterMkLst>
          <pc:docMk/>
          <pc:sldMasterMk cId="3900794323" sldId="2147483660"/>
        </pc:sldMasterMkLst>
        <pc:sldLayoutChg chg="setBg">
          <pc:chgData name="Spica, Elizabeth (Elizabeth Spica)" userId="b7b272d1-2755-40b0-9498-797f4654ccc4" providerId="ADAL" clId="{B7EE3961-465B-4C19-9F1F-23D2DBE74B89}" dt="2021-06-10T12:03:53.729" v="340"/>
          <pc:sldLayoutMkLst>
            <pc:docMk/>
            <pc:sldMasterMk cId="3900794323" sldId="2147483660"/>
            <pc:sldLayoutMk cId="3315405281" sldId="2147483661"/>
          </pc:sldLayoutMkLst>
        </pc:sldLayoutChg>
        <pc:sldLayoutChg chg="setBg">
          <pc:chgData name="Spica, Elizabeth (Elizabeth Spica)" userId="b7b272d1-2755-40b0-9498-797f4654ccc4" providerId="ADAL" clId="{B7EE3961-465B-4C19-9F1F-23D2DBE74B89}" dt="2021-06-10T12:03:53.729" v="340"/>
          <pc:sldLayoutMkLst>
            <pc:docMk/>
            <pc:sldMasterMk cId="3900794323" sldId="2147483660"/>
            <pc:sldLayoutMk cId="1180127317" sldId="2147483662"/>
          </pc:sldLayoutMkLst>
        </pc:sldLayoutChg>
        <pc:sldLayoutChg chg="setBg">
          <pc:chgData name="Spica, Elizabeth (Elizabeth Spica)" userId="b7b272d1-2755-40b0-9498-797f4654ccc4" providerId="ADAL" clId="{B7EE3961-465B-4C19-9F1F-23D2DBE74B89}" dt="2021-06-10T12:03:53.729" v="340"/>
          <pc:sldLayoutMkLst>
            <pc:docMk/>
            <pc:sldMasterMk cId="3900794323" sldId="2147483660"/>
            <pc:sldLayoutMk cId="1005950770" sldId="2147483663"/>
          </pc:sldLayoutMkLst>
        </pc:sldLayoutChg>
        <pc:sldLayoutChg chg="setBg">
          <pc:chgData name="Spica, Elizabeth (Elizabeth Spica)" userId="b7b272d1-2755-40b0-9498-797f4654ccc4" providerId="ADAL" clId="{B7EE3961-465B-4C19-9F1F-23D2DBE74B89}" dt="2021-06-10T12:03:53.729" v="340"/>
          <pc:sldLayoutMkLst>
            <pc:docMk/>
            <pc:sldMasterMk cId="3900794323" sldId="2147483660"/>
            <pc:sldLayoutMk cId="2434085679" sldId="2147483664"/>
          </pc:sldLayoutMkLst>
        </pc:sldLayoutChg>
        <pc:sldLayoutChg chg="setBg">
          <pc:chgData name="Spica, Elizabeth (Elizabeth Spica)" userId="b7b272d1-2755-40b0-9498-797f4654ccc4" providerId="ADAL" clId="{B7EE3961-465B-4C19-9F1F-23D2DBE74B89}" dt="2021-06-10T12:03:53.729" v="340"/>
          <pc:sldLayoutMkLst>
            <pc:docMk/>
            <pc:sldMasterMk cId="3900794323" sldId="2147483660"/>
            <pc:sldLayoutMk cId="3043675099" sldId="2147483665"/>
          </pc:sldLayoutMkLst>
        </pc:sldLayoutChg>
        <pc:sldLayoutChg chg="setBg">
          <pc:chgData name="Spica, Elizabeth (Elizabeth Spica)" userId="b7b272d1-2755-40b0-9498-797f4654ccc4" providerId="ADAL" clId="{B7EE3961-465B-4C19-9F1F-23D2DBE74B89}" dt="2021-06-10T12:03:53.729" v="340"/>
          <pc:sldLayoutMkLst>
            <pc:docMk/>
            <pc:sldMasterMk cId="3900794323" sldId="2147483660"/>
            <pc:sldLayoutMk cId="225394098" sldId="2147483666"/>
          </pc:sldLayoutMkLst>
        </pc:sldLayoutChg>
        <pc:sldLayoutChg chg="setBg">
          <pc:chgData name="Spica, Elizabeth (Elizabeth Spica)" userId="b7b272d1-2755-40b0-9498-797f4654ccc4" providerId="ADAL" clId="{B7EE3961-465B-4C19-9F1F-23D2DBE74B89}" dt="2021-06-10T12:03:53.729" v="340"/>
          <pc:sldLayoutMkLst>
            <pc:docMk/>
            <pc:sldMasterMk cId="3900794323" sldId="2147483660"/>
            <pc:sldLayoutMk cId="2377932868" sldId="2147483667"/>
          </pc:sldLayoutMkLst>
        </pc:sldLayoutChg>
        <pc:sldLayoutChg chg="setBg">
          <pc:chgData name="Spica, Elizabeth (Elizabeth Spica)" userId="b7b272d1-2755-40b0-9498-797f4654ccc4" providerId="ADAL" clId="{B7EE3961-465B-4C19-9F1F-23D2DBE74B89}" dt="2021-06-10T12:03:53.729" v="340"/>
          <pc:sldLayoutMkLst>
            <pc:docMk/>
            <pc:sldMasterMk cId="3900794323" sldId="2147483660"/>
            <pc:sldLayoutMk cId="3435542778" sldId="2147483668"/>
          </pc:sldLayoutMkLst>
        </pc:sldLayoutChg>
        <pc:sldLayoutChg chg="setBg">
          <pc:chgData name="Spica, Elizabeth (Elizabeth Spica)" userId="b7b272d1-2755-40b0-9498-797f4654ccc4" providerId="ADAL" clId="{B7EE3961-465B-4C19-9F1F-23D2DBE74B89}" dt="2021-06-10T12:03:53.729" v="340"/>
          <pc:sldLayoutMkLst>
            <pc:docMk/>
            <pc:sldMasterMk cId="3900794323" sldId="2147483660"/>
            <pc:sldLayoutMk cId="2347431239" sldId="2147483669"/>
          </pc:sldLayoutMkLst>
        </pc:sldLayoutChg>
        <pc:sldLayoutChg chg="setBg">
          <pc:chgData name="Spica, Elizabeth (Elizabeth Spica)" userId="b7b272d1-2755-40b0-9498-797f4654ccc4" providerId="ADAL" clId="{B7EE3961-465B-4C19-9F1F-23D2DBE74B89}" dt="2021-06-10T12:03:53.729" v="340"/>
          <pc:sldLayoutMkLst>
            <pc:docMk/>
            <pc:sldMasterMk cId="3900794323" sldId="2147483660"/>
            <pc:sldLayoutMk cId="4072355153" sldId="2147483670"/>
          </pc:sldLayoutMkLst>
        </pc:sldLayoutChg>
        <pc:sldLayoutChg chg="setBg">
          <pc:chgData name="Spica, Elizabeth (Elizabeth Spica)" userId="b7b272d1-2755-40b0-9498-797f4654ccc4" providerId="ADAL" clId="{B7EE3961-465B-4C19-9F1F-23D2DBE74B89}" dt="2021-06-10T12:03:53.729" v="340"/>
          <pc:sldLayoutMkLst>
            <pc:docMk/>
            <pc:sldMasterMk cId="3900794323" sldId="2147483660"/>
            <pc:sldLayoutMk cId="622915993" sldId="2147483671"/>
          </pc:sldLayoutMkLst>
        </pc:sldLayoutChg>
      </pc:sldMasterChg>
    </pc:docChg>
  </pc:docChgLst>
  <pc:docChgLst>
    <pc:chgData name="Spica, Elizabeth (Elizabeth Spica)" userId="b7b272d1-2755-40b0-9498-797f4654ccc4" providerId="ADAL" clId="{3BC8B615-3103-4023-92C0-551AD0F0FEC5}"/>
    <pc:docChg chg="modSld">
      <pc:chgData name="Spica, Elizabeth (Elizabeth Spica)" userId="b7b272d1-2755-40b0-9498-797f4654ccc4" providerId="ADAL" clId="{3BC8B615-3103-4023-92C0-551AD0F0FEC5}" dt="2021-06-14T15:44:42.058" v="0" actId="6549"/>
      <pc:docMkLst>
        <pc:docMk/>
      </pc:docMkLst>
      <pc:sldChg chg="modNotesTx">
        <pc:chgData name="Spica, Elizabeth (Elizabeth Spica)" userId="b7b272d1-2755-40b0-9498-797f4654ccc4" providerId="ADAL" clId="{3BC8B615-3103-4023-92C0-551AD0F0FEC5}" dt="2021-06-14T15:44:42.058" v="0" actId="6549"/>
        <pc:sldMkLst>
          <pc:docMk/>
          <pc:sldMk cId="3273071677" sldId="29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A59457-2E17-44BC-B90B-FE8A667F4945}"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7090F892-D72A-4620-B1EB-897DD2688885}">
      <dgm:prSet/>
      <dgm:spPr/>
      <dgm:t>
        <a:bodyPr/>
        <a:lstStyle/>
        <a:p>
          <a:r>
            <a:rPr lang="en-US" dirty="0"/>
            <a:t>Log On</a:t>
          </a:r>
        </a:p>
      </dgm:t>
    </dgm:pt>
    <dgm:pt modelId="{25D2B2D8-60FC-4794-A339-46D590CF14EA}" type="parTrans" cxnId="{665A0A11-95ED-4C93-8A81-A6DCBDF2134B}">
      <dgm:prSet/>
      <dgm:spPr/>
      <dgm:t>
        <a:bodyPr/>
        <a:lstStyle/>
        <a:p>
          <a:endParaRPr lang="en-US"/>
        </a:p>
      </dgm:t>
    </dgm:pt>
    <dgm:pt modelId="{2DAA9227-E7B9-4BAA-B936-B02AD0192C4C}" type="sibTrans" cxnId="{665A0A11-95ED-4C93-8A81-A6DCBDF2134B}">
      <dgm:prSet/>
      <dgm:spPr/>
      <dgm:t>
        <a:bodyPr/>
        <a:lstStyle/>
        <a:p>
          <a:endParaRPr lang="en-US"/>
        </a:p>
      </dgm:t>
    </dgm:pt>
    <dgm:pt modelId="{4715A25F-FB92-4567-AADE-29F1B13CA109}">
      <dgm:prSet/>
      <dgm:spPr/>
      <dgm:t>
        <a:bodyPr/>
        <a:lstStyle/>
        <a:p>
          <a:r>
            <a:rPr lang="en-US" dirty="0"/>
            <a:t>Log on to our course site to access the book.</a:t>
          </a:r>
        </a:p>
      </dgm:t>
    </dgm:pt>
    <dgm:pt modelId="{D2804B28-71F3-49A1-B474-E41644651356}" type="parTrans" cxnId="{5C59A523-E631-45C1-8FEF-B96728CC0BAE}">
      <dgm:prSet/>
      <dgm:spPr/>
      <dgm:t>
        <a:bodyPr/>
        <a:lstStyle/>
        <a:p>
          <a:endParaRPr lang="en-US"/>
        </a:p>
      </dgm:t>
    </dgm:pt>
    <dgm:pt modelId="{EB56DB04-E278-4866-AB6D-771C049AA9FB}" type="sibTrans" cxnId="{5C59A523-E631-45C1-8FEF-B96728CC0BAE}">
      <dgm:prSet/>
      <dgm:spPr/>
      <dgm:t>
        <a:bodyPr/>
        <a:lstStyle/>
        <a:p>
          <a:endParaRPr lang="en-US"/>
        </a:p>
      </dgm:t>
    </dgm:pt>
    <dgm:pt modelId="{A2E8DDA1-C643-407B-A487-E49EF08CCEC7}">
      <dgm:prSet/>
      <dgm:spPr/>
      <dgm:t>
        <a:bodyPr/>
        <a:lstStyle/>
        <a:p>
          <a:r>
            <a:rPr lang="en-US" dirty="0"/>
            <a:t>Download</a:t>
          </a:r>
        </a:p>
      </dgm:t>
    </dgm:pt>
    <dgm:pt modelId="{F6A7CEF8-AEB1-495E-8AE2-169F6469C943}" type="parTrans" cxnId="{7A99D509-148E-4207-A54D-98C92305FF72}">
      <dgm:prSet/>
      <dgm:spPr/>
      <dgm:t>
        <a:bodyPr/>
        <a:lstStyle/>
        <a:p>
          <a:endParaRPr lang="en-US"/>
        </a:p>
      </dgm:t>
    </dgm:pt>
    <dgm:pt modelId="{C5FD9E7A-1285-4BC4-934D-D8A80C67E460}" type="sibTrans" cxnId="{7A99D509-148E-4207-A54D-98C92305FF72}">
      <dgm:prSet/>
      <dgm:spPr/>
      <dgm:t>
        <a:bodyPr/>
        <a:lstStyle/>
        <a:p>
          <a:endParaRPr lang="en-US"/>
        </a:p>
      </dgm:t>
    </dgm:pt>
    <dgm:pt modelId="{73388A84-7758-4042-9D4B-E60325766A5B}">
      <dgm:prSet/>
      <dgm:spPr/>
      <dgm:t>
        <a:bodyPr/>
        <a:lstStyle/>
        <a:p>
          <a:r>
            <a:rPr lang="en-US" dirty="0"/>
            <a:t>Download the textbook PDF for FREE and add it to any and all devices. Contact campus tech support for help with downloading. </a:t>
          </a:r>
        </a:p>
      </dgm:t>
    </dgm:pt>
    <dgm:pt modelId="{EFEE8725-F7C1-419A-A710-7E95CB7C7202}" type="parTrans" cxnId="{57EBE8F9-ACE4-4123-AF75-12BA44498FEE}">
      <dgm:prSet/>
      <dgm:spPr/>
      <dgm:t>
        <a:bodyPr/>
        <a:lstStyle/>
        <a:p>
          <a:endParaRPr lang="en-US"/>
        </a:p>
      </dgm:t>
    </dgm:pt>
    <dgm:pt modelId="{D87FD6F9-519F-406A-923F-35397A424797}" type="sibTrans" cxnId="{57EBE8F9-ACE4-4123-AF75-12BA44498FEE}">
      <dgm:prSet/>
      <dgm:spPr/>
      <dgm:t>
        <a:bodyPr/>
        <a:lstStyle/>
        <a:p>
          <a:endParaRPr lang="en-US"/>
        </a:p>
      </dgm:t>
    </dgm:pt>
    <dgm:pt modelId="{9EBF194D-F3D2-48E8-A469-05EC6B654BDF}">
      <dgm:prSet/>
      <dgm:spPr/>
      <dgm:t>
        <a:bodyPr/>
        <a:lstStyle/>
        <a:p>
          <a:r>
            <a:rPr lang="en-US" dirty="0"/>
            <a:t>Access any time, anywhere! </a:t>
          </a:r>
        </a:p>
      </dgm:t>
    </dgm:pt>
    <dgm:pt modelId="{F28EDF5C-41E5-4AB5-9FF0-80A777D09B84}" type="parTrans" cxnId="{31429501-3568-49E7-BE68-C5D58713A5E2}">
      <dgm:prSet/>
      <dgm:spPr/>
      <dgm:t>
        <a:bodyPr/>
        <a:lstStyle/>
        <a:p>
          <a:endParaRPr lang="en-US"/>
        </a:p>
      </dgm:t>
    </dgm:pt>
    <dgm:pt modelId="{683F3F1D-D19A-482D-A75E-5C56602B4EA5}" type="sibTrans" cxnId="{31429501-3568-49E7-BE68-C5D58713A5E2}">
      <dgm:prSet/>
      <dgm:spPr/>
      <dgm:t>
        <a:bodyPr/>
        <a:lstStyle/>
        <a:p>
          <a:endParaRPr lang="en-US"/>
        </a:p>
      </dgm:t>
    </dgm:pt>
    <dgm:pt modelId="{131B7BE5-257F-4017-98A5-F5DD7B6A263A}">
      <dgm:prSet/>
      <dgm:spPr/>
      <dgm:t>
        <a:bodyPr/>
        <a:lstStyle/>
        <a:p>
          <a:r>
            <a:rPr lang="en-US" dirty="0"/>
            <a:t>The PDF lets you access the textbook online or offline, from any device. </a:t>
          </a:r>
        </a:p>
      </dgm:t>
    </dgm:pt>
    <dgm:pt modelId="{DB66F6B1-254B-435F-A1D9-B150864E79AE}" type="parTrans" cxnId="{89AB421A-120E-435A-A9CB-F39CA2167EBE}">
      <dgm:prSet/>
      <dgm:spPr/>
      <dgm:t>
        <a:bodyPr/>
        <a:lstStyle/>
        <a:p>
          <a:endParaRPr lang="en-US"/>
        </a:p>
      </dgm:t>
    </dgm:pt>
    <dgm:pt modelId="{B0D03403-68FB-4045-96B5-256E6773C1C7}" type="sibTrans" cxnId="{89AB421A-120E-435A-A9CB-F39CA2167EBE}">
      <dgm:prSet/>
      <dgm:spPr/>
      <dgm:t>
        <a:bodyPr/>
        <a:lstStyle/>
        <a:p>
          <a:endParaRPr lang="en-US"/>
        </a:p>
      </dgm:t>
    </dgm:pt>
    <dgm:pt modelId="{253D224F-42E2-4A97-871C-6E75296BBABC}" type="pres">
      <dgm:prSet presAssocID="{13A59457-2E17-44BC-B90B-FE8A667F4945}" presName="linear" presStyleCnt="0">
        <dgm:presLayoutVars>
          <dgm:dir/>
          <dgm:animLvl val="lvl"/>
          <dgm:resizeHandles val="exact"/>
        </dgm:presLayoutVars>
      </dgm:prSet>
      <dgm:spPr/>
      <dgm:t>
        <a:bodyPr/>
        <a:lstStyle/>
        <a:p>
          <a:endParaRPr lang="en-US"/>
        </a:p>
      </dgm:t>
    </dgm:pt>
    <dgm:pt modelId="{67719137-621E-4DAE-A097-4F2EC29887C1}" type="pres">
      <dgm:prSet presAssocID="{7090F892-D72A-4620-B1EB-897DD2688885}" presName="parentLin" presStyleCnt="0"/>
      <dgm:spPr/>
    </dgm:pt>
    <dgm:pt modelId="{6DAFEA55-2677-427E-8D5F-B66C749C5E7C}" type="pres">
      <dgm:prSet presAssocID="{7090F892-D72A-4620-B1EB-897DD2688885}" presName="parentLeftMargin" presStyleLbl="node1" presStyleIdx="0" presStyleCnt="3"/>
      <dgm:spPr/>
      <dgm:t>
        <a:bodyPr/>
        <a:lstStyle/>
        <a:p>
          <a:endParaRPr lang="en-US"/>
        </a:p>
      </dgm:t>
    </dgm:pt>
    <dgm:pt modelId="{BB4E72F8-424F-4B9F-8888-D7D7CA31454C}" type="pres">
      <dgm:prSet presAssocID="{7090F892-D72A-4620-B1EB-897DD2688885}" presName="parentText" presStyleLbl="node1" presStyleIdx="0" presStyleCnt="3">
        <dgm:presLayoutVars>
          <dgm:chMax val="0"/>
          <dgm:bulletEnabled val="1"/>
        </dgm:presLayoutVars>
      </dgm:prSet>
      <dgm:spPr/>
      <dgm:t>
        <a:bodyPr/>
        <a:lstStyle/>
        <a:p>
          <a:endParaRPr lang="en-US"/>
        </a:p>
      </dgm:t>
    </dgm:pt>
    <dgm:pt modelId="{66CBED28-4670-40FB-8EA5-75326BB4E060}" type="pres">
      <dgm:prSet presAssocID="{7090F892-D72A-4620-B1EB-897DD2688885}" presName="negativeSpace" presStyleCnt="0"/>
      <dgm:spPr/>
    </dgm:pt>
    <dgm:pt modelId="{49B32A5B-6DE3-42C1-A4FD-640CC0F2DFCA}" type="pres">
      <dgm:prSet presAssocID="{7090F892-D72A-4620-B1EB-897DD2688885}" presName="childText" presStyleLbl="conFgAcc1" presStyleIdx="0" presStyleCnt="3" custLinFactNeighborX="123">
        <dgm:presLayoutVars>
          <dgm:bulletEnabled val="1"/>
        </dgm:presLayoutVars>
      </dgm:prSet>
      <dgm:spPr/>
      <dgm:t>
        <a:bodyPr/>
        <a:lstStyle/>
        <a:p>
          <a:endParaRPr lang="en-US"/>
        </a:p>
      </dgm:t>
    </dgm:pt>
    <dgm:pt modelId="{37DCCBDE-F7B8-418E-A58A-21D6E3456B24}" type="pres">
      <dgm:prSet presAssocID="{2DAA9227-E7B9-4BAA-B936-B02AD0192C4C}" presName="spaceBetweenRectangles" presStyleCnt="0"/>
      <dgm:spPr/>
    </dgm:pt>
    <dgm:pt modelId="{BD09F684-27A8-4A48-97DA-E06AA27533BF}" type="pres">
      <dgm:prSet presAssocID="{A2E8DDA1-C643-407B-A487-E49EF08CCEC7}" presName="parentLin" presStyleCnt="0"/>
      <dgm:spPr/>
    </dgm:pt>
    <dgm:pt modelId="{309C513E-1E8F-4DEA-B0B2-CDBC6325DEF4}" type="pres">
      <dgm:prSet presAssocID="{A2E8DDA1-C643-407B-A487-E49EF08CCEC7}" presName="parentLeftMargin" presStyleLbl="node1" presStyleIdx="0" presStyleCnt="3"/>
      <dgm:spPr/>
      <dgm:t>
        <a:bodyPr/>
        <a:lstStyle/>
        <a:p>
          <a:endParaRPr lang="en-US"/>
        </a:p>
      </dgm:t>
    </dgm:pt>
    <dgm:pt modelId="{9DE09521-47FB-4132-A735-35EFCB084FF7}" type="pres">
      <dgm:prSet presAssocID="{A2E8DDA1-C643-407B-A487-E49EF08CCEC7}" presName="parentText" presStyleLbl="node1" presStyleIdx="1" presStyleCnt="3">
        <dgm:presLayoutVars>
          <dgm:chMax val="0"/>
          <dgm:bulletEnabled val="1"/>
        </dgm:presLayoutVars>
      </dgm:prSet>
      <dgm:spPr/>
      <dgm:t>
        <a:bodyPr/>
        <a:lstStyle/>
        <a:p>
          <a:endParaRPr lang="en-US"/>
        </a:p>
      </dgm:t>
    </dgm:pt>
    <dgm:pt modelId="{14CFBF25-95C3-4728-8D56-BE53DEA5DE2D}" type="pres">
      <dgm:prSet presAssocID="{A2E8DDA1-C643-407B-A487-E49EF08CCEC7}" presName="negativeSpace" presStyleCnt="0"/>
      <dgm:spPr/>
    </dgm:pt>
    <dgm:pt modelId="{59FDC794-E5E9-487F-81CB-FC98C0ED2BFF}" type="pres">
      <dgm:prSet presAssocID="{A2E8DDA1-C643-407B-A487-E49EF08CCEC7}" presName="childText" presStyleLbl="conFgAcc1" presStyleIdx="1" presStyleCnt="3">
        <dgm:presLayoutVars>
          <dgm:bulletEnabled val="1"/>
        </dgm:presLayoutVars>
      </dgm:prSet>
      <dgm:spPr/>
      <dgm:t>
        <a:bodyPr/>
        <a:lstStyle/>
        <a:p>
          <a:endParaRPr lang="en-US"/>
        </a:p>
      </dgm:t>
    </dgm:pt>
    <dgm:pt modelId="{BB2627E9-A66A-448C-9504-43700DCDDC38}" type="pres">
      <dgm:prSet presAssocID="{C5FD9E7A-1285-4BC4-934D-D8A80C67E460}" presName="spaceBetweenRectangles" presStyleCnt="0"/>
      <dgm:spPr/>
    </dgm:pt>
    <dgm:pt modelId="{35AD3928-9D20-45D9-91F8-B83C8535EAFA}" type="pres">
      <dgm:prSet presAssocID="{9EBF194D-F3D2-48E8-A469-05EC6B654BDF}" presName="parentLin" presStyleCnt="0"/>
      <dgm:spPr/>
    </dgm:pt>
    <dgm:pt modelId="{A4A7AFAD-DD0B-47FA-A585-FFAAF1C0A4EE}" type="pres">
      <dgm:prSet presAssocID="{9EBF194D-F3D2-48E8-A469-05EC6B654BDF}" presName="parentLeftMargin" presStyleLbl="node1" presStyleIdx="1" presStyleCnt="3"/>
      <dgm:spPr/>
      <dgm:t>
        <a:bodyPr/>
        <a:lstStyle/>
        <a:p>
          <a:endParaRPr lang="en-US"/>
        </a:p>
      </dgm:t>
    </dgm:pt>
    <dgm:pt modelId="{DF8AD028-5E84-4C6E-B4B3-81D9D7645FB3}" type="pres">
      <dgm:prSet presAssocID="{9EBF194D-F3D2-48E8-A469-05EC6B654BDF}" presName="parentText" presStyleLbl="node1" presStyleIdx="2" presStyleCnt="3">
        <dgm:presLayoutVars>
          <dgm:chMax val="0"/>
          <dgm:bulletEnabled val="1"/>
        </dgm:presLayoutVars>
      </dgm:prSet>
      <dgm:spPr/>
      <dgm:t>
        <a:bodyPr/>
        <a:lstStyle/>
        <a:p>
          <a:endParaRPr lang="en-US"/>
        </a:p>
      </dgm:t>
    </dgm:pt>
    <dgm:pt modelId="{2E1683C4-D464-4663-B57E-EE9023344345}" type="pres">
      <dgm:prSet presAssocID="{9EBF194D-F3D2-48E8-A469-05EC6B654BDF}" presName="negativeSpace" presStyleCnt="0"/>
      <dgm:spPr/>
    </dgm:pt>
    <dgm:pt modelId="{5A759E6D-8703-4928-8B3A-0501E1F80E7F}" type="pres">
      <dgm:prSet presAssocID="{9EBF194D-F3D2-48E8-A469-05EC6B654BDF}" presName="childText" presStyleLbl="conFgAcc1" presStyleIdx="2" presStyleCnt="3">
        <dgm:presLayoutVars>
          <dgm:bulletEnabled val="1"/>
        </dgm:presLayoutVars>
      </dgm:prSet>
      <dgm:spPr/>
      <dgm:t>
        <a:bodyPr/>
        <a:lstStyle/>
        <a:p>
          <a:endParaRPr lang="en-US"/>
        </a:p>
      </dgm:t>
    </dgm:pt>
  </dgm:ptLst>
  <dgm:cxnLst>
    <dgm:cxn modelId="{05F6914F-0ADF-4757-83D7-A4B250BE7074}" type="presOf" srcId="{A2E8DDA1-C643-407B-A487-E49EF08CCEC7}" destId="{9DE09521-47FB-4132-A735-35EFCB084FF7}" srcOrd="1" destOrd="0" presId="urn:microsoft.com/office/officeart/2005/8/layout/list1"/>
    <dgm:cxn modelId="{31429501-3568-49E7-BE68-C5D58713A5E2}" srcId="{13A59457-2E17-44BC-B90B-FE8A667F4945}" destId="{9EBF194D-F3D2-48E8-A469-05EC6B654BDF}" srcOrd="2" destOrd="0" parTransId="{F28EDF5C-41E5-4AB5-9FF0-80A777D09B84}" sibTransId="{683F3F1D-D19A-482D-A75E-5C56602B4EA5}"/>
    <dgm:cxn modelId="{EBB6DF8F-5873-43FF-A8CC-FDF2DE458E64}" type="presOf" srcId="{131B7BE5-257F-4017-98A5-F5DD7B6A263A}" destId="{5A759E6D-8703-4928-8B3A-0501E1F80E7F}" srcOrd="0" destOrd="0" presId="urn:microsoft.com/office/officeart/2005/8/layout/list1"/>
    <dgm:cxn modelId="{5C59A523-E631-45C1-8FEF-B96728CC0BAE}" srcId="{7090F892-D72A-4620-B1EB-897DD2688885}" destId="{4715A25F-FB92-4567-AADE-29F1B13CA109}" srcOrd="0" destOrd="0" parTransId="{D2804B28-71F3-49A1-B474-E41644651356}" sibTransId="{EB56DB04-E278-4866-AB6D-771C049AA9FB}"/>
    <dgm:cxn modelId="{665A0A11-95ED-4C93-8A81-A6DCBDF2134B}" srcId="{13A59457-2E17-44BC-B90B-FE8A667F4945}" destId="{7090F892-D72A-4620-B1EB-897DD2688885}" srcOrd="0" destOrd="0" parTransId="{25D2B2D8-60FC-4794-A339-46D590CF14EA}" sibTransId="{2DAA9227-E7B9-4BAA-B936-B02AD0192C4C}"/>
    <dgm:cxn modelId="{05DD7102-DA62-4236-8DBF-61AFCB7FFB6C}" type="presOf" srcId="{A2E8DDA1-C643-407B-A487-E49EF08CCEC7}" destId="{309C513E-1E8F-4DEA-B0B2-CDBC6325DEF4}" srcOrd="0" destOrd="0" presId="urn:microsoft.com/office/officeart/2005/8/layout/list1"/>
    <dgm:cxn modelId="{5F3C7353-8181-4B59-B55F-83EB4B12ADC6}" type="presOf" srcId="{7090F892-D72A-4620-B1EB-897DD2688885}" destId="{6DAFEA55-2677-427E-8D5F-B66C749C5E7C}" srcOrd="0" destOrd="0" presId="urn:microsoft.com/office/officeart/2005/8/layout/list1"/>
    <dgm:cxn modelId="{09A4BDCC-3A5A-4232-8873-C915A3ADA060}" type="presOf" srcId="{9EBF194D-F3D2-48E8-A469-05EC6B654BDF}" destId="{A4A7AFAD-DD0B-47FA-A585-FFAAF1C0A4EE}" srcOrd="0" destOrd="0" presId="urn:microsoft.com/office/officeart/2005/8/layout/list1"/>
    <dgm:cxn modelId="{B8912C94-35D5-457D-8C6B-EDF5A6D4C887}" type="presOf" srcId="{13A59457-2E17-44BC-B90B-FE8A667F4945}" destId="{253D224F-42E2-4A97-871C-6E75296BBABC}" srcOrd="0" destOrd="0" presId="urn:microsoft.com/office/officeart/2005/8/layout/list1"/>
    <dgm:cxn modelId="{57EBE8F9-ACE4-4123-AF75-12BA44498FEE}" srcId="{A2E8DDA1-C643-407B-A487-E49EF08CCEC7}" destId="{73388A84-7758-4042-9D4B-E60325766A5B}" srcOrd="0" destOrd="0" parTransId="{EFEE8725-F7C1-419A-A710-7E95CB7C7202}" sibTransId="{D87FD6F9-519F-406A-923F-35397A424797}"/>
    <dgm:cxn modelId="{BE50146F-6A3F-4868-BAB9-C28192204BB7}" type="presOf" srcId="{4715A25F-FB92-4567-AADE-29F1B13CA109}" destId="{49B32A5B-6DE3-42C1-A4FD-640CC0F2DFCA}" srcOrd="0" destOrd="0" presId="urn:microsoft.com/office/officeart/2005/8/layout/list1"/>
    <dgm:cxn modelId="{F6F3CF44-FF9F-4EDC-90CF-B5BF3CE11AF6}" type="presOf" srcId="{7090F892-D72A-4620-B1EB-897DD2688885}" destId="{BB4E72F8-424F-4B9F-8888-D7D7CA31454C}" srcOrd="1" destOrd="0" presId="urn:microsoft.com/office/officeart/2005/8/layout/list1"/>
    <dgm:cxn modelId="{7A99D509-148E-4207-A54D-98C92305FF72}" srcId="{13A59457-2E17-44BC-B90B-FE8A667F4945}" destId="{A2E8DDA1-C643-407B-A487-E49EF08CCEC7}" srcOrd="1" destOrd="0" parTransId="{F6A7CEF8-AEB1-495E-8AE2-169F6469C943}" sibTransId="{C5FD9E7A-1285-4BC4-934D-D8A80C67E460}"/>
    <dgm:cxn modelId="{7E872B75-02EE-4D02-9B44-0AF0877A17D6}" type="presOf" srcId="{9EBF194D-F3D2-48E8-A469-05EC6B654BDF}" destId="{DF8AD028-5E84-4C6E-B4B3-81D9D7645FB3}" srcOrd="1" destOrd="0" presId="urn:microsoft.com/office/officeart/2005/8/layout/list1"/>
    <dgm:cxn modelId="{63A1EDE7-0200-4380-9CC8-6C581C8034CB}" type="presOf" srcId="{73388A84-7758-4042-9D4B-E60325766A5B}" destId="{59FDC794-E5E9-487F-81CB-FC98C0ED2BFF}" srcOrd="0" destOrd="0" presId="urn:microsoft.com/office/officeart/2005/8/layout/list1"/>
    <dgm:cxn modelId="{89AB421A-120E-435A-A9CB-F39CA2167EBE}" srcId="{9EBF194D-F3D2-48E8-A469-05EC6B654BDF}" destId="{131B7BE5-257F-4017-98A5-F5DD7B6A263A}" srcOrd="0" destOrd="0" parTransId="{DB66F6B1-254B-435F-A1D9-B150864E79AE}" sibTransId="{B0D03403-68FB-4045-96B5-256E6773C1C7}"/>
    <dgm:cxn modelId="{67ADA1AE-4BBF-4713-9E9A-6513BC165621}" type="presParOf" srcId="{253D224F-42E2-4A97-871C-6E75296BBABC}" destId="{67719137-621E-4DAE-A097-4F2EC29887C1}" srcOrd="0" destOrd="0" presId="urn:microsoft.com/office/officeart/2005/8/layout/list1"/>
    <dgm:cxn modelId="{F5FC17F8-F9FF-424B-AFA5-3481E4E21BC8}" type="presParOf" srcId="{67719137-621E-4DAE-A097-4F2EC29887C1}" destId="{6DAFEA55-2677-427E-8D5F-B66C749C5E7C}" srcOrd="0" destOrd="0" presId="urn:microsoft.com/office/officeart/2005/8/layout/list1"/>
    <dgm:cxn modelId="{BB4E1C71-B120-46F5-BF2C-2164D8B07D9C}" type="presParOf" srcId="{67719137-621E-4DAE-A097-4F2EC29887C1}" destId="{BB4E72F8-424F-4B9F-8888-D7D7CA31454C}" srcOrd="1" destOrd="0" presId="urn:microsoft.com/office/officeart/2005/8/layout/list1"/>
    <dgm:cxn modelId="{618B4979-0AC3-4D48-9FF4-795971B37752}" type="presParOf" srcId="{253D224F-42E2-4A97-871C-6E75296BBABC}" destId="{66CBED28-4670-40FB-8EA5-75326BB4E060}" srcOrd="1" destOrd="0" presId="urn:microsoft.com/office/officeart/2005/8/layout/list1"/>
    <dgm:cxn modelId="{C82ECBF6-7742-4974-AE6C-13D065A4390B}" type="presParOf" srcId="{253D224F-42E2-4A97-871C-6E75296BBABC}" destId="{49B32A5B-6DE3-42C1-A4FD-640CC0F2DFCA}" srcOrd="2" destOrd="0" presId="urn:microsoft.com/office/officeart/2005/8/layout/list1"/>
    <dgm:cxn modelId="{1A80641F-CC5F-4BFA-9604-4D6F1446AD76}" type="presParOf" srcId="{253D224F-42E2-4A97-871C-6E75296BBABC}" destId="{37DCCBDE-F7B8-418E-A58A-21D6E3456B24}" srcOrd="3" destOrd="0" presId="urn:microsoft.com/office/officeart/2005/8/layout/list1"/>
    <dgm:cxn modelId="{A83E0634-1D4F-4421-B8CB-7CC8ECDBEAFF}" type="presParOf" srcId="{253D224F-42E2-4A97-871C-6E75296BBABC}" destId="{BD09F684-27A8-4A48-97DA-E06AA27533BF}" srcOrd="4" destOrd="0" presId="urn:microsoft.com/office/officeart/2005/8/layout/list1"/>
    <dgm:cxn modelId="{349E6816-F42B-439D-8305-A43267FDA7B2}" type="presParOf" srcId="{BD09F684-27A8-4A48-97DA-E06AA27533BF}" destId="{309C513E-1E8F-4DEA-B0B2-CDBC6325DEF4}" srcOrd="0" destOrd="0" presId="urn:microsoft.com/office/officeart/2005/8/layout/list1"/>
    <dgm:cxn modelId="{8A02D159-1BE4-445E-9113-3B72FB49FD6A}" type="presParOf" srcId="{BD09F684-27A8-4A48-97DA-E06AA27533BF}" destId="{9DE09521-47FB-4132-A735-35EFCB084FF7}" srcOrd="1" destOrd="0" presId="urn:microsoft.com/office/officeart/2005/8/layout/list1"/>
    <dgm:cxn modelId="{CB88804B-0907-42DA-AB5C-AC3611610171}" type="presParOf" srcId="{253D224F-42E2-4A97-871C-6E75296BBABC}" destId="{14CFBF25-95C3-4728-8D56-BE53DEA5DE2D}" srcOrd="5" destOrd="0" presId="urn:microsoft.com/office/officeart/2005/8/layout/list1"/>
    <dgm:cxn modelId="{A84E3055-0EC1-4C48-B5D3-FD4D07970562}" type="presParOf" srcId="{253D224F-42E2-4A97-871C-6E75296BBABC}" destId="{59FDC794-E5E9-487F-81CB-FC98C0ED2BFF}" srcOrd="6" destOrd="0" presId="urn:microsoft.com/office/officeart/2005/8/layout/list1"/>
    <dgm:cxn modelId="{C9CBB27F-19D4-4AB4-8A3F-878FDF679D38}" type="presParOf" srcId="{253D224F-42E2-4A97-871C-6E75296BBABC}" destId="{BB2627E9-A66A-448C-9504-43700DCDDC38}" srcOrd="7" destOrd="0" presId="urn:microsoft.com/office/officeart/2005/8/layout/list1"/>
    <dgm:cxn modelId="{B22BCDBD-71F2-4119-81AE-37D02AC5C011}" type="presParOf" srcId="{253D224F-42E2-4A97-871C-6E75296BBABC}" destId="{35AD3928-9D20-45D9-91F8-B83C8535EAFA}" srcOrd="8" destOrd="0" presId="urn:microsoft.com/office/officeart/2005/8/layout/list1"/>
    <dgm:cxn modelId="{C510FF87-8044-47F8-A5E4-3FCA18CAEAF8}" type="presParOf" srcId="{35AD3928-9D20-45D9-91F8-B83C8535EAFA}" destId="{A4A7AFAD-DD0B-47FA-A585-FFAAF1C0A4EE}" srcOrd="0" destOrd="0" presId="urn:microsoft.com/office/officeart/2005/8/layout/list1"/>
    <dgm:cxn modelId="{AD2FA503-1F47-40F8-BCCE-EA0BB0536832}" type="presParOf" srcId="{35AD3928-9D20-45D9-91F8-B83C8535EAFA}" destId="{DF8AD028-5E84-4C6E-B4B3-81D9D7645FB3}" srcOrd="1" destOrd="0" presId="urn:microsoft.com/office/officeart/2005/8/layout/list1"/>
    <dgm:cxn modelId="{0D8F0F3E-AB20-4BF4-8B5A-A44922F76ABE}" type="presParOf" srcId="{253D224F-42E2-4A97-871C-6E75296BBABC}" destId="{2E1683C4-D464-4663-B57E-EE9023344345}" srcOrd="9" destOrd="0" presId="urn:microsoft.com/office/officeart/2005/8/layout/list1"/>
    <dgm:cxn modelId="{CAE4BE7C-32E5-42FD-AD3E-0C768251A2B9}" type="presParOf" srcId="{253D224F-42E2-4A97-871C-6E75296BBABC}" destId="{5A759E6D-8703-4928-8B3A-0501E1F80E7F}"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B32A5B-6DE3-42C1-A4FD-640CC0F2DFCA}">
      <dsp:nvSpPr>
        <dsp:cNvPr id="0" name=""/>
        <dsp:cNvSpPr/>
      </dsp:nvSpPr>
      <dsp:spPr>
        <a:xfrm>
          <a:off x="0" y="420150"/>
          <a:ext cx="6900512" cy="10206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499872" rIns="535556"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Log on to our course site to access the book.</a:t>
          </a:r>
        </a:p>
      </dsp:txBody>
      <dsp:txXfrm>
        <a:off x="0" y="420150"/>
        <a:ext cx="6900512" cy="1020600"/>
      </dsp:txXfrm>
    </dsp:sp>
    <dsp:sp modelId="{BB4E72F8-424F-4B9F-8888-D7D7CA31454C}">
      <dsp:nvSpPr>
        <dsp:cNvPr id="0" name=""/>
        <dsp:cNvSpPr/>
      </dsp:nvSpPr>
      <dsp:spPr>
        <a:xfrm>
          <a:off x="345025" y="65910"/>
          <a:ext cx="4830358" cy="7084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lvl="0" algn="l" defTabSz="1066800">
            <a:lnSpc>
              <a:spcPct val="90000"/>
            </a:lnSpc>
            <a:spcBef>
              <a:spcPct val="0"/>
            </a:spcBef>
            <a:spcAft>
              <a:spcPct val="35000"/>
            </a:spcAft>
          </a:pPr>
          <a:r>
            <a:rPr lang="en-US" sz="2400" kern="1200" dirty="0"/>
            <a:t>Log On</a:t>
          </a:r>
        </a:p>
      </dsp:txBody>
      <dsp:txXfrm>
        <a:off x="379610" y="100495"/>
        <a:ext cx="4761188" cy="639310"/>
      </dsp:txXfrm>
    </dsp:sp>
    <dsp:sp modelId="{59FDC794-E5E9-487F-81CB-FC98C0ED2BFF}">
      <dsp:nvSpPr>
        <dsp:cNvPr id="0" name=""/>
        <dsp:cNvSpPr/>
      </dsp:nvSpPr>
      <dsp:spPr>
        <a:xfrm>
          <a:off x="0" y="1924590"/>
          <a:ext cx="6900512" cy="1701000"/>
        </a:xfrm>
        <a:prstGeom prst="rect">
          <a:avLst/>
        </a:prstGeom>
        <a:solidFill>
          <a:schemeClr val="lt1">
            <a:alpha val="90000"/>
            <a:hueOff val="0"/>
            <a:satOff val="0"/>
            <a:lumOff val="0"/>
            <a:alphaOff val="0"/>
          </a:schemeClr>
        </a:solidFill>
        <a:ln w="12700" cap="flat" cmpd="sng" algn="ctr">
          <a:solidFill>
            <a:schemeClr val="accent2">
              <a:hueOff val="-4533602"/>
              <a:satOff val="2618"/>
              <a:lumOff val="-4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499872" rIns="535556"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Download the textbook PDF for FREE and add it to any and all devices. Contact campus tech support for help with downloading. </a:t>
          </a:r>
        </a:p>
      </dsp:txBody>
      <dsp:txXfrm>
        <a:off x="0" y="1924590"/>
        <a:ext cx="6900512" cy="1701000"/>
      </dsp:txXfrm>
    </dsp:sp>
    <dsp:sp modelId="{9DE09521-47FB-4132-A735-35EFCB084FF7}">
      <dsp:nvSpPr>
        <dsp:cNvPr id="0" name=""/>
        <dsp:cNvSpPr/>
      </dsp:nvSpPr>
      <dsp:spPr>
        <a:xfrm>
          <a:off x="345025" y="1570350"/>
          <a:ext cx="4830358" cy="708480"/>
        </a:xfrm>
        <a:prstGeom prst="roundRect">
          <a:avLst/>
        </a:prstGeom>
        <a:solidFill>
          <a:schemeClr val="accent2">
            <a:hueOff val="-4533602"/>
            <a:satOff val="261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lvl="0" algn="l" defTabSz="1066800">
            <a:lnSpc>
              <a:spcPct val="90000"/>
            </a:lnSpc>
            <a:spcBef>
              <a:spcPct val="0"/>
            </a:spcBef>
            <a:spcAft>
              <a:spcPct val="35000"/>
            </a:spcAft>
          </a:pPr>
          <a:r>
            <a:rPr lang="en-US" sz="2400" kern="1200" dirty="0"/>
            <a:t>Download</a:t>
          </a:r>
        </a:p>
      </dsp:txBody>
      <dsp:txXfrm>
        <a:off x="379610" y="1604935"/>
        <a:ext cx="4761188" cy="639310"/>
      </dsp:txXfrm>
    </dsp:sp>
    <dsp:sp modelId="{5A759E6D-8703-4928-8B3A-0501E1F80E7F}">
      <dsp:nvSpPr>
        <dsp:cNvPr id="0" name=""/>
        <dsp:cNvSpPr/>
      </dsp:nvSpPr>
      <dsp:spPr>
        <a:xfrm>
          <a:off x="0" y="4109430"/>
          <a:ext cx="6900512" cy="1360800"/>
        </a:xfrm>
        <a:prstGeom prst="rect">
          <a:avLst/>
        </a:prstGeom>
        <a:solidFill>
          <a:schemeClr val="lt1">
            <a:alpha val="90000"/>
            <a:hueOff val="0"/>
            <a:satOff val="0"/>
            <a:lumOff val="0"/>
            <a:alphaOff val="0"/>
          </a:schemeClr>
        </a:solidFill>
        <a:ln w="12700" cap="flat" cmpd="sng" algn="ctr">
          <a:solidFill>
            <a:schemeClr val="accent2">
              <a:hueOff val="-9067203"/>
              <a:satOff val="5236"/>
              <a:lumOff val="-960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499872" rIns="535556"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The PDF lets you access the textbook online or offline, from any device. </a:t>
          </a:r>
        </a:p>
      </dsp:txBody>
      <dsp:txXfrm>
        <a:off x="0" y="4109430"/>
        <a:ext cx="6900512" cy="1360800"/>
      </dsp:txXfrm>
    </dsp:sp>
    <dsp:sp modelId="{DF8AD028-5E84-4C6E-B4B3-81D9D7645FB3}">
      <dsp:nvSpPr>
        <dsp:cNvPr id="0" name=""/>
        <dsp:cNvSpPr/>
      </dsp:nvSpPr>
      <dsp:spPr>
        <a:xfrm>
          <a:off x="345025" y="3755190"/>
          <a:ext cx="4830358" cy="708480"/>
        </a:xfrm>
        <a:prstGeom prst="roundRect">
          <a:avLst/>
        </a:prstGeom>
        <a:solidFill>
          <a:schemeClr val="accent2">
            <a:hueOff val="-9067203"/>
            <a:satOff val="5236"/>
            <a:lumOff val="-96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lvl="0" algn="l" defTabSz="1066800">
            <a:lnSpc>
              <a:spcPct val="90000"/>
            </a:lnSpc>
            <a:spcBef>
              <a:spcPct val="0"/>
            </a:spcBef>
            <a:spcAft>
              <a:spcPct val="35000"/>
            </a:spcAft>
          </a:pPr>
          <a:r>
            <a:rPr lang="en-US" sz="2400" kern="1200" dirty="0"/>
            <a:t>Access any time, anywhere! </a:t>
          </a:r>
        </a:p>
      </dsp:txBody>
      <dsp:txXfrm>
        <a:off x="379610" y="3789775"/>
        <a:ext cx="4761188" cy="63931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42594C-080C-4062-9772-67B0D05803E5}" type="datetimeFigureOut">
              <a:rPr lang="en-US" smtClean="0"/>
              <a:t>6/17/2021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0FDA22-6467-4A0D-859B-221E0C7EB39C}" type="slidenum">
              <a:rPr lang="en-US" smtClean="0"/>
              <a:t>‹#›</a:t>
            </a:fld>
            <a:endParaRPr lang="en-US"/>
          </a:p>
        </p:txBody>
      </p:sp>
    </p:spTree>
    <p:extLst>
      <p:ext uri="{BB962C8B-B14F-4D97-AF65-F5344CB8AC3E}">
        <p14:creationId xmlns:p14="http://schemas.microsoft.com/office/powerpoint/2010/main" val="1739582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studentpirgs.org/news/sp/student-government-leaders-unite-call-federal-open-textbook-grant-program"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464646"/>
                </a:solidFill>
                <a:effectLst/>
                <a:latin typeface="source sans pro" panose="020B0503030403020204" pitchFamily="34" charset="0"/>
              </a:rPr>
              <a:t>OER First Day of Class </a:t>
            </a:r>
            <a:r>
              <a:rPr lang="en-US" b="0" i="0" dirty="0" err="1">
                <a:solidFill>
                  <a:srgbClr val="464646"/>
                </a:solidFill>
                <a:effectLst/>
                <a:latin typeface="source sans pro" panose="020B0503030403020204" pitchFamily="34" charset="0"/>
              </a:rPr>
              <a:t>Powerpoint</a:t>
            </a:r>
            <a:r>
              <a:rPr lang="en-US" b="0" i="0" dirty="0">
                <a:solidFill>
                  <a:srgbClr val="464646"/>
                </a:solidFill>
                <a:effectLst/>
                <a:latin typeface="source sans pro" panose="020B0503030403020204" pitchFamily="34" charset="0"/>
              </a:rPr>
              <a:t> by Elizabeth Spica is licensed under a </a:t>
            </a:r>
            <a:r>
              <a:rPr lang="en-US" b="0" i="0" u="none" strike="noStrike" dirty="0">
                <a:solidFill>
                  <a:srgbClr val="049CCF"/>
                </a:solidFill>
                <a:effectLst/>
                <a:latin typeface="source sans pro" panose="020B0503030403020204" pitchFamily="34" charset="0"/>
                <a:hlinkClick r:id="rId3"/>
              </a:rPr>
              <a:t>Creative Commons Attribution 4.0 International License</a:t>
            </a:r>
            <a:r>
              <a:rPr lang="en-US" b="0" i="0" dirty="0">
                <a:solidFill>
                  <a:srgbClr val="464646"/>
                </a:solidFill>
                <a:effectLst/>
                <a:latin typeface="source sans pro" panose="020B0503030403020204" pitchFamily="34" charset="0"/>
              </a:rPr>
              <a:t>.</a:t>
            </a:r>
            <a:endParaRPr lang="en-US" dirty="0"/>
          </a:p>
        </p:txBody>
      </p:sp>
      <p:sp>
        <p:nvSpPr>
          <p:cNvPr id="4" name="Slide Number Placeholder 3"/>
          <p:cNvSpPr>
            <a:spLocks noGrp="1"/>
          </p:cNvSpPr>
          <p:nvPr>
            <p:ph type="sldNum" sz="quarter" idx="5"/>
          </p:nvPr>
        </p:nvSpPr>
        <p:spPr/>
        <p:txBody>
          <a:bodyPr/>
          <a:lstStyle/>
          <a:p>
            <a:fld id="{DE0FDA22-6467-4A0D-859B-221E0C7EB39C}" type="slidenum">
              <a:rPr lang="en-US" smtClean="0"/>
              <a:t>1</a:t>
            </a:fld>
            <a:endParaRPr lang="en-US"/>
          </a:p>
        </p:txBody>
      </p:sp>
    </p:spTree>
    <p:extLst>
      <p:ext uri="{BB962C8B-B14F-4D97-AF65-F5344CB8AC3E}">
        <p14:creationId xmlns:p14="http://schemas.microsoft.com/office/powerpoint/2010/main" val="1753972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introduces students to the required textbook, how to access it, and that it can be read online or offline.</a:t>
            </a:r>
          </a:p>
          <a:p>
            <a:r>
              <a:rPr lang="en-US" dirty="0"/>
              <a:t>Students are free to print one page or the entire book through any means available (Through the library, local copy service, personal printer, </a:t>
            </a:r>
            <a:r>
              <a:rPr lang="en-US" dirty="0" err="1"/>
              <a:t>etc</a:t>
            </a:r>
            <a:r>
              <a:rPr lang="en-US" dirty="0"/>
              <a:t>) – printing is not a requirement. </a:t>
            </a:r>
          </a:p>
        </p:txBody>
      </p:sp>
      <p:sp>
        <p:nvSpPr>
          <p:cNvPr id="4" name="Slide Number Placeholder 3"/>
          <p:cNvSpPr>
            <a:spLocks noGrp="1"/>
          </p:cNvSpPr>
          <p:nvPr>
            <p:ph type="sldNum" sz="quarter" idx="5"/>
          </p:nvPr>
        </p:nvSpPr>
        <p:spPr/>
        <p:txBody>
          <a:bodyPr/>
          <a:lstStyle/>
          <a:p>
            <a:fld id="{DE0FDA22-6467-4A0D-859B-221E0C7EB39C}" type="slidenum">
              <a:rPr lang="en-US" smtClean="0"/>
              <a:t>2</a:t>
            </a:fld>
            <a:endParaRPr lang="en-US"/>
          </a:p>
        </p:txBody>
      </p:sp>
    </p:spTree>
    <p:extLst>
      <p:ext uri="{BB962C8B-B14F-4D97-AF65-F5344CB8AC3E}">
        <p14:creationId xmlns:p14="http://schemas.microsoft.com/office/powerpoint/2010/main" val="2672712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team of faculty across the state created this textbook for you in response to reports from students that the cost of textbooks was a problem.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know that students in Tennessee are avoiding buying textbooks, taking fewer courses, earning poor grades, and even avoiding certain majors because of the high costs of textbooks. We also know that students are largely funding these purchases with personal savings and student loans. </a:t>
            </a:r>
            <a:r>
              <a:rPr lang="en-US" sz="1200" kern="1200" dirty="0">
                <a:solidFill>
                  <a:schemeClr val="tx1"/>
                </a:solidFill>
                <a:effectLst/>
                <a:latin typeface="+mn-lt"/>
                <a:ea typeface="+mn-ea"/>
                <a:cs typeface="+mn-cs"/>
              </a:rPr>
              <a:t>One 2018 report noted that, nationwide each year, “$3 billion of federal student aid goes to pay for textbooks.“</a:t>
            </a:r>
            <a:endParaRPr lang="en-US" b="1" dirty="0"/>
          </a:p>
          <a:p>
            <a:endParaRPr lang="en-US" b="1" dirty="0"/>
          </a:p>
          <a:p>
            <a:r>
              <a:rPr lang="en-US" b="0" dirty="0"/>
              <a:t>To help remedy these problems, TBR sponsored a group of faculty to come together and create a textbook specific to this course using freely available, openly licensed educational resources, or OER. Instead of a traditional textbook whose content is copyrighted, these learning materials are licensed for free use and sharing. The content experts who have vetted this content created this textbook to perfectly align with the topics we’ll cover this semester, and it’s the use of OER that allows them to be free to you.</a:t>
            </a:r>
          </a:p>
          <a:p>
            <a:endParaRPr lang="en-US" b="0" dirty="0"/>
          </a:p>
          <a:p>
            <a:endParaRPr lang="en-US" b="0" dirty="0"/>
          </a:p>
          <a:p>
            <a:endParaRPr lang="en-US" b="1" dirty="0"/>
          </a:p>
          <a:p>
            <a:r>
              <a:rPr lang="en-US" b="1" dirty="0"/>
              <a:t>SOURCES:</a:t>
            </a:r>
          </a:p>
          <a:p>
            <a:endParaRPr lang="en-US" sz="1200" b="1"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Spica, E. (2020). </a:t>
            </a:r>
            <a:r>
              <a:rPr lang="en-US" sz="1200" i="1" kern="1200" dirty="0">
                <a:solidFill>
                  <a:schemeClr val="tx1"/>
                </a:solidFill>
                <a:effectLst/>
                <a:latin typeface="+mn-lt"/>
                <a:ea typeface="+mn-ea"/>
                <a:cs typeface="+mn-cs"/>
              </a:rPr>
              <a:t>PERC Report Infographic: 2019 Tennessee Community College Student Course Materials Survey</a:t>
            </a:r>
            <a:r>
              <a:rPr lang="en-US" sz="1200" kern="1200" dirty="0">
                <a:solidFill>
                  <a:schemeClr val="tx1"/>
                </a:solidFill>
                <a:effectLst/>
                <a:latin typeface="+mn-lt"/>
                <a:ea typeface="+mn-ea"/>
                <a:cs typeface="+mn-cs"/>
              </a:rPr>
              <a:t>. Knoxville, TN: University of Tennessee Knoxville Postsecondary Education Research Center. Retrieved from perc.utk.edu/reports. CC BY 4.0 International license.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effectLst/>
              </a:rPr>
              <a:t>Vitez</a:t>
            </a:r>
            <a:r>
              <a:rPr lang="en-US" dirty="0">
                <a:effectLst/>
              </a:rPr>
              <a:t>, K. (2018, March 7). </a:t>
            </a:r>
            <a:r>
              <a:rPr lang="en-US" i="1" dirty="0">
                <a:effectLst/>
              </a:rPr>
              <a:t>Student Government Leaders Unite in Call for Federal Open Textbook Grant Program</a:t>
            </a:r>
            <a:r>
              <a:rPr lang="en-US" dirty="0">
                <a:effectLst/>
              </a:rPr>
              <a:t>. Student PIRGs. </a:t>
            </a:r>
            <a:r>
              <a:rPr lang="en-US" dirty="0">
                <a:effectLst/>
                <a:hlinkClick r:id="rId3"/>
              </a:rPr>
              <a:t>https://studentpirgs.org/news/sp/student-government-leaders-unite-call-federal-open-textbook-grant-program</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A3B112D9-A87A-4729-BA3B-16609E38DFF5}" type="slidenum">
              <a:rPr lang="en-US" smtClean="0"/>
              <a:t>3</a:t>
            </a:fld>
            <a:endParaRPr lang="en-US"/>
          </a:p>
        </p:txBody>
      </p:sp>
    </p:spTree>
    <p:extLst>
      <p:ext uri="{BB962C8B-B14F-4D97-AF65-F5344CB8AC3E}">
        <p14:creationId xmlns:p14="http://schemas.microsoft.com/office/powerpoint/2010/main" val="103649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optional slide talks about how OER differ through the lens of David Wiley’s 5R permissions, opencontent.org/definition)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The CC-license is w</a:t>
            </a:r>
            <a:r>
              <a:rPr lang="en-US" sz="1200" b="0" i="0" kern="1200" dirty="0">
                <a:solidFill>
                  <a:schemeClr val="tx1"/>
                </a:solidFill>
                <a:effectLst/>
                <a:latin typeface="+mn-lt"/>
                <a:ea typeface="+mn-ea"/>
                <a:cs typeface="+mn-cs"/>
              </a:rPr>
              <a:t>hat enables us to do all of this. CC stands for Creative Commons license, and it’s different from the C license we’re used to seeing that is a Copyright license. In contrast to traditional copyright, Creative Commons licensed material legally enforces the sharing of that material. A CC license is used when an author wants to give other people the right to share, use, and build upon a work that they (the author) have created.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OER differ from traditionally copyrighted material because you can: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Retain – make, own, download, and control a copy of the resource. </a:t>
            </a:r>
          </a:p>
          <a:p>
            <a:r>
              <a:rPr lang="en-US" sz="1200" b="0" i="0" kern="1200" dirty="0">
                <a:solidFill>
                  <a:schemeClr val="tx1"/>
                </a:solidFill>
                <a:effectLst/>
                <a:latin typeface="+mn-lt"/>
                <a:ea typeface="+mn-ea"/>
                <a:cs typeface="+mn-cs"/>
              </a:rPr>
              <a:t>Reuse – use your original, revised, or remixed copy of the resource publicly (website, presentation, class)</a:t>
            </a:r>
          </a:p>
          <a:p>
            <a:r>
              <a:rPr lang="en-US" sz="1200" b="0" i="0" kern="1200" dirty="0">
                <a:solidFill>
                  <a:schemeClr val="tx1"/>
                </a:solidFill>
                <a:effectLst/>
                <a:latin typeface="+mn-lt"/>
                <a:ea typeface="+mn-ea"/>
                <a:cs typeface="+mn-cs"/>
              </a:rPr>
              <a:t>Revise – edit, adapt, and modify your copy of the resource. Translate and adapt for your own purposes</a:t>
            </a:r>
          </a:p>
          <a:p>
            <a:r>
              <a:rPr lang="en-US" sz="1200" b="0" i="0" kern="1200" dirty="0">
                <a:solidFill>
                  <a:schemeClr val="tx1"/>
                </a:solidFill>
                <a:effectLst/>
                <a:latin typeface="+mn-lt"/>
                <a:ea typeface="+mn-ea"/>
                <a:cs typeface="+mn-cs"/>
              </a:rPr>
              <a:t>Remix – combine your original or revised copy of the resource with other material to create something new</a:t>
            </a:r>
          </a:p>
          <a:p>
            <a:r>
              <a:rPr lang="en-US" sz="1200" b="0" i="0" kern="1200" dirty="0">
                <a:solidFill>
                  <a:schemeClr val="tx1"/>
                </a:solidFill>
                <a:effectLst/>
                <a:latin typeface="+mn-lt"/>
                <a:ea typeface="+mn-ea"/>
                <a:cs typeface="+mn-cs"/>
              </a:rPr>
              <a:t>Redistribute – share copies of your original, revised, or remixed copy of the resource with others. Post online, give to friends, give to fellow students.</a:t>
            </a:r>
          </a:p>
        </p:txBody>
      </p:sp>
      <p:sp>
        <p:nvSpPr>
          <p:cNvPr id="4" name="Slide Number Placeholder 3"/>
          <p:cNvSpPr>
            <a:spLocks noGrp="1"/>
          </p:cNvSpPr>
          <p:nvPr>
            <p:ph type="sldNum" sz="quarter" idx="5"/>
          </p:nvPr>
        </p:nvSpPr>
        <p:spPr/>
        <p:txBody>
          <a:bodyPr/>
          <a:lstStyle/>
          <a:p>
            <a:fld id="{DE0FDA22-6467-4A0D-859B-221E0C7EB39C}" type="slidenum">
              <a:rPr lang="en-US" smtClean="0"/>
              <a:t>4</a:t>
            </a:fld>
            <a:endParaRPr lang="en-US"/>
          </a:p>
        </p:txBody>
      </p:sp>
    </p:spTree>
    <p:extLst>
      <p:ext uri="{BB962C8B-B14F-4D97-AF65-F5344CB8AC3E}">
        <p14:creationId xmlns:p14="http://schemas.microsoft.com/office/powerpoint/2010/main" val="2692192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Basically, the textbook we’re using this semester will not only save you money, but it can also help you learn. Research shows that students in courses where OER are in use perform just as well if not better as students taking courses with expensive textbooks. </a:t>
            </a:r>
          </a:p>
        </p:txBody>
      </p:sp>
      <p:sp>
        <p:nvSpPr>
          <p:cNvPr id="4" name="Slide Number Placeholder 3"/>
          <p:cNvSpPr>
            <a:spLocks noGrp="1"/>
          </p:cNvSpPr>
          <p:nvPr>
            <p:ph type="sldNum" sz="quarter" idx="5"/>
          </p:nvPr>
        </p:nvSpPr>
        <p:spPr/>
        <p:txBody>
          <a:bodyPr/>
          <a:lstStyle/>
          <a:p>
            <a:fld id="{DE0FDA22-6467-4A0D-859B-221E0C7EB39C}" type="slidenum">
              <a:rPr lang="en-US" smtClean="0"/>
              <a:t>5</a:t>
            </a:fld>
            <a:endParaRPr lang="en-US"/>
          </a:p>
        </p:txBody>
      </p:sp>
    </p:spTree>
    <p:extLst>
      <p:ext uri="{BB962C8B-B14F-4D97-AF65-F5344CB8AC3E}">
        <p14:creationId xmlns:p14="http://schemas.microsoft.com/office/powerpoint/2010/main" val="2869430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OER can help you learn because you can get the textbook for free on day one, read it online or offline, keep it on as many devices as you want, print whatever parts you want (or no parts if you don’t want). Best of all, you can know that the content was specifically selected by a group of faculty experts to align with the specific topics and outcomes of our course. If it’s in the textbook, you need to know it. </a:t>
            </a:r>
          </a:p>
          <a:p>
            <a:endParaRPr lang="en-US" dirty="0"/>
          </a:p>
        </p:txBody>
      </p:sp>
      <p:sp>
        <p:nvSpPr>
          <p:cNvPr id="4" name="Slide Number Placeholder 3"/>
          <p:cNvSpPr>
            <a:spLocks noGrp="1"/>
          </p:cNvSpPr>
          <p:nvPr>
            <p:ph type="sldNum" sz="quarter" idx="5"/>
          </p:nvPr>
        </p:nvSpPr>
        <p:spPr/>
        <p:txBody>
          <a:bodyPr/>
          <a:lstStyle/>
          <a:p>
            <a:fld id="{DE0FDA22-6467-4A0D-859B-221E0C7EB39C}" type="slidenum">
              <a:rPr lang="en-US" smtClean="0"/>
              <a:t>6</a:t>
            </a:fld>
            <a:endParaRPr lang="en-US"/>
          </a:p>
        </p:txBody>
      </p:sp>
    </p:spTree>
    <p:extLst>
      <p:ext uri="{BB962C8B-B14F-4D97-AF65-F5344CB8AC3E}">
        <p14:creationId xmlns:p14="http://schemas.microsoft.com/office/powerpoint/2010/main" val="2794210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AAF0C4-2C92-4247-BE0A-FDF80F21AA5F}"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3315405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AAF0C4-2C92-4247-BE0A-FDF80F21AA5F}"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4072355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AAF0C4-2C92-4247-BE0A-FDF80F21AA5F}"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62291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AAF0C4-2C92-4247-BE0A-FDF80F21AA5F}"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1180127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AAF0C4-2C92-4247-BE0A-FDF80F21AA5F}"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1005950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AAF0C4-2C92-4247-BE0A-FDF80F21AA5F}"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2434085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AAF0C4-2C92-4247-BE0A-FDF80F21AA5F}" type="datetimeFigureOut">
              <a:rPr lang="en-US" smtClean="0"/>
              <a:t>6/17/2021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3043675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AAF0C4-2C92-4247-BE0A-FDF80F21AA5F}" type="datetimeFigureOut">
              <a:rPr lang="en-US" smtClean="0"/>
              <a:t>6/17/2021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225394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AAF0C4-2C92-4247-BE0A-FDF80F21AA5F}" type="datetimeFigureOut">
              <a:rPr lang="en-US" smtClean="0"/>
              <a:t>6/17/2021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2377932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AAF0C4-2C92-4247-BE0A-FDF80F21AA5F}"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3435542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AAF0C4-2C92-4247-BE0A-FDF80F21AA5F}"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5238FB-F075-42E8-A67E-DE282FE3BA4E}" type="slidenum">
              <a:rPr lang="en-US" smtClean="0"/>
              <a:t>‹#›</a:t>
            </a:fld>
            <a:endParaRPr lang="en-US"/>
          </a:p>
        </p:txBody>
      </p:sp>
    </p:spTree>
    <p:extLst>
      <p:ext uri="{BB962C8B-B14F-4D97-AF65-F5344CB8AC3E}">
        <p14:creationId xmlns:p14="http://schemas.microsoft.com/office/powerpoint/2010/main" val="2347431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AF0C4-2C92-4247-BE0A-FDF80F21AA5F}" type="datetimeFigureOut">
              <a:rPr lang="en-US" smtClean="0"/>
              <a:t>6/17/2021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238FB-F075-42E8-A67E-DE282FE3BA4E}" type="slidenum">
              <a:rPr lang="en-US" smtClean="0"/>
              <a:t>‹#›</a:t>
            </a:fld>
            <a:endParaRPr lang="en-US"/>
          </a:p>
        </p:txBody>
      </p:sp>
    </p:spTree>
    <p:extLst>
      <p:ext uri="{BB962C8B-B14F-4D97-AF65-F5344CB8AC3E}">
        <p14:creationId xmlns:p14="http://schemas.microsoft.com/office/powerpoint/2010/main" val="39007943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creativecommons.org/licenses/by/3.0/" TargetMode="External"/><Relationship Id="rId5" Type="http://schemas.openxmlformats.org/officeDocument/2006/relationships/hyperlink" Target="http://journalistsresource.org/studies/society/education/public-opinion-school-performance-testing" TargetMode="Externa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creativecommons.org/licenses/by-nc/3.0/" TargetMode="External"/><Relationship Id="rId4" Type="http://schemas.openxmlformats.org/officeDocument/2006/relationships/hyperlink" Target="https://www.sclera.be/fr/picto/copyrigh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doi.org/10.1007/s11423-016-9434-9"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creativecommons.org/licenses/by-nc/3.0/" TargetMode="External"/><Relationship Id="rId5" Type="http://schemas.openxmlformats.org/officeDocument/2006/relationships/hyperlink" Target="http://www.pngall.com/save-money-png" TargetMode="Externa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creativecommons.org/licenses/by/3.0/" TargetMode="External"/><Relationship Id="rId5" Type="http://schemas.openxmlformats.org/officeDocument/2006/relationships/hyperlink" Target="http://journalistsresource.org/studies/society/education/public-opinion-school-performance-testing" TargetMode="Externa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13C74B1-5B17-4795-BED0-7140497B445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BC8A86D1-B016-4F74-9BB1-4942BA1BC68E}"/>
              </a:ext>
            </a:extLst>
          </p:cNvPr>
          <p:cNvSpPr txBox="1">
            <a:spLocks/>
          </p:cNvSpPr>
          <p:nvPr/>
        </p:nvSpPr>
        <p:spPr>
          <a:xfrm>
            <a:off x="640080" y="325369"/>
            <a:ext cx="4368602" cy="195684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200" b="1" i="1" dirty="0">
                <a:effectLst>
                  <a:outerShdw blurRad="1270000" algn="tl" rotWithShape="0">
                    <a:schemeClr val="tx1"/>
                  </a:outerShdw>
                </a:effectLst>
              </a:rPr>
              <a:t>Your Course Name</a:t>
            </a:r>
            <a:r>
              <a:rPr lang="en-US" sz="4200" b="1" dirty="0">
                <a:effectLst>
                  <a:outerShdw blurRad="1270000" algn="tl" rotWithShape="0">
                    <a:schemeClr val="tx1"/>
                  </a:outerShdw>
                </a:effectLst>
              </a:rPr>
              <a:t/>
            </a:r>
            <a:br>
              <a:rPr lang="en-US" sz="4200" b="1" dirty="0">
                <a:effectLst>
                  <a:outerShdw blurRad="1270000" algn="tl" rotWithShape="0">
                    <a:schemeClr val="tx1"/>
                  </a:outerShdw>
                </a:effectLst>
              </a:rPr>
            </a:br>
            <a:r>
              <a:rPr lang="en-US" sz="4200" b="1" dirty="0">
                <a:effectLst>
                  <a:outerShdw blurRad="1270000" algn="tl" rotWithShape="0">
                    <a:schemeClr val="tx1"/>
                  </a:outerShdw>
                </a:effectLst>
              </a:rPr>
              <a:t>First Day of Class</a:t>
            </a:r>
            <a:endParaRPr lang="en-US" sz="4200" dirty="0"/>
          </a:p>
        </p:txBody>
      </p:sp>
      <p:sp>
        <p:nvSpPr>
          <p:cNvPr id="14"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xmln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ubtitle 2">
            <a:extLst>
              <a:ext uri="{FF2B5EF4-FFF2-40B4-BE49-F238E27FC236}">
                <a16:creationId xmlns:a16="http://schemas.microsoft.com/office/drawing/2014/main" id="{D97F99F5-3971-4E9E-939A-47C26AA93925}"/>
              </a:ext>
            </a:extLst>
          </p:cNvPr>
          <p:cNvSpPr txBox="1">
            <a:spLocks/>
          </p:cNvSpPr>
          <p:nvPr/>
        </p:nvSpPr>
        <p:spPr>
          <a:xfrm>
            <a:off x="640080" y="2872899"/>
            <a:ext cx="4243589" cy="33206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i="1" dirty="0"/>
              <a:t>Your Community College Name</a:t>
            </a:r>
          </a:p>
          <a:p>
            <a:pPr marL="0" indent="0">
              <a:buNone/>
            </a:pPr>
            <a:r>
              <a:rPr lang="en-US" sz="2200" i="1" dirty="0"/>
              <a:t>ACCT 100</a:t>
            </a:r>
            <a:r>
              <a:rPr lang="en-US" sz="2200" dirty="0"/>
              <a:t>/</a:t>
            </a:r>
            <a:r>
              <a:rPr lang="en-US" sz="2200" i="1" dirty="0"/>
              <a:t>Course Abbreviation</a:t>
            </a:r>
          </a:p>
          <a:p>
            <a:pPr marL="0" indent="0">
              <a:buNone/>
            </a:pPr>
            <a:r>
              <a:rPr lang="en-US" sz="2200" i="1" dirty="0"/>
              <a:t>Instructor Name</a:t>
            </a:r>
          </a:p>
        </p:txBody>
      </p:sp>
      <p:pic>
        <p:nvPicPr>
          <p:cNvPr id="6" name="Picture 5" descr="A picture containing text, person, computer, computer&#10;&#10;Description automatically generated">
            <a:extLst>
              <a:ext uri="{FF2B5EF4-FFF2-40B4-BE49-F238E27FC236}">
                <a16:creationId xmlns:a16="http://schemas.microsoft.com/office/drawing/2014/main" id="{613522B4-60BF-4EC6-9544-25D34805407C}"/>
              </a:ext>
            </a:extLst>
          </p:cNvPr>
          <p:cNvPicPr>
            <a:picLocks noChangeAspect="1"/>
          </p:cNvPicPr>
          <p:nvPr/>
        </p:nvPicPr>
        <p:blipFill rotWithShape="1">
          <a:blip r:embed="rId3">
            <a:extLst>
              <a:ext uri="{BEBA8EAE-BF5A-486C-A8C5-ECC9F3942E4B}">
                <a14:imgProps xmlns:a14="http://schemas.microsoft.com/office/drawing/2010/main">
                  <a14:imgLayer r:embed="rId4">
                    <a14:imgEffect>
                      <a14:saturation sat="33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xmlns="" r:id="rId5"/>
              </a:ext>
            </a:extLst>
          </a:blip>
          <a:srcRect r="39818"/>
          <a:stretch/>
        </p:blipFill>
        <p:spPr>
          <a:xfrm>
            <a:off x="5313225"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7" name="TextBox 6">
            <a:extLst>
              <a:ext uri="{FF2B5EF4-FFF2-40B4-BE49-F238E27FC236}">
                <a16:creationId xmlns:a16="http://schemas.microsoft.com/office/drawing/2014/main" id="{1B4C826B-DD87-4F81-A0C7-1A3A40F6DCC5}"/>
              </a:ext>
            </a:extLst>
          </p:cNvPr>
          <p:cNvSpPr txBox="1"/>
          <p:nvPr/>
        </p:nvSpPr>
        <p:spPr>
          <a:xfrm>
            <a:off x="10005164" y="6657945"/>
            <a:ext cx="2186816" cy="200055"/>
          </a:xfrm>
          <a:prstGeom prst="rect">
            <a:avLst/>
          </a:prstGeom>
          <a:solidFill>
            <a:srgbClr val="000000"/>
          </a:solidFill>
        </p:spPr>
        <p:txBody>
          <a:bodyPr wrap="none" rtlCol="0">
            <a:spAutoFit/>
          </a:bodyPr>
          <a:lstStyle/>
          <a:p>
            <a:pPr algn="r">
              <a:spcAft>
                <a:spcPts val="600"/>
              </a:spcAft>
            </a:pPr>
            <a:r>
              <a:rPr lang="en-US" sz="700" dirty="0">
                <a:solidFill>
                  <a:srgbClr val="FFFFFF"/>
                </a:solidFill>
                <a:hlinkClick r:id="rId5" tooltip="http://journalistsresource.org/studies/society/education/public-opinion-school-performance-testing">
                  <a:extLst>
                    <a:ext uri="{A12FA001-AC4F-418D-AE19-62706E023703}">
                      <ahyp:hlinkClr xmlns:ahyp="http://schemas.microsoft.com/office/drawing/2018/hyperlinkcolor" xmlns="" val="tx"/>
                    </a:ext>
                  </a:extLst>
                </a:hlinkClick>
              </a:rPr>
              <a:t>This Photo</a:t>
            </a:r>
            <a:r>
              <a:rPr lang="en-US" sz="700" dirty="0">
                <a:solidFill>
                  <a:srgbClr val="FFFFFF"/>
                </a:solidFill>
              </a:rPr>
              <a:t> by Unknown Author is licensed under </a:t>
            </a:r>
            <a:r>
              <a:rPr lang="en-US" sz="700" dirty="0">
                <a:solidFill>
                  <a:srgbClr val="FFFFFF"/>
                </a:solidFill>
                <a:hlinkClick r:id="rId6" tooltip="https://creativecommons.org/licenses/by/3.0/">
                  <a:extLst>
                    <a:ext uri="{A12FA001-AC4F-418D-AE19-62706E023703}">
                      <ahyp:hlinkClr xmlns:ahyp="http://schemas.microsoft.com/office/drawing/2018/hyperlinkcolor" xmlns="" val="tx"/>
                    </a:ext>
                  </a:extLst>
                </a:hlinkClick>
              </a:rPr>
              <a:t>CC BY</a:t>
            </a:r>
            <a:endParaRPr lang="en-US" sz="700" dirty="0">
              <a:solidFill>
                <a:srgbClr val="FFFFFF"/>
              </a:solidFill>
            </a:endParaRPr>
          </a:p>
        </p:txBody>
      </p:sp>
    </p:spTree>
    <p:extLst>
      <p:ext uri="{BB962C8B-B14F-4D97-AF65-F5344CB8AC3E}">
        <p14:creationId xmlns:p14="http://schemas.microsoft.com/office/powerpoint/2010/main" val="4272071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E442304-DDBD-4F7B-8017-36BCC863FB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0C8DB8-85BD-4DD7-AF49-652A70E48582}"/>
              </a:ext>
            </a:extLst>
          </p:cNvPr>
          <p:cNvSpPr>
            <a:spLocks noGrp="1"/>
          </p:cNvSpPr>
          <p:nvPr>
            <p:ph type="title"/>
          </p:nvPr>
        </p:nvSpPr>
        <p:spPr>
          <a:xfrm>
            <a:off x="643470" y="4480389"/>
            <a:ext cx="3418659" cy="1874995"/>
          </a:xfrm>
        </p:spPr>
        <p:txBody>
          <a:bodyPr anchor="ctr">
            <a:normAutofit fontScale="90000"/>
          </a:bodyPr>
          <a:lstStyle/>
          <a:p>
            <a:pPr algn="ctr"/>
            <a:r>
              <a:rPr lang="en-US" i="1" dirty="0">
                <a:latin typeface="+mn-lt"/>
              </a:rPr>
              <a:t>Insert Textbook Name</a:t>
            </a:r>
          </a:p>
        </p:txBody>
      </p:sp>
      <p:sp>
        <p:nvSpPr>
          <p:cNvPr id="14"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D72D1663-F9AA-477D-AC59-2F5E69BFB227}"/>
              </a:ext>
            </a:extLst>
          </p:cNvPr>
          <p:cNvGraphicFramePr>
            <a:graphicFrameLocks noGrp="1"/>
          </p:cNvGraphicFramePr>
          <p:nvPr>
            <p:ph idx="1"/>
            <p:extLst>
              <p:ext uri="{D42A27DB-BD31-4B8C-83A1-F6EECF244321}">
                <p14:modId xmlns:p14="http://schemas.microsoft.com/office/powerpoint/2010/main" val="367371549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a:extLst>
              <a:ext uri="{FF2B5EF4-FFF2-40B4-BE49-F238E27FC236}">
                <a16:creationId xmlns:a16="http://schemas.microsoft.com/office/drawing/2014/main" id="{8761EC3B-7641-49F7-A85E-6564D1D1C585}"/>
              </a:ext>
            </a:extLst>
          </p:cNvPr>
          <p:cNvSpPr/>
          <p:nvPr/>
        </p:nvSpPr>
        <p:spPr>
          <a:xfrm>
            <a:off x="837951" y="988464"/>
            <a:ext cx="3029696" cy="3612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t>Insert Cover Image </a:t>
            </a:r>
          </a:p>
          <a:p>
            <a:pPr algn="ctr"/>
            <a:r>
              <a:rPr lang="en-US" dirty="0"/>
              <a:t>(link image to OER Commons site if available)</a:t>
            </a:r>
          </a:p>
        </p:txBody>
      </p:sp>
    </p:spTree>
    <p:extLst>
      <p:ext uri="{BB962C8B-B14F-4D97-AF65-F5344CB8AC3E}">
        <p14:creationId xmlns:p14="http://schemas.microsoft.com/office/powerpoint/2010/main" val="2332023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1B85DE8F-A41C-4466-BEB6-4858A791B195}"/>
              </a:ext>
            </a:extLst>
          </p:cNvPr>
          <p:cNvSpPr>
            <a:spLocks noGrp="1"/>
          </p:cNvSpPr>
          <p:nvPr>
            <p:ph type="title"/>
          </p:nvPr>
        </p:nvSpPr>
        <p:spPr>
          <a:xfrm>
            <a:off x="469958" y="-275473"/>
            <a:ext cx="5115261" cy="1482166"/>
          </a:xfrm>
        </p:spPr>
        <p:txBody>
          <a:bodyPr anchor="b">
            <a:normAutofit/>
          </a:bodyPr>
          <a:lstStyle/>
          <a:p>
            <a:r>
              <a:rPr lang="en-US" sz="4000" b="1" i="1" dirty="0">
                <a:latin typeface="+mn-lt"/>
              </a:rPr>
              <a:t>This textbook is FREE. </a:t>
            </a:r>
            <a:endParaRPr lang="en-US" sz="4000" dirty="0">
              <a:latin typeface="+mn-lt"/>
            </a:endParaRPr>
          </a:p>
        </p:txBody>
      </p:sp>
      <p:sp>
        <p:nvSpPr>
          <p:cNvPr id="9" name="Content Placeholder 8">
            <a:extLst>
              <a:ext uri="{FF2B5EF4-FFF2-40B4-BE49-F238E27FC236}">
                <a16:creationId xmlns:a16="http://schemas.microsoft.com/office/drawing/2014/main" id="{CACF69BA-DB83-4491-BF06-F17F6205E4FA}"/>
              </a:ext>
            </a:extLst>
          </p:cNvPr>
          <p:cNvSpPr>
            <a:spLocks noGrp="1"/>
          </p:cNvSpPr>
          <p:nvPr>
            <p:ph idx="1"/>
          </p:nvPr>
        </p:nvSpPr>
        <p:spPr>
          <a:xfrm>
            <a:off x="544386" y="1511932"/>
            <a:ext cx="4569874" cy="3320668"/>
          </a:xfrm>
        </p:spPr>
        <p:txBody>
          <a:bodyPr>
            <a:noAutofit/>
          </a:bodyPr>
          <a:lstStyle/>
          <a:p>
            <a:pPr marL="0" indent="0">
              <a:buNone/>
            </a:pPr>
            <a:r>
              <a:rPr lang="en-US" dirty="0"/>
              <a:t>“</a:t>
            </a:r>
            <a:r>
              <a:rPr lang="en-US" b="1" dirty="0"/>
              <a:t>Open Educational Resources (OER)</a:t>
            </a:r>
            <a:r>
              <a:rPr lang="en-US" dirty="0"/>
              <a:t> are teaching, learning, and research materials that are either (a) in the public domain or (b) licensed in a manner that provides everyone with free and perpetual permission to engage in the 5R activities [retain, reuse, revise, remix, redistribute].“</a:t>
            </a:r>
          </a:p>
          <a:p>
            <a:pPr marL="0" indent="0">
              <a:buNone/>
            </a:pPr>
            <a:r>
              <a:rPr lang="en-US" dirty="0"/>
              <a:t>creativecommons.org</a:t>
            </a:r>
          </a:p>
        </p:txBody>
      </p:sp>
      <p:pic>
        <p:nvPicPr>
          <p:cNvPr id="4" name="Picture 2" descr="Course Material Costs Infographic">
            <a:extLst>
              <a:ext uri="{FF2B5EF4-FFF2-40B4-BE49-F238E27FC236}">
                <a16:creationId xmlns:a16="http://schemas.microsoft.com/office/drawing/2014/main" id="{BEDAAEBE-C92A-420D-9BD1-353AA5C785D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5277" r="-1" b="44844"/>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2669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0BB288-646C-44F2-976F-C85A33F0B702}"/>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marL="0" marR="0" lvl="0" indent="0" algn="ctr" fontAlgn="auto">
              <a:spcAft>
                <a:spcPts val="0"/>
              </a:spcAft>
              <a:tabLst/>
              <a:defRPr/>
            </a:pPr>
            <a:r>
              <a:rPr kumimoji="0" lang="en-US" sz="4000" b="1" i="0" u="none" strike="noStrike" kern="1200" cap="none" spc="0" normalizeH="0" baseline="0" noProof="0" dirty="0">
                <a:ln>
                  <a:noFill/>
                </a:ln>
                <a:solidFill>
                  <a:srgbClr val="FFFFFF"/>
                </a:solidFill>
                <a:effectLst/>
                <a:uLnTx/>
                <a:uFillTx/>
                <a:latin typeface="+mj-lt"/>
                <a:ea typeface="+mj-ea"/>
                <a:cs typeface="+mj-cs"/>
              </a:rPr>
              <a:t>OER are Unique!</a:t>
            </a:r>
            <a:br>
              <a:rPr kumimoji="0" lang="en-US" sz="4000" b="1" i="0" u="none" strike="noStrike" kern="1200" cap="none" spc="0" normalizeH="0" baseline="0" noProof="0" dirty="0">
                <a:ln>
                  <a:noFill/>
                </a:ln>
                <a:solidFill>
                  <a:srgbClr val="FFFFFF"/>
                </a:solidFill>
                <a:effectLst/>
                <a:uLnTx/>
                <a:uFillTx/>
                <a:latin typeface="+mj-lt"/>
                <a:ea typeface="+mj-ea"/>
                <a:cs typeface="+mj-cs"/>
              </a:rPr>
            </a:br>
            <a:r>
              <a:rPr kumimoji="0" lang="en-US" sz="2400" b="1" i="0" u="none" strike="noStrike" kern="1200" cap="none" spc="0" normalizeH="0" baseline="0" noProof="0" dirty="0">
                <a:ln>
                  <a:noFill/>
                </a:ln>
                <a:solidFill>
                  <a:srgbClr val="FFFFFF"/>
                </a:solidFill>
                <a:effectLst/>
                <a:uLnTx/>
                <a:uFillTx/>
                <a:latin typeface="+mj-lt"/>
                <a:ea typeface="+mj-ea"/>
                <a:cs typeface="+mj-cs"/>
              </a:rPr>
              <a:t/>
            </a:r>
            <a:br>
              <a:rPr kumimoji="0" lang="en-US" sz="2400" b="1" i="0" u="none" strike="noStrike" kern="1200" cap="none" spc="0" normalizeH="0" baseline="0" noProof="0" dirty="0">
                <a:ln>
                  <a:noFill/>
                </a:ln>
                <a:solidFill>
                  <a:srgbClr val="FFFFFF"/>
                </a:solidFill>
                <a:effectLst/>
                <a:uLnTx/>
                <a:uFillTx/>
                <a:latin typeface="+mj-lt"/>
                <a:ea typeface="+mj-ea"/>
                <a:cs typeface="+mj-cs"/>
              </a:rPr>
            </a:br>
            <a:r>
              <a:rPr kumimoji="0" lang="en-US" sz="1600" i="0" u="none" strike="noStrike" kern="1200" cap="none" spc="0" normalizeH="0" baseline="0" noProof="0" dirty="0">
                <a:ln>
                  <a:noFill/>
                </a:ln>
                <a:solidFill>
                  <a:srgbClr val="FFFFFF"/>
                </a:solidFill>
                <a:effectLst/>
                <a:uLnTx/>
                <a:uFillTx/>
                <a:latin typeface="+mj-lt"/>
                <a:ea typeface="+mj-ea"/>
                <a:cs typeface="+mj-cs"/>
              </a:rPr>
              <a:t>(see </a:t>
            </a:r>
            <a:r>
              <a:rPr lang="en-US" sz="1600" kern="1200" dirty="0" err="1">
                <a:solidFill>
                  <a:srgbClr val="FFFFFF"/>
                </a:solidFill>
                <a:latin typeface="+mj-lt"/>
                <a:ea typeface="+mj-ea"/>
                <a:cs typeface="+mj-cs"/>
              </a:rPr>
              <a:t>Dav</a:t>
            </a:r>
            <a:r>
              <a:rPr kumimoji="0" lang="en-US" sz="1600" i="0" u="none" strike="noStrike" kern="1200" cap="none" spc="0" normalizeH="0" baseline="0" noProof="0" dirty="0">
                <a:ln>
                  <a:noFill/>
                </a:ln>
                <a:solidFill>
                  <a:srgbClr val="FFFFFF"/>
                </a:solidFill>
                <a:effectLst/>
                <a:uLnTx/>
                <a:uFillTx/>
                <a:latin typeface="+mj-lt"/>
                <a:ea typeface="+mj-ea"/>
                <a:cs typeface="+mj-cs"/>
              </a:rPr>
              <a:t>id Wiley, 5Rs, opencontent.org/definition)</a:t>
            </a:r>
            <a:endParaRPr lang="en-US" sz="1600" kern="1200" dirty="0">
              <a:solidFill>
                <a:srgbClr val="FFFFFF"/>
              </a:solidFill>
              <a:latin typeface="+mj-lt"/>
              <a:ea typeface="+mj-ea"/>
              <a:cs typeface="+mj-cs"/>
            </a:endParaRPr>
          </a:p>
        </p:txBody>
      </p:sp>
      <p:graphicFrame>
        <p:nvGraphicFramePr>
          <p:cNvPr id="4" name="Content Placeholder 3">
            <a:extLst>
              <a:ext uri="{FF2B5EF4-FFF2-40B4-BE49-F238E27FC236}">
                <a16:creationId xmlns:a16="http://schemas.microsoft.com/office/drawing/2014/main" id="{861A1530-780B-4A81-83B4-CB0E7FFD9D44}"/>
              </a:ext>
            </a:extLst>
          </p:cNvPr>
          <p:cNvGraphicFramePr>
            <a:graphicFrameLocks noGrp="1"/>
          </p:cNvGraphicFramePr>
          <p:nvPr>
            <p:ph idx="1"/>
            <p:extLst>
              <p:ext uri="{D42A27DB-BD31-4B8C-83A1-F6EECF244321}">
                <p14:modId xmlns:p14="http://schemas.microsoft.com/office/powerpoint/2010/main" val="2589232227"/>
              </p:ext>
            </p:extLst>
          </p:nvPr>
        </p:nvGraphicFramePr>
        <p:xfrm>
          <a:off x="4527804" y="810839"/>
          <a:ext cx="7381698" cy="5236321"/>
        </p:xfrm>
        <a:graphic>
          <a:graphicData uri="http://schemas.openxmlformats.org/drawingml/2006/table">
            <a:tbl>
              <a:tblPr>
                <a:tableStyleId>{69012ECD-51FC-41F1-AA8D-1B2483CD663E}</a:tableStyleId>
              </a:tblPr>
              <a:tblGrid>
                <a:gridCol w="2453438">
                  <a:extLst>
                    <a:ext uri="{9D8B030D-6E8A-4147-A177-3AD203B41FA5}">
                      <a16:colId xmlns:a16="http://schemas.microsoft.com/office/drawing/2014/main" val="2895225224"/>
                    </a:ext>
                  </a:extLst>
                </a:gridCol>
                <a:gridCol w="4928260">
                  <a:extLst>
                    <a:ext uri="{9D8B030D-6E8A-4147-A177-3AD203B41FA5}">
                      <a16:colId xmlns:a16="http://schemas.microsoft.com/office/drawing/2014/main" val="2262207085"/>
                    </a:ext>
                  </a:extLst>
                </a:gridCol>
              </a:tblGrid>
              <a:tr h="536191">
                <a:tc>
                  <a:txBody>
                    <a:bodyPr/>
                    <a:lstStyle/>
                    <a:p>
                      <a:pPr rtl="0" fontAlgn="ctr">
                        <a:spcBef>
                          <a:spcPts val="0"/>
                        </a:spcBef>
                        <a:spcAft>
                          <a:spcPts val="0"/>
                        </a:spcAft>
                      </a:pPr>
                      <a:r>
                        <a:rPr lang="en-US" sz="3600" b="1" u="none" strike="noStrike">
                          <a:solidFill>
                            <a:srgbClr val="000000"/>
                          </a:solidFill>
                          <a:effectLst/>
                        </a:rPr>
                        <a:t>Retain</a:t>
                      </a:r>
                      <a:endParaRPr lang="en-US" sz="2400">
                        <a:effectLst/>
                        <a:latin typeface="+mn-lt"/>
                      </a:endParaRPr>
                    </a:p>
                  </a:txBody>
                  <a:tcPr marL="17734" marR="17734" marT="17734" marB="17734" anchor="ctr"/>
                </a:tc>
                <a:tc>
                  <a:txBody>
                    <a:bodyPr/>
                    <a:lstStyle/>
                    <a:p>
                      <a:pPr rtl="0" fontAlgn="ctr">
                        <a:spcBef>
                          <a:spcPts val="0"/>
                        </a:spcBef>
                        <a:spcAft>
                          <a:spcPts val="0"/>
                        </a:spcAft>
                      </a:pPr>
                      <a:r>
                        <a:rPr lang="en-US" sz="3200" b="0" u="none" strike="noStrike" dirty="0">
                          <a:solidFill>
                            <a:srgbClr val="000000"/>
                          </a:solidFill>
                          <a:effectLst/>
                        </a:rPr>
                        <a:t>make, own, download, and control a copy</a:t>
                      </a:r>
                      <a:endParaRPr lang="en-US" sz="3200" dirty="0">
                        <a:effectLst/>
                        <a:latin typeface="+mn-lt"/>
                      </a:endParaRPr>
                    </a:p>
                  </a:txBody>
                  <a:tcPr marL="17734" marR="17734" marT="17734" marB="17734" anchor="ctr"/>
                </a:tc>
                <a:extLst>
                  <a:ext uri="{0D108BD9-81ED-4DB2-BD59-A6C34878D82A}">
                    <a16:rowId xmlns:a16="http://schemas.microsoft.com/office/drawing/2014/main" val="3568689665"/>
                  </a:ext>
                </a:extLst>
              </a:tr>
              <a:tr h="819619">
                <a:tc>
                  <a:txBody>
                    <a:bodyPr/>
                    <a:lstStyle/>
                    <a:p>
                      <a:pPr rtl="0" fontAlgn="ctr">
                        <a:spcBef>
                          <a:spcPts val="0"/>
                        </a:spcBef>
                        <a:spcAft>
                          <a:spcPts val="0"/>
                        </a:spcAft>
                      </a:pPr>
                      <a:r>
                        <a:rPr lang="en-US" sz="3600" b="1" u="none" strike="noStrike">
                          <a:solidFill>
                            <a:srgbClr val="000000"/>
                          </a:solidFill>
                          <a:effectLst/>
                        </a:rPr>
                        <a:t>Revise</a:t>
                      </a:r>
                      <a:endParaRPr lang="en-US" sz="2400">
                        <a:effectLst/>
                        <a:latin typeface="+mn-lt"/>
                      </a:endParaRPr>
                    </a:p>
                  </a:txBody>
                  <a:tcPr marL="17734" marR="17734" marT="17734" marB="17734" anchor="ctr"/>
                </a:tc>
                <a:tc>
                  <a:txBody>
                    <a:bodyPr/>
                    <a:lstStyle/>
                    <a:p>
                      <a:pPr rtl="0" fontAlgn="ctr">
                        <a:spcBef>
                          <a:spcPts val="0"/>
                        </a:spcBef>
                        <a:spcAft>
                          <a:spcPts val="0"/>
                        </a:spcAft>
                      </a:pPr>
                      <a:r>
                        <a:rPr lang="en-US" sz="3200" b="0" u="none" strike="noStrike" dirty="0">
                          <a:solidFill>
                            <a:srgbClr val="000000"/>
                          </a:solidFill>
                          <a:effectLst/>
                        </a:rPr>
                        <a:t>edit, adapt, and modify</a:t>
                      </a:r>
                      <a:endParaRPr lang="en-US" sz="3200" dirty="0">
                        <a:effectLst/>
                        <a:latin typeface="+mn-lt"/>
                      </a:endParaRPr>
                    </a:p>
                  </a:txBody>
                  <a:tcPr marL="17734" marR="17734" marT="17734" marB="17734" anchor="ctr"/>
                </a:tc>
                <a:extLst>
                  <a:ext uri="{0D108BD9-81ED-4DB2-BD59-A6C34878D82A}">
                    <a16:rowId xmlns:a16="http://schemas.microsoft.com/office/drawing/2014/main" val="3914515542"/>
                  </a:ext>
                </a:extLst>
              </a:tr>
              <a:tr h="1197523">
                <a:tc>
                  <a:txBody>
                    <a:bodyPr/>
                    <a:lstStyle/>
                    <a:p>
                      <a:pPr rtl="0" fontAlgn="ctr">
                        <a:spcBef>
                          <a:spcPts val="0"/>
                        </a:spcBef>
                        <a:spcAft>
                          <a:spcPts val="0"/>
                        </a:spcAft>
                      </a:pPr>
                      <a:r>
                        <a:rPr lang="en-US" sz="3600" b="1" u="none" strike="noStrike">
                          <a:solidFill>
                            <a:srgbClr val="000000"/>
                          </a:solidFill>
                          <a:effectLst/>
                        </a:rPr>
                        <a:t>Remix</a:t>
                      </a:r>
                      <a:endParaRPr lang="en-US" sz="2400">
                        <a:effectLst/>
                        <a:latin typeface="+mn-lt"/>
                      </a:endParaRPr>
                    </a:p>
                  </a:txBody>
                  <a:tcPr marL="17734" marR="17734" marT="17734" marB="17734" anchor="ctr"/>
                </a:tc>
                <a:tc>
                  <a:txBody>
                    <a:bodyPr/>
                    <a:lstStyle/>
                    <a:p>
                      <a:pPr rtl="0" fontAlgn="ctr">
                        <a:spcBef>
                          <a:spcPts val="0"/>
                        </a:spcBef>
                        <a:spcAft>
                          <a:spcPts val="0"/>
                        </a:spcAft>
                      </a:pPr>
                      <a:r>
                        <a:rPr lang="en-US" sz="3200" b="0" u="none" strike="noStrike" dirty="0">
                          <a:solidFill>
                            <a:srgbClr val="000000"/>
                          </a:solidFill>
                          <a:effectLst/>
                        </a:rPr>
                        <a:t>combine with other material to create something new </a:t>
                      </a:r>
                      <a:endParaRPr lang="en-US" sz="3200" dirty="0">
                        <a:effectLst/>
                        <a:latin typeface="+mn-lt"/>
                      </a:endParaRPr>
                    </a:p>
                  </a:txBody>
                  <a:tcPr marL="17734" marR="17734" marT="17734" marB="17734" anchor="ctr"/>
                </a:tc>
                <a:extLst>
                  <a:ext uri="{0D108BD9-81ED-4DB2-BD59-A6C34878D82A}">
                    <a16:rowId xmlns:a16="http://schemas.microsoft.com/office/drawing/2014/main" val="3825173520"/>
                  </a:ext>
                </a:extLst>
              </a:tr>
              <a:tr h="819619">
                <a:tc>
                  <a:txBody>
                    <a:bodyPr/>
                    <a:lstStyle/>
                    <a:p>
                      <a:pPr rtl="0" fontAlgn="ctr">
                        <a:spcBef>
                          <a:spcPts val="0"/>
                        </a:spcBef>
                        <a:spcAft>
                          <a:spcPts val="0"/>
                        </a:spcAft>
                      </a:pPr>
                      <a:r>
                        <a:rPr lang="en-US" sz="3600" b="1" u="none" strike="noStrike" dirty="0">
                          <a:solidFill>
                            <a:srgbClr val="000000"/>
                          </a:solidFill>
                          <a:effectLst/>
                        </a:rPr>
                        <a:t>Reuse</a:t>
                      </a:r>
                      <a:endParaRPr lang="en-US" sz="2400" dirty="0">
                        <a:effectLst/>
                        <a:latin typeface="+mn-lt"/>
                      </a:endParaRPr>
                    </a:p>
                  </a:txBody>
                  <a:tcPr marL="17734" marR="17734" marT="17734" marB="17734" anchor="ctr"/>
                </a:tc>
                <a:tc>
                  <a:txBody>
                    <a:bodyPr/>
                    <a:lstStyle/>
                    <a:p>
                      <a:pPr rtl="0" fontAlgn="ctr">
                        <a:spcBef>
                          <a:spcPts val="0"/>
                        </a:spcBef>
                        <a:spcAft>
                          <a:spcPts val="0"/>
                        </a:spcAft>
                      </a:pPr>
                      <a:r>
                        <a:rPr lang="en-US" sz="3200" b="0" u="none" strike="noStrike" dirty="0">
                          <a:solidFill>
                            <a:srgbClr val="000000"/>
                          </a:solidFill>
                          <a:effectLst/>
                        </a:rPr>
                        <a:t>use your original, revised, or remixed copy publicly</a:t>
                      </a:r>
                      <a:endParaRPr lang="en-US" sz="3200" dirty="0">
                        <a:effectLst/>
                        <a:latin typeface="+mn-lt"/>
                      </a:endParaRPr>
                    </a:p>
                  </a:txBody>
                  <a:tcPr marL="17734" marR="17734" marT="17734" marB="17734" anchor="ctr"/>
                </a:tc>
                <a:extLst>
                  <a:ext uri="{0D108BD9-81ED-4DB2-BD59-A6C34878D82A}">
                    <a16:rowId xmlns:a16="http://schemas.microsoft.com/office/drawing/2014/main" val="1466937097"/>
                  </a:ext>
                </a:extLst>
              </a:tr>
              <a:tr h="1197523">
                <a:tc>
                  <a:txBody>
                    <a:bodyPr/>
                    <a:lstStyle/>
                    <a:p>
                      <a:pPr rtl="0" fontAlgn="ctr">
                        <a:spcBef>
                          <a:spcPts val="0"/>
                        </a:spcBef>
                        <a:spcAft>
                          <a:spcPts val="0"/>
                        </a:spcAft>
                      </a:pPr>
                      <a:r>
                        <a:rPr lang="en-US" sz="3600" b="1" u="none" strike="noStrike">
                          <a:solidFill>
                            <a:srgbClr val="000000"/>
                          </a:solidFill>
                          <a:effectLst/>
                        </a:rPr>
                        <a:t>Redistribute</a:t>
                      </a:r>
                      <a:endParaRPr lang="en-US" sz="1800">
                        <a:effectLst/>
                        <a:latin typeface="+mn-lt"/>
                      </a:endParaRPr>
                    </a:p>
                  </a:txBody>
                  <a:tcPr marL="17734" marR="17734" marT="17734" marB="17734" anchor="ctr"/>
                </a:tc>
                <a:tc>
                  <a:txBody>
                    <a:bodyPr/>
                    <a:lstStyle/>
                    <a:p>
                      <a:pPr rtl="0" fontAlgn="ctr">
                        <a:spcBef>
                          <a:spcPts val="0"/>
                        </a:spcBef>
                        <a:spcAft>
                          <a:spcPts val="0"/>
                        </a:spcAft>
                      </a:pPr>
                      <a:r>
                        <a:rPr lang="en-US" sz="3200" b="0" u="none" strike="noStrike" dirty="0">
                          <a:solidFill>
                            <a:srgbClr val="000000"/>
                          </a:solidFill>
                          <a:effectLst/>
                        </a:rPr>
                        <a:t>share your original, revised, or remixed copy</a:t>
                      </a:r>
                      <a:endParaRPr lang="en-US" sz="3200" dirty="0">
                        <a:effectLst/>
                        <a:latin typeface="+mn-lt"/>
                      </a:endParaRPr>
                    </a:p>
                  </a:txBody>
                  <a:tcPr marL="17734" marR="17734" marT="17734" marB="17734" anchor="ctr"/>
                </a:tc>
                <a:extLst>
                  <a:ext uri="{0D108BD9-81ED-4DB2-BD59-A6C34878D82A}">
                    <a16:rowId xmlns:a16="http://schemas.microsoft.com/office/drawing/2014/main" val="2571641910"/>
                  </a:ext>
                </a:extLst>
              </a:tr>
            </a:tbl>
          </a:graphicData>
        </a:graphic>
      </p:graphicFrame>
      <p:pic>
        <p:nvPicPr>
          <p:cNvPr id="8" name="Picture 7" descr="A picture containing text, pool ball&#10;&#10;Description automatically generated">
            <a:extLst>
              <a:ext uri="{FF2B5EF4-FFF2-40B4-BE49-F238E27FC236}">
                <a16:creationId xmlns:a16="http://schemas.microsoft.com/office/drawing/2014/main" id="{4667F346-B5BD-4F1A-ABAF-C3B5F021775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1295513" y="638990"/>
            <a:ext cx="1960644" cy="1691638"/>
          </a:xfrm>
          <a:prstGeom prst="rect">
            <a:avLst/>
          </a:prstGeom>
        </p:spPr>
      </p:pic>
      <p:sp>
        <p:nvSpPr>
          <p:cNvPr id="10" name="TextBox 9">
            <a:extLst>
              <a:ext uri="{FF2B5EF4-FFF2-40B4-BE49-F238E27FC236}">
                <a16:creationId xmlns:a16="http://schemas.microsoft.com/office/drawing/2014/main" id="{5B8F08A3-5085-45B7-835A-F6196CE96C7C}"/>
              </a:ext>
            </a:extLst>
          </p:cNvPr>
          <p:cNvSpPr txBox="1"/>
          <p:nvPr/>
        </p:nvSpPr>
        <p:spPr>
          <a:xfrm>
            <a:off x="10028363" y="6475270"/>
            <a:ext cx="1960644" cy="369332"/>
          </a:xfrm>
          <a:prstGeom prst="rect">
            <a:avLst/>
          </a:prstGeom>
          <a:noFill/>
        </p:spPr>
        <p:txBody>
          <a:bodyPr wrap="square" rtlCol="0">
            <a:spAutoFit/>
          </a:bodyPr>
          <a:lstStyle/>
          <a:p>
            <a:pPr algn="r"/>
            <a:r>
              <a:rPr lang="en-US" sz="900" dirty="0">
                <a:hlinkClick r:id="rId4" tooltip="https://www.sclera.be/fr/picto/copyright"/>
              </a:rPr>
              <a:t>CC Logo</a:t>
            </a:r>
            <a:r>
              <a:rPr lang="en-US" sz="900" dirty="0"/>
              <a:t> by Creative Commons is licensed under </a:t>
            </a:r>
            <a:r>
              <a:rPr lang="en-US" sz="900" dirty="0">
                <a:hlinkClick r:id="rId5" tooltip="https://creativecommons.org/licenses/by-nc/3.0/"/>
              </a:rPr>
              <a:t>CC BY-NC</a:t>
            </a:r>
            <a:endParaRPr lang="en-US" sz="900" dirty="0"/>
          </a:p>
        </p:txBody>
      </p:sp>
    </p:spTree>
    <p:extLst>
      <p:ext uri="{BB962C8B-B14F-4D97-AF65-F5344CB8AC3E}">
        <p14:creationId xmlns:p14="http://schemas.microsoft.com/office/powerpoint/2010/main" val="3273071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F13C74B1-5B17-4795-BED0-7140497B445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C4763A-0CBB-46CF-BBBA-59738B1AD28B}"/>
              </a:ext>
            </a:extLst>
          </p:cNvPr>
          <p:cNvSpPr>
            <a:spLocks noGrp="1"/>
          </p:cNvSpPr>
          <p:nvPr>
            <p:ph type="title"/>
          </p:nvPr>
        </p:nvSpPr>
        <p:spPr>
          <a:xfrm>
            <a:off x="640080" y="325369"/>
            <a:ext cx="5455920" cy="1956841"/>
          </a:xfrm>
        </p:spPr>
        <p:txBody>
          <a:bodyPr anchor="b">
            <a:normAutofit/>
          </a:bodyPr>
          <a:lstStyle/>
          <a:p>
            <a:r>
              <a:rPr lang="en-US" sz="4200" b="1" dirty="0">
                <a:latin typeface="+mn-lt"/>
              </a:rPr>
              <a:t>OER Saves You Money &amp; Helps You Learn</a:t>
            </a:r>
          </a:p>
        </p:txBody>
      </p:sp>
      <p:sp>
        <p:nvSpPr>
          <p:cNvPr id="9"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xmln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E89EB58-EFF6-4952-9ED0-42F3939D54F6}"/>
              </a:ext>
            </a:extLst>
          </p:cNvPr>
          <p:cNvSpPr>
            <a:spLocks noGrp="1"/>
          </p:cNvSpPr>
          <p:nvPr>
            <p:ph idx="1"/>
          </p:nvPr>
        </p:nvSpPr>
        <p:spPr>
          <a:xfrm>
            <a:off x="640080" y="2872899"/>
            <a:ext cx="4243589" cy="3320668"/>
          </a:xfrm>
        </p:spPr>
        <p:txBody>
          <a:bodyPr>
            <a:normAutofit fontScale="85000" lnSpcReduction="10000"/>
          </a:bodyPr>
          <a:lstStyle/>
          <a:p>
            <a:pPr marL="0" indent="0">
              <a:buNone/>
            </a:pPr>
            <a:r>
              <a:rPr lang="en-US" dirty="0"/>
              <a:t>Studies show that students in courses where Open Educational Resources are in use perform </a:t>
            </a:r>
            <a:r>
              <a:rPr lang="en-US" b="1" dirty="0"/>
              <a:t>just as well if not better</a:t>
            </a:r>
            <a:r>
              <a:rPr lang="en-US" dirty="0"/>
              <a:t> than students in courses with traditional textbooks. </a:t>
            </a:r>
          </a:p>
          <a:p>
            <a:pPr marL="0" indent="0">
              <a:buNone/>
            </a:pPr>
            <a:endParaRPr lang="en-US" sz="1700" dirty="0"/>
          </a:p>
          <a:p>
            <a:pPr marL="0" indent="0">
              <a:buNone/>
            </a:pPr>
            <a:r>
              <a:rPr lang="en-US" sz="1700" dirty="0">
                <a:effectLst/>
              </a:rPr>
              <a:t>Hilton III, J. (2016). Open educational resources and college textbook choices: A review of research on efficacy and perceptions. </a:t>
            </a:r>
            <a:r>
              <a:rPr lang="en-US" sz="1700" i="1" dirty="0">
                <a:effectLst/>
              </a:rPr>
              <a:t>Educational Technology Research &amp; Development</a:t>
            </a:r>
            <a:r>
              <a:rPr lang="en-US" sz="1700" dirty="0">
                <a:effectLst/>
              </a:rPr>
              <a:t>, </a:t>
            </a:r>
            <a:r>
              <a:rPr lang="en-US" sz="1700" i="1" dirty="0">
                <a:effectLst/>
              </a:rPr>
              <a:t>64</a:t>
            </a:r>
            <a:r>
              <a:rPr lang="en-US" sz="1700" dirty="0">
                <a:effectLst/>
              </a:rPr>
              <a:t>(4), 573–590. </a:t>
            </a:r>
            <a:r>
              <a:rPr lang="en-US" sz="1700" dirty="0">
                <a:effectLst/>
                <a:hlinkClick r:id="rId3"/>
              </a:rPr>
              <a:t>https://doi.org/10.1007/s11423-016-9434-9</a:t>
            </a:r>
            <a:endParaRPr lang="en-US" sz="1700" dirty="0">
              <a:effectLst/>
            </a:endParaRPr>
          </a:p>
          <a:p>
            <a:pPr marL="0" indent="0">
              <a:buNone/>
            </a:pPr>
            <a:endParaRPr lang="en-US" sz="1700" dirty="0"/>
          </a:p>
        </p:txBody>
      </p:sp>
      <p:pic>
        <p:nvPicPr>
          <p:cNvPr id="5" name="Picture 4" descr="Icon&#10;&#10;Description automatically generated">
            <a:extLst>
              <a:ext uri="{FF2B5EF4-FFF2-40B4-BE49-F238E27FC236}">
                <a16:creationId xmlns:a16="http://schemas.microsoft.com/office/drawing/2014/main" id="{ACD4AB8C-A4C6-4FFF-B558-A7440ABF07BC}"/>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xmlns="" r:id="rId5"/>
              </a:ext>
            </a:extLst>
          </a:blip>
          <a:srcRect r="3" b="306"/>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6" name="TextBox 5">
            <a:extLst>
              <a:ext uri="{FF2B5EF4-FFF2-40B4-BE49-F238E27FC236}">
                <a16:creationId xmlns:a16="http://schemas.microsoft.com/office/drawing/2014/main" id="{6CA2BE42-B204-4F49-9874-0AD59698F2D5}"/>
              </a:ext>
            </a:extLst>
          </p:cNvPr>
          <p:cNvSpPr txBox="1"/>
          <p:nvPr/>
        </p:nvSpPr>
        <p:spPr>
          <a:xfrm>
            <a:off x="9872134" y="6657945"/>
            <a:ext cx="2319866"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5" tooltip="http://www.pngall.com/save-money-png">
                  <a:extLst>
                    <a:ext uri="{A12FA001-AC4F-418D-AE19-62706E023703}">
                      <ahyp:hlinkClr xmlns:ahyp="http://schemas.microsoft.com/office/drawing/2018/hyperlinkcolor" xmlns="" val="tx"/>
                    </a:ext>
                  </a:extLst>
                </a:hlinkClick>
              </a:rPr>
              <a:t>This Photo</a:t>
            </a:r>
            <a:r>
              <a:rPr lang="en-US" sz="700">
                <a:solidFill>
                  <a:srgbClr val="FFFFFF"/>
                </a:solidFill>
              </a:rPr>
              <a:t> by Unknown Author is licensed under </a:t>
            </a:r>
            <a:r>
              <a:rPr lang="en-US" sz="700">
                <a:solidFill>
                  <a:srgbClr val="FFFFFF"/>
                </a:solidFill>
                <a:hlinkClick r:id="rId6" tooltip="https://creativecommons.org/licenses/by-nc/3.0/">
                  <a:extLst>
                    <a:ext uri="{A12FA001-AC4F-418D-AE19-62706E023703}">
                      <ahyp:hlinkClr xmlns:ahyp="http://schemas.microsoft.com/office/drawing/2018/hyperlinkcolor" xmlns="" val="tx"/>
                    </a:ext>
                  </a:extLst>
                </a:hlinkClick>
              </a:rPr>
              <a:t>CC BY-NC</a:t>
            </a:r>
            <a:endParaRPr lang="en-US" sz="700">
              <a:solidFill>
                <a:srgbClr val="FFFFFF"/>
              </a:solidFill>
            </a:endParaRPr>
          </a:p>
        </p:txBody>
      </p:sp>
    </p:spTree>
    <p:extLst>
      <p:ext uri="{BB962C8B-B14F-4D97-AF65-F5344CB8AC3E}">
        <p14:creationId xmlns:p14="http://schemas.microsoft.com/office/powerpoint/2010/main" val="3202069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2C61293E-6EBE-43EF-A52C-9BEBFD7679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DC5A4C-CB8F-4A18-8B14-B9241E509C69}"/>
              </a:ext>
            </a:extLst>
          </p:cNvPr>
          <p:cNvSpPr>
            <a:spLocks noGrp="1"/>
          </p:cNvSpPr>
          <p:nvPr>
            <p:ph type="title"/>
          </p:nvPr>
        </p:nvSpPr>
        <p:spPr>
          <a:xfrm>
            <a:off x="5297762" y="329184"/>
            <a:ext cx="6251110" cy="1783080"/>
          </a:xfrm>
        </p:spPr>
        <p:txBody>
          <a:bodyPr anchor="b">
            <a:normAutofit/>
          </a:bodyPr>
          <a:lstStyle/>
          <a:p>
            <a:r>
              <a:rPr lang="en-US" sz="5400" b="1" dirty="0"/>
              <a:t>Your OER Textbook</a:t>
            </a:r>
          </a:p>
        </p:txBody>
      </p:sp>
      <p:pic>
        <p:nvPicPr>
          <p:cNvPr id="9" name="Picture 8" descr="A picture containing text, person, computer, computer&#10;&#10;Description automatically generated">
            <a:extLst>
              <a:ext uri="{FF2B5EF4-FFF2-40B4-BE49-F238E27FC236}">
                <a16:creationId xmlns:a16="http://schemas.microsoft.com/office/drawing/2014/main" id="{3D259380-0278-4B8D-96F6-4D564FD1AD23}"/>
              </a:ext>
            </a:extLst>
          </p:cNvPr>
          <p:cNvPicPr>
            <a:picLocks noChangeAspect="1"/>
          </p:cNvPicPr>
          <p:nvPr/>
        </p:nvPicPr>
        <p:blipFill rotWithShape="1">
          <a:blip r:embed="rId3">
            <a:extLst>
              <a:ext uri="{BEBA8EAE-BF5A-486C-A8C5-ECC9F3942E4B}">
                <a14:imgProps xmlns:a14="http://schemas.microsoft.com/office/drawing/2010/main">
                  <a14:imgLayer r:embed="rId4">
                    <a14:imgEffect>
                      <a14:saturation sat="33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xmlns="" r:id="rId5"/>
              </a:ext>
            </a:extLst>
          </a:blip>
          <a:srcRect l="17065" r="42189"/>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0"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xmln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E70AC93-A4F2-4C0C-93D1-5070AA46B624}"/>
              </a:ext>
            </a:extLst>
          </p:cNvPr>
          <p:cNvSpPr>
            <a:spLocks noGrp="1"/>
          </p:cNvSpPr>
          <p:nvPr>
            <p:ph idx="1"/>
          </p:nvPr>
        </p:nvSpPr>
        <p:spPr>
          <a:xfrm>
            <a:off x="5297761" y="2706624"/>
            <a:ext cx="6634043" cy="3483864"/>
          </a:xfrm>
        </p:spPr>
        <p:txBody>
          <a:bodyPr>
            <a:noAutofit/>
          </a:bodyPr>
          <a:lstStyle/>
          <a:p>
            <a:pPr>
              <a:buFont typeface="Wingdings" panose="05000000000000000000" pitchFamily="2" charset="2"/>
              <a:buChar char="ü"/>
            </a:pPr>
            <a:r>
              <a:rPr lang="en-US" dirty="0"/>
              <a:t>Day One Access – download the PDF for free TODAY.</a:t>
            </a:r>
          </a:p>
          <a:p>
            <a:pPr>
              <a:buFont typeface="Wingdings" panose="05000000000000000000" pitchFamily="2" charset="2"/>
              <a:buChar char="ü"/>
            </a:pPr>
            <a:r>
              <a:rPr lang="en-US" dirty="0"/>
              <a:t>Read any time, anywhere, from any device, online or offline</a:t>
            </a:r>
          </a:p>
          <a:p>
            <a:pPr>
              <a:buFont typeface="Wingdings" panose="05000000000000000000" pitchFamily="2" charset="2"/>
              <a:buChar char="ü"/>
            </a:pPr>
            <a:r>
              <a:rPr lang="en-US" dirty="0"/>
              <a:t>Print whatever you want, whenever you want, only if you want</a:t>
            </a:r>
          </a:p>
          <a:p>
            <a:pPr>
              <a:buFont typeface="Wingdings" panose="05000000000000000000" pitchFamily="2" charset="2"/>
              <a:buChar char="ü"/>
            </a:pPr>
            <a:r>
              <a:rPr lang="en-US" dirty="0"/>
              <a:t>Content specific to the learning outcomes and topics of our course</a:t>
            </a:r>
          </a:p>
        </p:txBody>
      </p:sp>
      <p:sp>
        <p:nvSpPr>
          <p:cNvPr id="10" name="TextBox 9">
            <a:extLst>
              <a:ext uri="{FF2B5EF4-FFF2-40B4-BE49-F238E27FC236}">
                <a16:creationId xmlns:a16="http://schemas.microsoft.com/office/drawing/2014/main" id="{BB53FB3D-421F-43C4-A7B6-596D6700646D}"/>
              </a:ext>
            </a:extLst>
          </p:cNvPr>
          <p:cNvSpPr txBox="1"/>
          <p:nvPr/>
        </p:nvSpPr>
        <p:spPr>
          <a:xfrm>
            <a:off x="10005164" y="6657945"/>
            <a:ext cx="2186816"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5" tooltip="http://journalistsresource.org/studies/society/education/public-opinion-school-performance-testing">
                  <a:extLst>
                    <a:ext uri="{A12FA001-AC4F-418D-AE19-62706E023703}">
                      <ahyp:hlinkClr xmlns:ahyp="http://schemas.microsoft.com/office/drawing/2018/hyperlinkcolor" xmlns="" val="tx"/>
                    </a:ext>
                  </a:extLst>
                </a:hlinkClick>
              </a:rPr>
              <a:t>This Photo</a:t>
            </a:r>
            <a:r>
              <a:rPr lang="en-US" sz="700">
                <a:solidFill>
                  <a:srgbClr val="FFFFFF"/>
                </a:solidFill>
              </a:rPr>
              <a:t> by Unknown Author is licensed under </a:t>
            </a:r>
            <a:r>
              <a:rPr lang="en-US" sz="700">
                <a:solidFill>
                  <a:srgbClr val="FFFFFF"/>
                </a:solidFill>
                <a:hlinkClick r:id="rId6" tooltip="https://creativecommons.org/licenses/by/3.0/">
                  <a:extLst>
                    <a:ext uri="{A12FA001-AC4F-418D-AE19-62706E023703}">
                      <ahyp:hlinkClr xmlns:ahyp="http://schemas.microsoft.com/office/drawing/2018/hyperlinkcolor" xmlns="" val="tx"/>
                    </a:ext>
                  </a:extLst>
                </a:hlinkClick>
              </a:rPr>
              <a:t>CC BY</a:t>
            </a:r>
            <a:endParaRPr lang="en-US" sz="700">
              <a:solidFill>
                <a:srgbClr val="FFFFFF"/>
              </a:solidFill>
            </a:endParaRPr>
          </a:p>
        </p:txBody>
      </p:sp>
    </p:spTree>
    <p:extLst>
      <p:ext uri="{BB962C8B-B14F-4D97-AF65-F5344CB8AC3E}">
        <p14:creationId xmlns:p14="http://schemas.microsoft.com/office/powerpoint/2010/main" val="2269094051"/>
      </p:ext>
    </p:extLst>
  </p:cSld>
  <p:clrMapOvr>
    <a:masterClrMapping/>
  </p:clrMapOvr>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TotalTime>
  <Words>1111</Words>
  <Application>Microsoft Office PowerPoint</Application>
  <PresentationFormat>Widescreen</PresentationFormat>
  <Paragraphs>74</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source sans pro</vt:lpstr>
      <vt:lpstr>Wingdings</vt:lpstr>
      <vt:lpstr>Office Theme</vt:lpstr>
      <vt:lpstr>PowerPoint Presentation</vt:lpstr>
      <vt:lpstr>Insert Textbook Name</vt:lpstr>
      <vt:lpstr>This textbook is FREE. </vt:lpstr>
      <vt:lpstr>OER are Unique!  (see David Wiley, 5Rs, opencontent.org/definition)</vt:lpstr>
      <vt:lpstr>OER Saves You Money &amp; Helps You Learn</vt:lpstr>
      <vt:lpstr>Your OER Textbook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Course Name First Day of Class</dc:title>
  <dc:creator>Spica, Elizabeth (Elizabeth Spica)</dc:creator>
  <cp:lastModifiedBy>Gerry Hanley</cp:lastModifiedBy>
  <cp:revision>1</cp:revision>
  <dcterms:created xsi:type="dcterms:W3CDTF">2021-06-10T11:44:00Z</dcterms:created>
  <dcterms:modified xsi:type="dcterms:W3CDTF">2021-06-17T15:45:06Z</dcterms:modified>
</cp:coreProperties>
</file>