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58" r:id="rId4"/>
    <p:sldId id="260" r:id="rId5"/>
    <p:sldId id="259" r:id="rId6"/>
    <p:sldId id="261" r:id="rId7"/>
    <p:sldId id="262" r:id="rId8"/>
    <p:sldId id="263" r:id="rId9"/>
    <p:sldId id="264" r:id="rId10"/>
    <p:sldId id="286" r:id="rId11"/>
    <p:sldId id="267" r:id="rId12"/>
    <p:sldId id="266" r:id="rId13"/>
    <p:sldId id="269" r:id="rId14"/>
    <p:sldId id="275" r:id="rId15"/>
    <p:sldId id="268" r:id="rId16"/>
    <p:sldId id="287" r:id="rId17"/>
    <p:sldId id="293" r:id="rId18"/>
    <p:sldId id="271" r:id="rId19"/>
    <p:sldId id="270" r:id="rId20"/>
    <p:sldId id="272" r:id="rId21"/>
    <p:sldId id="281" r:id="rId22"/>
    <p:sldId id="282" r:id="rId23"/>
    <p:sldId id="280" r:id="rId24"/>
    <p:sldId id="288" r:id="rId25"/>
    <p:sldId id="283" r:id="rId26"/>
    <p:sldId id="284" r:id="rId27"/>
    <p:sldId id="273" r:id="rId28"/>
    <p:sldId id="274" r:id="rId29"/>
    <p:sldId id="294" r:id="rId30"/>
    <p:sldId id="278" r:id="rId31"/>
    <p:sldId id="285" r:id="rId32"/>
    <p:sldId id="292" r:id="rId33"/>
    <p:sldId id="295" r:id="rId34"/>
    <p:sldId id="279" r:id="rId35"/>
    <p:sldId id="291" r:id="rId36"/>
    <p:sldId id="296" r:id="rId37"/>
    <p:sldId id="297" r:id="rId38"/>
    <p:sldId id="298" r:id="rId39"/>
    <p:sldId id="277" r:id="rId40"/>
    <p:sldId id="299" r:id="rId41"/>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Kolman" initials="CK" lastIdx="1" clrIdx="0">
    <p:extLst>
      <p:ext uri="{19B8F6BF-5375-455C-9EA6-DF929625EA0E}">
        <p15:presenceInfo xmlns:p15="http://schemas.microsoft.com/office/powerpoint/2012/main" userId="40d7f7b8f48be8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B08CB-E09F-424E-953D-B7A5029917A0}" v="3" dt="2020-08-14T00:41:41.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7" autoAdjust="0"/>
    <p:restoredTop sz="94660"/>
  </p:normalViewPr>
  <p:slideViewPr>
    <p:cSldViewPr snapToGrid="0">
      <p:cViewPr varScale="1">
        <p:scale>
          <a:sx n="61" d="100"/>
          <a:sy n="61" d="100"/>
        </p:scale>
        <p:origin x="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Kolman" userId="40d7f7b8f48be844" providerId="LiveId" clId="{014B08CB-E09F-424E-953D-B7A5029917A0}"/>
    <pc:docChg chg="undo custSel mod addSld delSld modSld sldOrd">
      <pc:chgData name="Caroline Kolman" userId="40d7f7b8f48be844" providerId="LiveId" clId="{014B08CB-E09F-424E-953D-B7A5029917A0}" dt="2020-08-14T00:46:48.438" v="71"/>
      <pc:docMkLst>
        <pc:docMk/>
      </pc:docMkLst>
      <pc:sldChg chg="del">
        <pc:chgData name="Caroline Kolman" userId="40d7f7b8f48be844" providerId="LiveId" clId="{014B08CB-E09F-424E-953D-B7A5029917A0}" dt="2020-08-14T00:41:22.463" v="67" actId="47"/>
        <pc:sldMkLst>
          <pc:docMk/>
          <pc:sldMk cId="2807543946" sldId="290"/>
        </pc:sldMkLst>
      </pc:sldChg>
      <pc:sldChg chg="modSp mod">
        <pc:chgData name="Caroline Kolman" userId="40d7f7b8f48be844" providerId="LiveId" clId="{014B08CB-E09F-424E-953D-B7A5029917A0}" dt="2020-08-13T23:18:24.416" v="1" actId="20577"/>
        <pc:sldMkLst>
          <pc:docMk/>
          <pc:sldMk cId="1716615696" sldId="291"/>
        </pc:sldMkLst>
        <pc:spChg chg="mod">
          <ac:chgData name="Caroline Kolman" userId="40d7f7b8f48be844" providerId="LiveId" clId="{014B08CB-E09F-424E-953D-B7A5029917A0}" dt="2020-08-13T23:18:24.416" v="1" actId="20577"/>
          <ac:spMkLst>
            <pc:docMk/>
            <pc:sldMk cId="1716615696" sldId="291"/>
            <ac:spMk id="3" creationId="{6B454EFC-35FD-494E-9AB0-565129289421}"/>
          </ac:spMkLst>
        </pc:spChg>
      </pc:sldChg>
      <pc:sldChg chg="addSp delSp modSp new mod ord setBg modAnim">
        <pc:chgData name="Caroline Kolman" userId="40d7f7b8f48be844" providerId="LiveId" clId="{014B08CB-E09F-424E-953D-B7A5029917A0}" dt="2020-08-14T00:46:48.438" v="71"/>
        <pc:sldMkLst>
          <pc:docMk/>
          <pc:sldMk cId="1149800840" sldId="298"/>
        </pc:sldMkLst>
        <pc:spChg chg="mod">
          <ac:chgData name="Caroline Kolman" userId="40d7f7b8f48be844" providerId="LiveId" clId="{014B08CB-E09F-424E-953D-B7A5029917A0}" dt="2020-08-14T00:40:53.478" v="46" actId="26606"/>
          <ac:spMkLst>
            <pc:docMk/>
            <pc:sldMk cId="1149800840" sldId="298"/>
            <ac:spMk id="2" creationId="{46B3861E-EF1B-45AD-8347-BA1F7252EB36}"/>
          </ac:spMkLst>
        </pc:spChg>
        <pc:spChg chg="add del">
          <ac:chgData name="Caroline Kolman" userId="40d7f7b8f48be844" providerId="LiveId" clId="{014B08CB-E09F-424E-953D-B7A5029917A0}" dt="2020-08-14T00:40:53.478" v="46" actId="26606"/>
          <ac:spMkLst>
            <pc:docMk/>
            <pc:sldMk cId="1149800840" sldId="298"/>
            <ac:spMk id="8" creationId="{39E3965E-AC41-4711-9D10-E25ABB132D86}"/>
          </ac:spMkLst>
        </pc:spChg>
        <pc:spChg chg="add del">
          <ac:chgData name="Caroline Kolman" userId="40d7f7b8f48be844" providerId="LiveId" clId="{014B08CB-E09F-424E-953D-B7A5029917A0}" dt="2020-08-14T00:40:53.478" v="46" actId="26606"/>
          <ac:spMkLst>
            <pc:docMk/>
            <pc:sldMk cId="1149800840" sldId="298"/>
            <ac:spMk id="12" creationId="{B4D0E555-16F6-44D0-BF56-AF5FF5BDE9D6}"/>
          </ac:spMkLst>
        </pc:spChg>
        <pc:spChg chg="add del">
          <ac:chgData name="Caroline Kolman" userId="40d7f7b8f48be844" providerId="LiveId" clId="{014B08CB-E09F-424E-953D-B7A5029917A0}" dt="2020-08-14T00:40:53.478" v="46" actId="26606"/>
          <ac:spMkLst>
            <pc:docMk/>
            <pc:sldMk cId="1149800840" sldId="298"/>
            <ac:spMk id="14" creationId="{8117041D-1A7B-4ECA-AB68-3CFDB6726B8E}"/>
          </ac:spMkLst>
        </pc:spChg>
        <pc:spChg chg="add del">
          <ac:chgData name="Caroline Kolman" userId="40d7f7b8f48be844" providerId="LiveId" clId="{014B08CB-E09F-424E-953D-B7A5029917A0}" dt="2020-08-14T00:40:53.458" v="45" actId="26606"/>
          <ac:spMkLst>
            <pc:docMk/>
            <pc:sldMk cId="1149800840" sldId="298"/>
            <ac:spMk id="21" creationId="{39E3965E-AC41-4711-9D10-E25ABB132D86}"/>
          </ac:spMkLst>
        </pc:spChg>
        <pc:spChg chg="add del">
          <ac:chgData name="Caroline Kolman" userId="40d7f7b8f48be844" providerId="LiveId" clId="{014B08CB-E09F-424E-953D-B7A5029917A0}" dt="2020-08-14T00:40:53.458" v="45" actId="26606"/>
          <ac:spMkLst>
            <pc:docMk/>
            <pc:sldMk cId="1149800840" sldId="298"/>
            <ac:spMk id="25" creationId="{34461041-8413-4023-ABA7-9E499B0AD995}"/>
          </ac:spMkLst>
        </pc:spChg>
        <pc:spChg chg="add del">
          <ac:chgData name="Caroline Kolman" userId="40d7f7b8f48be844" providerId="LiveId" clId="{014B08CB-E09F-424E-953D-B7A5029917A0}" dt="2020-08-14T00:40:53.458" v="45" actId="26606"/>
          <ac:spMkLst>
            <pc:docMk/>
            <pc:sldMk cId="1149800840" sldId="298"/>
            <ac:spMk id="29" creationId="{53B4A494-ED20-47DD-A927-05EA273B0F1F}"/>
          </ac:spMkLst>
        </pc:spChg>
        <pc:spChg chg="add">
          <ac:chgData name="Caroline Kolman" userId="40d7f7b8f48be844" providerId="LiveId" clId="{014B08CB-E09F-424E-953D-B7A5029917A0}" dt="2020-08-14T00:40:53.478" v="46" actId="26606"/>
          <ac:spMkLst>
            <pc:docMk/>
            <pc:sldMk cId="1149800840" sldId="298"/>
            <ac:spMk id="31" creationId="{39E3965E-AC41-4711-9D10-E25ABB132D86}"/>
          </ac:spMkLst>
        </pc:spChg>
        <pc:spChg chg="add">
          <ac:chgData name="Caroline Kolman" userId="40d7f7b8f48be844" providerId="LiveId" clId="{014B08CB-E09F-424E-953D-B7A5029917A0}" dt="2020-08-14T00:40:53.478" v="46" actId="26606"/>
          <ac:spMkLst>
            <pc:docMk/>
            <pc:sldMk cId="1149800840" sldId="298"/>
            <ac:spMk id="33" creationId="{33428ACC-71EC-4171-9527-10983BA6B41D}"/>
          </ac:spMkLst>
        </pc:spChg>
        <pc:spChg chg="add">
          <ac:chgData name="Caroline Kolman" userId="40d7f7b8f48be844" providerId="LiveId" clId="{014B08CB-E09F-424E-953D-B7A5029917A0}" dt="2020-08-14T00:40:53.478" v="46" actId="26606"/>
          <ac:spMkLst>
            <pc:docMk/>
            <pc:sldMk cId="1149800840" sldId="298"/>
            <ac:spMk id="35" creationId="{8D4480B4-953D-41FA-9052-09AB3A026947}"/>
          </ac:spMkLst>
        </pc:spChg>
        <pc:picChg chg="add mod">
          <ac:chgData name="Caroline Kolman" userId="40d7f7b8f48be844" providerId="LiveId" clId="{014B08CB-E09F-424E-953D-B7A5029917A0}" dt="2020-08-14T00:40:53.478" v="46" actId="26606"/>
          <ac:picMkLst>
            <pc:docMk/>
            <pc:sldMk cId="1149800840" sldId="298"/>
            <ac:picMk id="3" creationId="{B29C3D50-BE09-4B70-92A4-2ACD678ED6C6}"/>
          </ac:picMkLst>
        </pc:picChg>
        <pc:cxnChg chg="add del">
          <ac:chgData name="Caroline Kolman" userId="40d7f7b8f48be844" providerId="LiveId" clId="{014B08CB-E09F-424E-953D-B7A5029917A0}" dt="2020-08-14T00:40:53.478" v="46" actId="26606"/>
          <ac:cxnSpMkLst>
            <pc:docMk/>
            <pc:sldMk cId="1149800840" sldId="298"/>
            <ac:cxnSpMk id="10" creationId="{1F5DC8C3-BA5F-4EED-BB9A-A14272BD82A1}"/>
          </ac:cxnSpMkLst>
        </pc:cxnChg>
        <pc:cxnChg chg="add del">
          <ac:chgData name="Caroline Kolman" userId="40d7f7b8f48be844" providerId="LiveId" clId="{014B08CB-E09F-424E-953D-B7A5029917A0}" dt="2020-08-14T00:40:53.478" v="46" actId="26606"/>
          <ac:cxnSpMkLst>
            <pc:docMk/>
            <pc:sldMk cId="1149800840" sldId="298"/>
            <ac:cxnSpMk id="16" creationId="{ABCD2462-4C1E-401A-AC2D-F799A138B245}"/>
          </ac:cxnSpMkLst>
        </pc:cxnChg>
        <pc:cxnChg chg="add del">
          <ac:chgData name="Caroline Kolman" userId="40d7f7b8f48be844" providerId="LiveId" clId="{014B08CB-E09F-424E-953D-B7A5029917A0}" dt="2020-08-14T00:40:53.458" v="45" actId="26606"/>
          <ac:cxnSpMkLst>
            <pc:docMk/>
            <pc:sldMk cId="1149800840" sldId="298"/>
            <ac:cxnSpMk id="23" creationId="{1F5DC8C3-BA5F-4EED-BB9A-A14272BD82A1}"/>
          </ac:cxnSpMkLst>
        </pc:cxnChg>
        <pc:cxnChg chg="add del">
          <ac:chgData name="Caroline Kolman" userId="40d7f7b8f48be844" providerId="LiveId" clId="{014B08CB-E09F-424E-953D-B7A5029917A0}" dt="2020-08-14T00:40:53.458" v="45" actId="26606"/>
          <ac:cxnSpMkLst>
            <pc:docMk/>
            <pc:sldMk cId="1149800840" sldId="298"/>
            <ac:cxnSpMk id="27" creationId="{F05BCF04-4702-43D0-BE8F-DBF6C2F65131}"/>
          </ac:cxnSpMkLst>
        </pc:cxnChg>
        <pc:cxnChg chg="add">
          <ac:chgData name="Caroline Kolman" userId="40d7f7b8f48be844" providerId="LiveId" clId="{014B08CB-E09F-424E-953D-B7A5029917A0}" dt="2020-08-14T00:40:53.478" v="46" actId="26606"/>
          <ac:cxnSpMkLst>
            <pc:docMk/>
            <pc:sldMk cId="1149800840" sldId="298"/>
            <ac:cxnSpMk id="32" creationId="{1F5DC8C3-BA5F-4EED-BB9A-A14272BD82A1}"/>
          </ac:cxnSpMkLst>
        </pc:cxnChg>
        <pc:cxnChg chg="add">
          <ac:chgData name="Caroline Kolman" userId="40d7f7b8f48be844" providerId="LiveId" clId="{014B08CB-E09F-424E-953D-B7A5029917A0}" dt="2020-08-14T00:40:53.478" v="46" actId="26606"/>
          <ac:cxnSpMkLst>
            <pc:docMk/>
            <pc:sldMk cId="1149800840" sldId="298"/>
            <ac:cxnSpMk id="34" creationId="{BA22713B-ABB6-4391-97F9-0449A2B9B664}"/>
          </ac:cxnSpMkLst>
        </pc:cxnChg>
      </pc:sldChg>
      <pc:sldChg chg="modSp new mod">
        <pc:chgData name="Caroline Kolman" userId="40d7f7b8f48be844" providerId="LiveId" clId="{014B08CB-E09F-424E-953D-B7A5029917A0}" dt="2020-08-14T00:41:08.436" v="66" actId="20577"/>
        <pc:sldMkLst>
          <pc:docMk/>
          <pc:sldMk cId="1250412580" sldId="299"/>
        </pc:sldMkLst>
        <pc:spChg chg="mod">
          <ac:chgData name="Caroline Kolman" userId="40d7f7b8f48be844" providerId="LiveId" clId="{014B08CB-E09F-424E-953D-B7A5029917A0}" dt="2020-08-14T00:41:08.436" v="66" actId="20577"/>
          <ac:spMkLst>
            <pc:docMk/>
            <pc:sldMk cId="1250412580" sldId="299"/>
            <ac:spMk id="2" creationId="{91F657C9-B3DE-4399-823F-947323314E34}"/>
          </ac:spMkLst>
        </pc:spChg>
      </pc:sldChg>
    </pc:docChg>
  </pc:docChgLst>
  <pc:docChgLst>
    <pc:chgData name="Caroline Kolman" userId="40d7f7b8f48be844" providerId="LiveId" clId="{1D85DB61-2715-4083-9EC8-0FDF358CA3A4}"/>
    <pc:docChg chg="undo custSel mod addSld delSld modSld">
      <pc:chgData name="Caroline Kolman" userId="40d7f7b8f48be844" providerId="LiveId" clId="{1D85DB61-2715-4083-9EC8-0FDF358CA3A4}" dt="2020-05-19T22:28:01.524" v="1549" actId="1076"/>
      <pc:docMkLst>
        <pc:docMk/>
      </pc:docMkLst>
      <pc:sldChg chg="addSp modSp new mod">
        <pc:chgData name="Caroline Kolman" userId="40d7f7b8f48be844" providerId="LiveId" clId="{1D85DB61-2715-4083-9EC8-0FDF358CA3A4}" dt="2020-05-11T17:27:59.501" v="410" actId="20577"/>
        <pc:sldMkLst>
          <pc:docMk/>
          <pc:sldMk cId="2784722657" sldId="257"/>
        </pc:sldMkLst>
        <pc:spChg chg="mod">
          <ac:chgData name="Caroline Kolman" userId="40d7f7b8f48be844" providerId="LiveId" clId="{1D85DB61-2715-4083-9EC8-0FDF358CA3A4}" dt="2020-05-04T18:06:24.017" v="1"/>
          <ac:spMkLst>
            <pc:docMk/>
            <pc:sldMk cId="2784722657" sldId="257"/>
            <ac:spMk id="2" creationId="{3F0A0424-B5F2-4A0A-ADC4-A43C3B26CEB5}"/>
          </ac:spMkLst>
        </pc:spChg>
        <pc:spChg chg="add mod">
          <ac:chgData name="Caroline Kolman" userId="40d7f7b8f48be844" providerId="LiveId" clId="{1D85DB61-2715-4083-9EC8-0FDF358CA3A4}" dt="2020-05-11T17:27:59.501" v="410" actId="20577"/>
          <ac:spMkLst>
            <pc:docMk/>
            <pc:sldMk cId="2784722657" sldId="257"/>
            <ac:spMk id="3" creationId="{5617D849-6372-4D24-BE0D-974B20C8BB40}"/>
          </ac:spMkLst>
        </pc:spChg>
      </pc:sldChg>
      <pc:sldChg chg="new del">
        <pc:chgData name="Caroline Kolman" userId="40d7f7b8f48be844" providerId="LiveId" clId="{1D85DB61-2715-4083-9EC8-0FDF358CA3A4}" dt="2020-05-04T18:07:43.411" v="125" actId="680"/>
        <pc:sldMkLst>
          <pc:docMk/>
          <pc:sldMk cId="2272752214" sldId="258"/>
        </pc:sldMkLst>
      </pc:sldChg>
      <pc:sldChg chg="modSp new mod">
        <pc:chgData name="Caroline Kolman" userId="40d7f7b8f48be844" providerId="LiveId" clId="{1D85DB61-2715-4083-9EC8-0FDF358CA3A4}" dt="2020-05-04T18:31:25.831" v="151" actId="20577"/>
        <pc:sldMkLst>
          <pc:docMk/>
          <pc:sldMk cId="2714248417" sldId="258"/>
        </pc:sldMkLst>
        <pc:spChg chg="mod">
          <ac:chgData name="Caroline Kolman" userId="40d7f7b8f48be844" providerId="LiveId" clId="{1D85DB61-2715-4083-9EC8-0FDF358CA3A4}" dt="2020-05-04T18:08:10.159" v="145" actId="20577"/>
          <ac:spMkLst>
            <pc:docMk/>
            <pc:sldMk cId="2714248417" sldId="258"/>
            <ac:spMk id="2" creationId="{41CE3F0E-AB4D-49E8-A3D2-B4EC411F4CCC}"/>
          </ac:spMkLst>
        </pc:spChg>
        <pc:spChg chg="mod">
          <ac:chgData name="Caroline Kolman" userId="40d7f7b8f48be844" providerId="LiveId" clId="{1D85DB61-2715-4083-9EC8-0FDF358CA3A4}" dt="2020-05-04T18:31:25.831" v="151" actId="20577"/>
          <ac:spMkLst>
            <pc:docMk/>
            <pc:sldMk cId="2714248417" sldId="258"/>
            <ac:spMk id="3" creationId="{218C9CED-2798-4363-948E-1084B1A4E335}"/>
          </ac:spMkLst>
        </pc:spChg>
      </pc:sldChg>
      <pc:sldChg chg="addSp delSp modSp new mod setBg">
        <pc:chgData name="Caroline Kolman" userId="40d7f7b8f48be844" providerId="LiveId" clId="{1D85DB61-2715-4083-9EC8-0FDF358CA3A4}" dt="2020-05-11T17:28:24.153" v="412" actId="14100"/>
        <pc:sldMkLst>
          <pc:docMk/>
          <pc:sldMk cId="3346612605" sldId="259"/>
        </pc:sldMkLst>
        <pc:spChg chg="mod">
          <ac:chgData name="Caroline Kolman" userId="40d7f7b8f48be844" providerId="LiveId" clId="{1D85DB61-2715-4083-9EC8-0FDF358CA3A4}" dt="2020-05-04T18:33:13.800" v="226" actId="1076"/>
          <ac:spMkLst>
            <pc:docMk/>
            <pc:sldMk cId="3346612605" sldId="259"/>
            <ac:spMk id="2" creationId="{84DEE30D-9419-4B49-9FE8-1F701005E292}"/>
          </ac:spMkLst>
        </pc:spChg>
        <pc:spChg chg="add mod">
          <ac:chgData name="Caroline Kolman" userId="40d7f7b8f48be844" providerId="LiveId" clId="{1D85DB61-2715-4083-9EC8-0FDF358CA3A4}" dt="2020-05-04T18:34:06.135" v="243" actId="1076"/>
          <ac:spMkLst>
            <pc:docMk/>
            <pc:sldMk cId="3346612605" sldId="259"/>
            <ac:spMk id="4" creationId="{C271534E-EFCE-44EB-AF2E-31148D8C5884}"/>
          </ac:spMkLst>
        </pc:spChg>
        <pc:spChg chg="add">
          <ac:chgData name="Caroline Kolman" userId="40d7f7b8f48be844" providerId="LiveId" clId="{1D85DB61-2715-4083-9EC8-0FDF358CA3A4}" dt="2020-05-04T18:32:22.359" v="158" actId="26606"/>
          <ac:spMkLst>
            <pc:docMk/>
            <pc:sldMk cId="3346612605" sldId="259"/>
            <ac:spMk id="5" creationId="{39E3965E-AC41-4711-9D10-E25ABB132D86}"/>
          </ac:spMkLst>
        </pc:spChg>
        <pc:spChg chg="add">
          <ac:chgData name="Caroline Kolman" userId="40d7f7b8f48be844" providerId="LiveId" clId="{1D85DB61-2715-4083-9EC8-0FDF358CA3A4}" dt="2020-05-04T18:32:22.359" v="158" actId="26606"/>
          <ac:spMkLst>
            <pc:docMk/>
            <pc:sldMk cId="3346612605" sldId="259"/>
            <ac:spMk id="7" creationId="{33428ACC-71EC-4171-9527-10983BA6B41D}"/>
          </ac:spMkLst>
        </pc:spChg>
        <pc:spChg chg="add del">
          <ac:chgData name="Caroline Kolman" userId="40d7f7b8f48be844" providerId="LiveId" clId="{1D85DB61-2715-4083-9EC8-0FDF358CA3A4}" dt="2020-05-04T18:32:10.409" v="157" actId="26606"/>
          <ac:spMkLst>
            <pc:docMk/>
            <pc:sldMk cId="3346612605" sldId="259"/>
            <ac:spMk id="8" creationId="{39E3965E-AC41-4711-9D10-E25ABB132D86}"/>
          </ac:spMkLst>
        </pc:spChg>
        <pc:spChg chg="add">
          <ac:chgData name="Caroline Kolman" userId="40d7f7b8f48be844" providerId="LiveId" clId="{1D85DB61-2715-4083-9EC8-0FDF358CA3A4}" dt="2020-05-04T18:32:22.359" v="158" actId="26606"/>
          <ac:spMkLst>
            <pc:docMk/>
            <pc:sldMk cId="3346612605" sldId="259"/>
            <ac:spMk id="11" creationId="{8D4480B4-953D-41FA-9052-09AB3A026947}"/>
          </ac:spMkLst>
        </pc:spChg>
        <pc:spChg chg="add del">
          <ac:chgData name="Caroline Kolman" userId="40d7f7b8f48be844" providerId="LiveId" clId="{1D85DB61-2715-4083-9EC8-0FDF358CA3A4}" dt="2020-05-04T18:32:10.409" v="157" actId="26606"/>
          <ac:spMkLst>
            <pc:docMk/>
            <pc:sldMk cId="3346612605" sldId="259"/>
            <ac:spMk id="12" creationId="{B4D0E555-16F6-44D0-BF56-AF5FF5BDE9D6}"/>
          </ac:spMkLst>
        </pc:spChg>
        <pc:spChg chg="add del">
          <ac:chgData name="Caroline Kolman" userId="40d7f7b8f48be844" providerId="LiveId" clId="{1D85DB61-2715-4083-9EC8-0FDF358CA3A4}" dt="2020-05-04T18:32:10.409" v="157" actId="26606"/>
          <ac:spMkLst>
            <pc:docMk/>
            <pc:sldMk cId="3346612605" sldId="259"/>
            <ac:spMk id="14" creationId="{8117041D-1A7B-4ECA-AB68-3CFDB6726B8E}"/>
          </ac:spMkLst>
        </pc:spChg>
        <pc:picChg chg="add mod modCrop">
          <ac:chgData name="Caroline Kolman" userId="40d7f7b8f48be844" providerId="LiveId" clId="{1D85DB61-2715-4083-9EC8-0FDF358CA3A4}" dt="2020-05-11T17:28:24.153" v="412" actId="14100"/>
          <ac:picMkLst>
            <pc:docMk/>
            <pc:sldMk cId="3346612605" sldId="259"/>
            <ac:picMk id="3" creationId="{BA6704C1-CD95-418E-A426-EBFE160F8854}"/>
          </ac:picMkLst>
        </pc:picChg>
        <pc:cxnChg chg="add">
          <ac:chgData name="Caroline Kolman" userId="40d7f7b8f48be844" providerId="LiveId" clId="{1D85DB61-2715-4083-9EC8-0FDF358CA3A4}" dt="2020-05-04T18:32:22.359" v="158" actId="26606"/>
          <ac:cxnSpMkLst>
            <pc:docMk/>
            <pc:sldMk cId="3346612605" sldId="259"/>
            <ac:cxnSpMk id="6" creationId="{1F5DC8C3-BA5F-4EED-BB9A-A14272BD82A1}"/>
          </ac:cxnSpMkLst>
        </pc:cxnChg>
        <pc:cxnChg chg="add">
          <ac:chgData name="Caroline Kolman" userId="40d7f7b8f48be844" providerId="LiveId" clId="{1D85DB61-2715-4083-9EC8-0FDF358CA3A4}" dt="2020-05-04T18:32:22.359" v="158" actId="26606"/>
          <ac:cxnSpMkLst>
            <pc:docMk/>
            <pc:sldMk cId="3346612605" sldId="259"/>
            <ac:cxnSpMk id="9" creationId="{BA22713B-ABB6-4391-97F9-0449A2B9B664}"/>
          </ac:cxnSpMkLst>
        </pc:cxnChg>
        <pc:cxnChg chg="add del">
          <ac:chgData name="Caroline Kolman" userId="40d7f7b8f48be844" providerId="LiveId" clId="{1D85DB61-2715-4083-9EC8-0FDF358CA3A4}" dt="2020-05-04T18:32:10.409" v="157" actId="26606"/>
          <ac:cxnSpMkLst>
            <pc:docMk/>
            <pc:sldMk cId="3346612605" sldId="259"/>
            <ac:cxnSpMk id="10" creationId="{1F5DC8C3-BA5F-4EED-BB9A-A14272BD82A1}"/>
          </ac:cxnSpMkLst>
        </pc:cxnChg>
        <pc:cxnChg chg="add del">
          <ac:chgData name="Caroline Kolman" userId="40d7f7b8f48be844" providerId="LiveId" clId="{1D85DB61-2715-4083-9EC8-0FDF358CA3A4}" dt="2020-05-04T18:32:10.409" v="157" actId="26606"/>
          <ac:cxnSpMkLst>
            <pc:docMk/>
            <pc:sldMk cId="3346612605" sldId="259"/>
            <ac:cxnSpMk id="16" creationId="{ABCD2462-4C1E-401A-AC2D-F799A138B245}"/>
          </ac:cxnSpMkLst>
        </pc:cxnChg>
      </pc:sldChg>
      <pc:sldChg chg="addSp modSp new mod">
        <pc:chgData name="Caroline Kolman" userId="40d7f7b8f48be844" providerId="LiveId" clId="{1D85DB61-2715-4083-9EC8-0FDF358CA3A4}" dt="2020-05-11T17:28:10.536" v="411" actId="14100"/>
        <pc:sldMkLst>
          <pc:docMk/>
          <pc:sldMk cId="3315638039" sldId="260"/>
        </pc:sldMkLst>
        <pc:spChg chg="mod">
          <ac:chgData name="Caroline Kolman" userId="40d7f7b8f48be844" providerId="LiveId" clId="{1D85DB61-2715-4083-9EC8-0FDF358CA3A4}" dt="2020-05-11T17:28:10.536" v="411" actId="14100"/>
          <ac:spMkLst>
            <pc:docMk/>
            <pc:sldMk cId="3315638039" sldId="260"/>
            <ac:spMk id="2" creationId="{93E5799C-0C63-49B1-BF2F-F4A5D4EB0DA7}"/>
          </ac:spMkLst>
        </pc:spChg>
        <pc:picChg chg="add mod modCrop">
          <ac:chgData name="Caroline Kolman" userId="40d7f7b8f48be844" providerId="LiveId" clId="{1D85DB61-2715-4083-9EC8-0FDF358CA3A4}" dt="2020-05-04T19:00:07.620" v="247" actId="1076"/>
          <ac:picMkLst>
            <pc:docMk/>
            <pc:sldMk cId="3315638039" sldId="260"/>
            <ac:picMk id="3" creationId="{5FA15DC9-7E7D-4C99-91C3-BD3E7DBDEFCC}"/>
          </ac:picMkLst>
        </pc:picChg>
      </pc:sldChg>
      <pc:sldChg chg="addSp modSp new mod">
        <pc:chgData name="Caroline Kolman" userId="40d7f7b8f48be844" providerId="LiveId" clId="{1D85DB61-2715-4083-9EC8-0FDF358CA3A4}" dt="2020-05-11T17:40:42.736" v="507" actId="1076"/>
        <pc:sldMkLst>
          <pc:docMk/>
          <pc:sldMk cId="3638416018" sldId="261"/>
        </pc:sldMkLst>
        <pc:spChg chg="mod">
          <ac:chgData name="Caroline Kolman" userId="40d7f7b8f48be844" providerId="LiveId" clId="{1D85DB61-2715-4083-9EC8-0FDF358CA3A4}" dt="2020-05-04T19:02:21.002" v="305" actId="20577"/>
          <ac:spMkLst>
            <pc:docMk/>
            <pc:sldMk cId="3638416018" sldId="261"/>
            <ac:spMk id="2" creationId="{6A91E05E-207B-4595-8EE8-BED1AADBFD94}"/>
          </ac:spMkLst>
        </pc:spChg>
        <pc:spChg chg="add mod">
          <ac:chgData name="Caroline Kolman" userId="40d7f7b8f48be844" providerId="LiveId" clId="{1D85DB61-2715-4083-9EC8-0FDF358CA3A4}" dt="2020-05-11T17:29:38.348" v="424" actId="113"/>
          <ac:spMkLst>
            <pc:docMk/>
            <pc:sldMk cId="3638416018" sldId="261"/>
            <ac:spMk id="4" creationId="{4A2D575C-B54A-4680-ADFA-C3324B0259BA}"/>
          </ac:spMkLst>
        </pc:spChg>
        <pc:picChg chg="add mod">
          <ac:chgData name="Caroline Kolman" userId="40d7f7b8f48be844" providerId="LiveId" clId="{1D85DB61-2715-4083-9EC8-0FDF358CA3A4}" dt="2020-05-11T17:40:42.736" v="507" actId="1076"/>
          <ac:picMkLst>
            <pc:docMk/>
            <pc:sldMk cId="3638416018" sldId="261"/>
            <ac:picMk id="3" creationId="{838190E5-C591-4F3D-BBF6-BCC59C79975F}"/>
          </ac:picMkLst>
        </pc:picChg>
      </pc:sldChg>
      <pc:sldChg chg="addSp modSp new mod">
        <pc:chgData name="Caroline Kolman" userId="40d7f7b8f48be844" providerId="LiveId" clId="{1D85DB61-2715-4083-9EC8-0FDF358CA3A4}" dt="2020-05-11T17:40:28.117" v="505" actId="14100"/>
        <pc:sldMkLst>
          <pc:docMk/>
          <pc:sldMk cId="1718005556" sldId="262"/>
        </pc:sldMkLst>
        <pc:spChg chg="mod">
          <ac:chgData name="Caroline Kolman" userId="40d7f7b8f48be844" providerId="LiveId" clId="{1D85DB61-2715-4083-9EC8-0FDF358CA3A4}" dt="2020-05-11T17:30:36.485" v="434" actId="20577"/>
          <ac:spMkLst>
            <pc:docMk/>
            <pc:sldMk cId="1718005556" sldId="262"/>
            <ac:spMk id="2" creationId="{86B2CEBB-9CAE-4827-A42C-81572968D2DA}"/>
          </ac:spMkLst>
        </pc:spChg>
        <pc:spChg chg="add mod">
          <ac:chgData name="Caroline Kolman" userId="40d7f7b8f48be844" providerId="LiveId" clId="{1D85DB61-2715-4083-9EC8-0FDF358CA3A4}" dt="2020-05-11T17:31:46.920" v="504" actId="20577"/>
          <ac:spMkLst>
            <pc:docMk/>
            <pc:sldMk cId="1718005556" sldId="262"/>
            <ac:spMk id="4" creationId="{53CC05FE-C3BB-45AA-9A6B-69C3A7D273EC}"/>
          </ac:spMkLst>
        </pc:spChg>
        <pc:picChg chg="add mod">
          <ac:chgData name="Caroline Kolman" userId="40d7f7b8f48be844" providerId="LiveId" clId="{1D85DB61-2715-4083-9EC8-0FDF358CA3A4}" dt="2020-05-11T17:40:28.117" v="505" actId="14100"/>
          <ac:picMkLst>
            <pc:docMk/>
            <pc:sldMk cId="1718005556" sldId="262"/>
            <ac:picMk id="3" creationId="{84D40EB3-8A33-4C66-81FA-C0DF0952176C}"/>
          </ac:picMkLst>
        </pc:picChg>
      </pc:sldChg>
      <pc:sldChg chg="addSp modSp new mod">
        <pc:chgData name="Caroline Kolman" userId="40d7f7b8f48be844" providerId="LiveId" clId="{1D85DB61-2715-4083-9EC8-0FDF358CA3A4}" dt="2020-05-11T17:56:58.328" v="632" actId="1076"/>
        <pc:sldMkLst>
          <pc:docMk/>
          <pc:sldMk cId="357372369" sldId="263"/>
        </pc:sldMkLst>
        <pc:spChg chg="mod">
          <ac:chgData name="Caroline Kolman" userId="40d7f7b8f48be844" providerId="LiveId" clId="{1D85DB61-2715-4083-9EC8-0FDF358CA3A4}" dt="2020-05-11T17:45:03.997" v="522" actId="20577"/>
          <ac:spMkLst>
            <pc:docMk/>
            <pc:sldMk cId="357372369" sldId="263"/>
            <ac:spMk id="2" creationId="{A11F368D-B947-4B5A-971E-4C7BF2F2E3EE}"/>
          </ac:spMkLst>
        </pc:spChg>
        <pc:spChg chg="add mod">
          <ac:chgData name="Caroline Kolman" userId="40d7f7b8f48be844" providerId="LiveId" clId="{1D85DB61-2715-4083-9EC8-0FDF358CA3A4}" dt="2020-05-11T17:56:58.328" v="632" actId="1076"/>
          <ac:spMkLst>
            <pc:docMk/>
            <pc:sldMk cId="357372369" sldId="263"/>
            <ac:spMk id="4" creationId="{B4D09797-21AA-45FC-90B3-B492636C5AC9}"/>
          </ac:spMkLst>
        </pc:spChg>
        <pc:picChg chg="add mod">
          <ac:chgData name="Caroline Kolman" userId="40d7f7b8f48be844" providerId="LiveId" clId="{1D85DB61-2715-4083-9EC8-0FDF358CA3A4}" dt="2020-05-11T17:53:14.617" v="539" actId="208"/>
          <ac:picMkLst>
            <pc:docMk/>
            <pc:sldMk cId="357372369" sldId="263"/>
            <ac:picMk id="3" creationId="{EB03B0F8-96AB-485F-B638-CFB398B0812F}"/>
          </ac:picMkLst>
        </pc:picChg>
      </pc:sldChg>
      <pc:sldChg chg="addSp modSp new mod">
        <pc:chgData name="Caroline Kolman" userId="40d7f7b8f48be844" providerId="LiveId" clId="{1D85DB61-2715-4083-9EC8-0FDF358CA3A4}" dt="2020-05-11T19:39:39.924" v="679"/>
        <pc:sldMkLst>
          <pc:docMk/>
          <pc:sldMk cId="1903168433" sldId="264"/>
        </pc:sldMkLst>
        <pc:spChg chg="mod">
          <ac:chgData name="Caroline Kolman" userId="40d7f7b8f48be844" providerId="LiveId" clId="{1D85DB61-2715-4083-9EC8-0FDF358CA3A4}" dt="2020-05-11T19:37:18.578" v="669" actId="20577"/>
          <ac:spMkLst>
            <pc:docMk/>
            <pc:sldMk cId="1903168433" sldId="264"/>
            <ac:spMk id="2" creationId="{C8C9863F-B8D0-4C51-B7E3-0E4609D1D014}"/>
          </ac:spMkLst>
        </pc:spChg>
        <pc:spChg chg="add mod">
          <ac:chgData name="Caroline Kolman" userId="40d7f7b8f48be844" providerId="LiveId" clId="{1D85DB61-2715-4083-9EC8-0FDF358CA3A4}" dt="2020-05-11T19:39:39.924" v="679"/>
          <ac:spMkLst>
            <pc:docMk/>
            <pc:sldMk cId="1903168433" sldId="264"/>
            <ac:spMk id="4" creationId="{3008A6D1-119E-4F9C-8958-9F42CCA04E84}"/>
          </ac:spMkLst>
        </pc:spChg>
        <pc:picChg chg="add mod">
          <ac:chgData name="Caroline Kolman" userId="40d7f7b8f48be844" providerId="LiveId" clId="{1D85DB61-2715-4083-9EC8-0FDF358CA3A4}" dt="2020-05-11T19:37:49.279" v="672" actId="1076"/>
          <ac:picMkLst>
            <pc:docMk/>
            <pc:sldMk cId="1903168433" sldId="264"/>
            <ac:picMk id="3" creationId="{EE36E223-FFDF-4E84-9E28-370DBA147F94}"/>
          </ac:picMkLst>
        </pc:picChg>
      </pc:sldChg>
      <pc:sldChg chg="modSp new del mod">
        <pc:chgData name="Caroline Kolman" userId="40d7f7b8f48be844" providerId="LiveId" clId="{1D85DB61-2715-4083-9EC8-0FDF358CA3A4}" dt="2020-05-13T20:34:30.068" v="744" actId="47"/>
        <pc:sldMkLst>
          <pc:docMk/>
          <pc:sldMk cId="3899524360" sldId="265"/>
        </pc:sldMkLst>
        <pc:spChg chg="mod">
          <ac:chgData name="Caroline Kolman" userId="40d7f7b8f48be844" providerId="LiveId" clId="{1D85DB61-2715-4083-9EC8-0FDF358CA3A4}" dt="2020-05-11T20:17:38.987" v="728" actId="20577"/>
          <ac:spMkLst>
            <pc:docMk/>
            <pc:sldMk cId="3899524360" sldId="265"/>
            <ac:spMk id="2" creationId="{94DCD24A-8FD2-44A2-A9E4-6D5416857BB7}"/>
          </ac:spMkLst>
        </pc:spChg>
      </pc:sldChg>
      <pc:sldChg chg="addSp modSp new mod">
        <pc:chgData name="Caroline Kolman" userId="40d7f7b8f48be844" providerId="LiveId" clId="{1D85DB61-2715-4083-9EC8-0FDF358CA3A4}" dt="2020-05-13T21:09:14.528" v="1054" actId="1076"/>
        <pc:sldMkLst>
          <pc:docMk/>
          <pc:sldMk cId="2323138343" sldId="266"/>
        </pc:sldMkLst>
        <pc:spChg chg="mod">
          <ac:chgData name="Caroline Kolman" userId="40d7f7b8f48be844" providerId="LiveId" clId="{1D85DB61-2715-4083-9EC8-0FDF358CA3A4}" dt="2020-05-13T20:33:59.687" v="741" actId="20577"/>
          <ac:spMkLst>
            <pc:docMk/>
            <pc:sldMk cId="2323138343" sldId="266"/>
            <ac:spMk id="2" creationId="{C3160C9B-5E24-444F-BAA4-162C4DEEE123}"/>
          </ac:spMkLst>
        </pc:spChg>
        <pc:spChg chg="add mod">
          <ac:chgData name="Caroline Kolman" userId="40d7f7b8f48be844" providerId="LiveId" clId="{1D85DB61-2715-4083-9EC8-0FDF358CA3A4}" dt="2020-05-13T21:04:28.422" v="1048" actId="20577"/>
          <ac:spMkLst>
            <pc:docMk/>
            <pc:sldMk cId="2323138343" sldId="266"/>
            <ac:spMk id="3" creationId="{A8E50D41-6666-4028-B618-753008058442}"/>
          </ac:spMkLst>
        </pc:spChg>
        <pc:picChg chg="add mod">
          <ac:chgData name="Caroline Kolman" userId="40d7f7b8f48be844" providerId="LiveId" clId="{1D85DB61-2715-4083-9EC8-0FDF358CA3A4}" dt="2020-05-13T21:09:14.528" v="1054" actId="1076"/>
          <ac:picMkLst>
            <pc:docMk/>
            <pc:sldMk cId="2323138343" sldId="266"/>
            <ac:picMk id="4" creationId="{98A44467-D110-4CC5-8C23-6D9BB7774F35}"/>
          </ac:picMkLst>
        </pc:picChg>
      </pc:sldChg>
      <pc:sldChg chg="modSp new">
        <pc:chgData name="Caroline Kolman" userId="40d7f7b8f48be844" providerId="LiveId" clId="{1D85DB61-2715-4083-9EC8-0FDF358CA3A4}" dt="2020-05-13T20:34:26.278" v="743"/>
        <pc:sldMkLst>
          <pc:docMk/>
          <pc:sldMk cId="4176178907" sldId="267"/>
        </pc:sldMkLst>
        <pc:spChg chg="mod">
          <ac:chgData name="Caroline Kolman" userId="40d7f7b8f48be844" providerId="LiveId" clId="{1D85DB61-2715-4083-9EC8-0FDF358CA3A4}" dt="2020-05-13T20:34:26.278" v="743"/>
          <ac:spMkLst>
            <pc:docMk/>
            <pc:sldMk cId="4176178907" sldId="267"/>
            <ac:spMk id="2" creationId="{908550C3-11FC-4246-B219-A1685D8F1CA2}"/>
          </ac:spMkLst>
        </pc:spChg>
      </pc:sldChg>
      <pc:sldChg chg="addSp delSp modSp new mod setBg">
        <pc:chgData name="Caroline Kolman" userId="40d7f7b8f48be844" providerId="LiveId" clId="{1D85DB61-2715-4083-9EC8-0FDF358CA3A4}" dt="2020-05-18T18:35:58.287" v="1475" actId="20577"/>
        <pc:sldMkLst>
          <pc:docMk/>
          <pc:sldMk cId="3723586722" sldId="268"/>
        </pc:sldMkLst>
        <pc:spChg chg="mod">
          <ac:chgData name="Caroline Kolman" userId="40d7f7b8f48be844" providerId="LiveId" clId="{1D85DB61-2715-4083-9EC8-0FDF358CA3A4}" dt="2020-05-18T18:33:26.179" v="1120" actId="26606"/>
          <ac:spMkLst>
            <pc:docMk/>
            <pc:sldMk cId="3723586722" sldId="268"/>
            <ac:spMk id="2" creationId="{C266DC5D-C329-4FFF-A954-A80CF241D203}"/>
          </ac:spMkLst>
        </pc:spChg>
        <pc:spChg chg="add del mod">
          <ac:chgData name="Caroline Kolman" userId="40d7f7b8f48be844" providerId="LiveId" clId="{1D85DB61-2715-4083-9EC8-0FDF358CA3A4}" dt="2020-05-18T18:33:26.179" v="1120" actId="26606"/>
          <ac:spMkLst>
            <pc:docMk/>
            <pc:sldMk cId="3723586722" sldId="268"/>
            <ac:spMk id="4" creationId="{184AB016-B2F3-4AD4-8EBF-50C0A80B3D64}"/>
          </ac:spMkLst>
        </pc:spChg>
        <pc:spChg chg="add">
          <ac:chgData name="Caroline Kolman" userId="40d7f7b8f48be844" providerId="LiveId" clId="{1D85DB61-2715-4083-9EC8-0FDF358CA3A4}" dt="2020-05-18T18:33:26.179" v="1120" actId="26606"/>
          <ac:spMkLst>
            <pc:docMk/>
            <pc:sldMk cId="3723586722" sldId="268"/>
            <ac:spMk id="10" creationId="{416A0E3C-60E6-4F39-BC55-5F7C224E1F7C}"/>
          </ac:spMkLst>
        </pc:spChg>
        <pc:spChg chg="add">
          <ac:chgData name="Caroline Kolman" userId="40d7f7b8f48be844" providerId="LiveId" clId="{1D85DB61-2715-4083-9EC8-0FDF358CA3A4}" dt="2020-05-18T18:33:26.179" v="1120" actId="26606"/>
          <ac:spMkLst>
            <pc:docMk/>
            <pc:sldMk cId="3723586722" sldId="268"/>
            <ac:spMk id="14" creationId="{68BDBE5C-BBE9-4E89-BEE5-DEB6EAB8702D}"/>
          </ac:spMkLst>
        </pc:spChg>
        <pc:spChg chg="add">
          <ac:chgData name="Caroline Kolman" userId="40d7f7b8f48be844" providerId="LiveId" clId="{1D85DB61-2715-4083-9EC8-0FDF358CA3A4}" dt="2020-05-18T18:33:26.179" v="1120" actId="26606"/>
          <ac:spMkLst>
            <pc:docMk/>
            <pc:sldMk cId="3723586722" sldId="268"/>
            <ac:spMk id="18" creationId="{DFC4168B-AA75-4715-9B96-CF84B170A68B}"/>
          </ac:spMkLst>
        </pc:spChg>
        <pc:graphicFrameChg chg="add mod">
          <ac:chgData name="Caroline Kolman" userId="40d7f7b8f48be844" providerId="LiveId" clId="{1D85DB61-2715-4083-9EC8-0FDF358CA3A4}" dt="2020-05-18T18:35:58.287" v="1475" actId="20577"/>
          <ac:graphicFrameMkLst>
            <pc:docMk/>
            <pc:sldMk cId="3723586722" sldId="268"/>
            <ac:graphicFrameMk id="6" creationId="{C87C7C27-B64D-4BF8-9556-FB984AE24C05}"/>
          </ac:graphicFrameMkLst>
        </pc:graphicFrameChg>
        <pc:picChg chg="add mod">
          <ac:chgData name="Caroline Kolman" userId="40d7f7b8f48be844" providerId="LiveId" clId="{1D85DB61-2715-4083-9EC8-0FDF358CA3A4}" dt="2020-05-18T18:29:59.755" v="1118"/>
          <ac:picMkLst>
            <pc:docMk/>
            <pc:sldMk cId="3723586722" sldId="268"/>
            <ac:picMk id="3" creationId="{5DBE3ADC-E1DF-416D-BFF0-2877E8493FE3}"/>
          </ac:picMkLst>
        </pc:picChg>
        <pc:cxnChg chg="add">
          <ac:chgData name="Caroline Kolman" userId="40d7f7b8f48be844" providerId="LiveId" clId="{1D85DB61-2715-4083-9EC8-0FDF358CA3A4}" dt="2020-05-18T18:33:26.179" v="1120" actId="26606"/>
          <ac:cxnSpMkLst>
            <pc:docMk/>
            <pc:sldMk cId="3723586722" sldId="268"/>
            <ac:cxnSpMk id="12" creationId="{C5025DAC-8B93-4160-B017-3A274A5828C0}"/>
          </ac:cxnSpMkLst>
        </pc:cxnChg>
        <pc:cxnChg chg="add">
          <ac:chgData name="Caroline Kolman" userId="40d7f7b8f48be844" providerId="LiveId" clId="{1D85DB61-2715-4083-9EC8-0FDF358CA3A4}" dt="2020-05-18T18:33:26.179" v="1120" actId="26606"/>
          <ac:cxnSpMkLst>
            <pc:docMk/>
            <pc:sldMk cId="3723586722" sldId="268"/>
            <ac:cxnSpMk id="16" creationId="{2752F38C-F560-47AA-90AD-209F39C04150}"/>
          </ac:cxnSpMkLst>
        </pc:cxnChg>
      </pc:sldChg>
      <pc:sldChg chg="addSp modSp new mod setBg">
        <pc:chgData name="Caroline Kolman" userId="40d7f7b8f48be844" providerId="LiveId" clId="{1D85DB61-2715-4083-9EC8-0FDF358CA3A4}" dt="2020-05-18T18:25:56.147" v="1116" actId="14100"/>
        <pc:sldMkLst>
          <pc:docMk/>
          <pc:sldMk cId="2041276661" sldId="269"/>
        </pc:sldMkLst>
        <pc:spChg chg="mod">
          <ac:chgData name="Caroline Kolman" userId="40d7f7b8f48be844" providerId="LiveId" clId="{1D85DB61-2715-4083-9EC8-0FDF358CA3A4}" dt="2020-05-18T18:25:35.556" v="1113" actId="404"/>
          <ac:spMkLst>
            <pc:docMk/>
            <pc:sldMk cId="2041276661" sldId="269"/>
            <ac:spMk id="2" creationId="{F5245921-AD4A-4C57-B3C7-F06D84B21FBF}"/>
          </ac:spMkLst>
        </pc:spChg>
        <pc:spChg chg="add">
          <ac:chgData name="Caroline Kolman" userId="40d7f7b8f48be844" providerId="LiveId" clId="{1D85DB61-2715-4083-9EC8-0FDF358CA3A4}" dt="2020-05-18T18:25:19.576" v="1079" actId="26606"/>
          <ac:spMkLst>
            <pc:docMk/>
            <pc:sldMk cId="2041276661" sldId="269"/>
            <ac:spMk id="8" creationId="{39E3965E-AC41-4711-9D10-E25ABB132D86}"/>
          </ac:spMkLst>
        </pc:spChg>
        <pc:spChg chg="add">
          <ac:chgData name="Caroline Kolman" userId="40d7f7b8f48be844" providerId="LiveId" clId="{1D85DB61-2715-4083-9EC8-0FDF358CA3A4}" dt="2020-05-18T18:25:19.576" v="1079" actId="26606"/>
          <ac:spMkLst>
            <pc:docMk/>
            <pc:sldMk cId="2041276661" sldId="269"/>
            <ac:spMk id="12" creationId="{B4D0E555-16F6-44D0-BF56-AF5FF5BDE9D6}"/>
          </ac:spMkLst>
        </pc:spChg>
        <pc:spChg chg="add">
          <ac:chgData name="Caroline Kolman" userId="40d7f7b8f48be844" providerId="LiveId" clId="{1D85DB61-2715-4083-9EC8-0FDF358CA3A4}" dt="2020-05-18T18:25:19.576" v="1079" actId="26606"/>
          <ac:spMkLst>
            <pc:docMk/>
            <pc:sldMk cId="2041276661" sldId="269"/>
            <ac:spMk id="14" creationId="{8117041D-1A7B-4ECA-AB68-3CFDB6726B8E}"/>
          </ac:spMkLst>
        </pc:spChg>
        <pc:picChg chg="add mod">
          <ac:chgData name="Caroline Kolman" userId="40d7f7b8f48be844" providerId="LiveId" clId="{1D85DB61-2715-4083-9EC8-0FDF358CA3A4}" dt="2020-05-18T18:25:56.147" v="1116" actId="14100"/>
          <ac:picMkLst>
            <pc:docMk/>
            <pc:sldMk cId="2041276661" sldId="269"/>
            <ac:picMk id="3" creationId="{F9C1025D-B782-41FD-8A54-D1CE0CAB1990}"/>
          </ac:picMkLst>
        </pc:picChg>
        <pc:cxnChg chg="add">
          <ac:chgData name="Caroline Kolman" userId="40d7f7b8f48be844" providerId="LiveId" clId="{1D85DB61-2715-4083-9EC8-0FDF358CA3A4}" dt="2020-05-18T18:25:19.576" v="1079" actId="26606"/>
          <ac:cxnSpMkLst>
            <pc:docMk/>
            <pc:sldMk cId="2041276661" sldId="269"/>
            <ac:cxnSpMk id="10" creationId="{1F5DC8C3-BA5F-4EED-BB9A-A14272BD82A1}"/>
          </ac:cxnSpMkLst>
        </pc:cxnChg>
        <pc:cxnChg chg="add">
          <ac:chgData name="Caroline Kolman" userId="40d7f7b8f48be844" providerId="LiveId" clId="{1D85DB61-2715-4083-9EC8-0FDF358CA3A4}" dt="2020-05-18T18:25:19.576" v="1079" actId="26606"/>
          <ac:cxnSpMkLst>
            <pc:docMk/>
            <pc:sldMk cId="2041276661" sldId="269"/>
            <ac:cxnSpMk id="16" creationId="{ABCD2462-4C1E-401A-AC2D-F799A138B245}"/>
          </ac:cxnSpMkLst>
        </pc:cxnChg>
      </pc:sldChg>
      <pc:sldChg chg="modSp new mod">
        <pc:chgData name="Caroline Kolman" userId="40d7f7b8f48be844" providerId="LiveId" clId="{1D85DB61-2715-4083-9EC8-0FDF358CA3A4}" dt="2020-05-18T22:35:54.569" v="1509" actId="20577"/>
        <pc:sldMkLst>
          <pc:docMk/>
          <pc:sldMk cId="4227015075" sldId="270"/>
        </pc:sldMkLst>
        <pc:spChg chg="mod">
          <ac:chgData name="Caroline Kolman" userId="40d7f7b8f48be844" providerId="LiveId" clId="{1D85DB61-2715-4083-9EC8-0FDF358CA3A4}" dt="2020-05-18T22:35:54.569" v="1509" actId="20577"/>
          <ac:spMkLst>
            <pc:docMk/>
            <pc:sldMk cId="4227015075" sldId="270"/>
            <ac:spMk id="2" creationId="{E65449EE-FE62-4E82-A742-AF43F866F97B}"/>
          </ac:spMkLst>
        </pc:spChg>
      </pc:sldChg>
      <pc:sldChg chg="modSp new mod">
        <pc:chgData name="Caroline Kolman" userId="40d7f7b8f48be844" providerId="LiveId" clId="{1D85DB61-2715-4083-9EC8-0FDF358CA3A4}" dt="2020-05-18T22:35:43.857" v="1489" actId="20577"/>
        <pc:sldMkLst>
          <pc:docMk/>
          <pc:sldMk cId="964870089" sldId="271"/>
        </pc:sldMkLst>
        <pc:spChg chg="mod">
          <ac:chgData name="Caroline Kolman" userId="40d7f7b8f48be844" providerId="LiveId" clId="{1D85DB61-2715-4083-9EC8-0FDF358CA3A4}" dt="2020-05-18T22:35:43.857" v="1489" actId="20577"/>
          <ac:spMkLst>
            <pc:docMk/>
            <pc:sldMk cId="964870089" sldId="271"/>
            <ac:spMk id="2" creationId="{6363D6C8-9260-486F-9910-0731709F8057}"/>
          </ac:spMkLst>
        </pc:spChg>
      </pc:sldChg>
      <pc:sldChg chg="new">
        <pc:chgData name="Caroline Kolman" userId="40d7f7b8f48be844" providerId="LiveId" clId="{1D85DB61-2715-4083-9EC8-0FDF358CA3A4}" dt="2020-05-18T22:35:58.431" v="1510" actId="680"/>
        <pc:sldMkLst>
          <pc:docMk/>
          <pc:sldMk cId="2707756080" sldId="272"/>
        </pc:sldMkLst>
      </pc:sldChg>
      <pc:sldChg chg="modSp new mod">
        <pc:chgData name="Caroline Kolman" userId="40d7f7b8f48be844" providerId="LiveId" clId="{1D85DB61-2715-4083-9EC8-0FDF358CA3A4}" dt="2020-05-19T22:26:38.219" v="1529" actId="20577"/>
        <pc:sldMkLst>
          <pc:docMk/>
          <pc:sldMk cId="3213052747" sldId="273"/>
        </pc:sldMkLst>
        <pc:spChg chg="mod">
          <ac:chgData name="Caroline Kolman" userId="40d7f7b8f48be844" providerId="LiveId" clId="{1D85DB61-2715-4083-9EC8-0FDF358CA3A4}" dt="2020-05-19T22:26:38.219" v="1529" actId="20577"/>
          <ac:spMkLst>
            <pc:docMk/>
            <pc:sldMk cId="3213052747" sldId="273"/>
            <ac:spMk id="2" creationId="{18CEA9E9-E194-4E1B-99B5-02E08D121954}"/>
          </ac:spMkLst>
        </pc:spChg>
      </pc:sldChg>
      <pc:sldChg chg="addSp modSp new mod">
        <pc:chgData name="Caroline Kolman" userId="40d7f7b8f48be844" providerId="LiveId" clId="{1D85DB61-2715-4083-9EC8-0FDF358CA3A4}" dt="2020-05-19T22:28:01.524" v="1549" actId="1076"/>
        <pc:sldMkLst>
          <pc:docMk/>
          <pc:sldMk cId="2532259457" sldId="274"/>
        </pc:sldMkLst>
        <pc:spChg chg="mod">
          <ac:chgData name="Caroline Kolman" userId="40d7f7b8f48be844" providerId="LiveId" clId="{1D85DB61-2715-4083-9EC8-0FDF358CA3A4}" dt="2020-05-19T22:27:47.273" v="1547" actId="20577"/>
          <ac:spMkLst>
            <pc:docMk/>
            <pc:sldMk cId="2532259457" sldId="274"/>
            <ac:spMk id="2" creationId="{86590E95-911A-477B-9166-F95A06B1148F}"/>
          </ac:spMkLst>
        </pc:spChg>
        <pc:spChg chg="add mod">
          <ac:chgData name="Caroline Kolman" userId="40d7f7b8f48be844" providerId="LiveId" clId="{1D85DB61-2715-4083-9EC8-0FDF358CA3A4}" dt="2020-05-19T22:28:01.524" v="1549" actId="1076"/>
          <ac:spMkLst>
            <pc:docMk/>
            <pc:sldMk cId="2532259457" sldId="274"/>
            <ac:spMk id="3" creationId="{9EF5237C-BDAE-44D8-85E7-4803569E6743}"/>
          </ac:spMkLst>
        </pc:spChg>
      </pc:sldChg>
    </pc:docChg>
  </pc:docChgLst>
  <pc:docChgLst>
    <pc:chgData name="Caroline Kolman" userId="40d7f7b8f48be844" providerId="LiveId" clId="{24910B54-00CE-4F44-8523-A92D748F101B}"/>
    <pc:docChg chg="undo custSel mod addSld delSld modSld sldOrd">
      <pc:chgData name="Caroline Kolman" userId="40d7f7b8f48be844" providerId="LiveId" clId="{24910B54-00CE-4F44-8523-A92D748F101B}" dt="2020-07-07T19:42:52.272" v="7157" actId="20577"/>
      <pc:docMkLst>
        <pc:docMk/>
      </pc:docMkLst>
      <pc:sldChg chg="modSp mod">
        <pc:chgData name="Caroline Kolman" userId="40d7f7b8f48be844" providerId="LiveId" clId="{24910B54-00CE-4F44-8523-A92D748F101B}" dt="2020-06-29T16:03:51.377" v="3990" actId="20577"/>
        <pc:sldMkLst>
          <pc:docMk/>
          <pc:sldMk cId="3346612605" sldId="259"/>
        </pc:sldMkLst>
        <pc:spChg chg="mod">
          <ac:chgData name="Caroline Kolman" userId="40d7f7b8f48be844" providerId="LiveId" clId="{24910B54-00CE-4F44-8523-A92D748F101B}" dt="2020-06-29T16:03:51.377" v="3990" actId="20577"/>
          <ac:spMkLst>
            <pc:docMk/>
            <pc:sldMk cId="3346612605" sldId="259"/>
            <ac:spMk id="4" creationId="{C271534E-EFCE-44EB-AF2E-31148D8C5884}"/>
          </ac:spMkLst>
        </pc:spChg>
      </pc:sldChg>
      <pc:sldChg chg="modSp mod">
        <pc:chgData name="Caroline Kolman" userId="40d7f7b8f48be844" providerId="LiveId" clId="{24910B54-00CE-4F44-8523-A92D748F101B}" dt="2020-06-29T16:03:35.615" v="3984" actId="1076"/>
        <pc:sldMkLst>
          <pc:docMk/>
          <pc:sldMk cId="3315638039" sldId="260"/>
        </pc:sldMkLst>
        <pc:picChg chg="mod">
          <ac:chgData name="Caroline Kolman" userId="40d7f7b8f48be844" providerId="LiveId" clId="{24910B54-00CE-4F44-8523-A92D748F101B}" dt="2020-06-29T16:03:35.615" v="3984" actId="1076"/>
          <ac:picMkLst>
            <pc:docMk/>
            <pc:sldMk cId="3315638039" sldId="260"/>
            <ac:picMk id="3" creationId="{5FA15DC9-7E7D-4C99-91C3-BD3E7DBDEFCC}"/>
          </ac:picMkLst>
        </pc:picChg>
      </pc:sldChg>
      <pc:sldChg chg="modSp mod addCm delCm">
        <pc:chgData name="Caroline Kolman" userId="40d7f7b8f48be844" providerId="LiveId" clId="{24910B54-00CE-4F44-8523-A92D748F101B}" dt="2020-06-29T16:08:08.017" v="3997" actId="27107"/>
        <pc:sldMkLst>
          <pc:docMk/>
          <pc:sldMk cId="3638416018" sldId="261"/>
        </pc:sldMkLst>
        <pc:spChg chg="mod">
          <ac:chgData name="Caroline Kolman" userId="40d7f7b8f48be844" providerId="LiveId" clId="{24910B54-00CE-4F44-8523-A92D748F101B}" dt="2020-06-29T16:08:08.017" v="3997" actId="27107"/>
          <ac:spMkLst>
            <pc:docMk/>
            <pc:sldMk cId="3638416018" sldId="261"/>
            <ac:spMk id="4" creationId="{4A2D575C-B54A-4680-ADFA-C3324B0259BA}"/>
          </ac:spMkLst>
        </pc:spChg>
        <pc:picChg chg="mod">
          <ac:chgData name="Caroline Kolman" userId="40d7f7b8f48be844" providerId="LiveId" clId="{24910B54-00CE-4F44-8523-A92D748F101B}" dt="2020-06-29T16:04:18.733" v="3995" actId="1076"/>
          <ac:picMkLst>
            <pc:docMk/>
            <pc:sldMk cId="3638416018" sldId="261"/>
            <ac:picMk id="3" creationId="{838190E5-C591-4F3D-BBF6-BCC59C79975F}"/>
          </ac:picMkLst>
        </pc:picChg>
      </pc:sldChg>
      <pc:sldChg chg="modSp mod">
        <pc:chgData name="Caroline Kolman" userId="40d7f7b8f48be844" providerId="LiveId" clId="{24910B54-00CE-4F44-8523-A92D748F101B}" dt="2020-06-29T16:08:30.927" v="4022" actId="20577"/>
        <pc:sldMkLst>
          <pc:docMk/>
          <pc:sldMk cId="1718005556" sldId="262"/>
        </pc:sldMkLst>
        <pc:spChg chg="mod">
          <ac:chgData name="Caroline Kolman" userId="40d7f7b8f48be844" providerId="LiveId" clId="{24910B54-00CE-4F44-8523-A92D748F101B}" dt="2020-06-29T16:08:30.927" v="4022" actId="20577"/>
          <ac:spMkLst>
            <pc:docMk/>
            <pc:sldMk cId="1718005556" sldId="262"/>
            <ac:spMk id="4" creationId="{53CC05FE-C3BB-45AA-9A6B-69C3A7D273EC}"/>
          </ac:spMkLst>
        </pc:spChg>
      </pc:sldChg>
      <pc:sldChg chg="modSp mod">
        <pc:chgData name="Caroline Kolman" userId="40d7f7b8f48be844" providerId="LiveId" clId="{24910B54-00CE-4F44-8523-A92D748F101B}" dt="2020-06-29T16:13:29.272" v="4041" actId="20577"/>
        <pc:sldMkLst>
          <pc:docMk/>
          <pc:sldMk cId="1903168433" sldId="264"/>
        </pc:sldMkLst>
        <pc:spChg chg="mod">
          <ac:chgData name="Caroline Kolman" userId="40d7f7b8f48be844" providerId="LiveId" clId="{24910B54-00CE-4F44-8523-A92D748F101B}" dt="2020-06-29T16:13:29.272" v="4041" actId="20577"/>
          <ac:spMkLst>
            <pc:docMk/>
            <pc:sldMk cId="1903168433" sldId="264"/>
            <ac:spMk id="4" creationId="{3008A6D1-119E-4F9C-8958-9F42CCA04E84}"/>
          </ac:spMkLst>
        </pc:spChg>
      </pc:sldChg>
      <pc:sldChg chg="modSp mod">
        <pc:chgData name="Caroline Kolman" userId="40d7f7b8f48be844" providerId="LiveId" clId="{24910B54-00CE-4F44-8523-A92D748F101B}" dt="2020-06-29T16:20:59.658" v="4077" actId="1076"/>
        <pc:sldMkLst>
          <pc:docMk/>
          <pc:sldMk cId="2323138343" sldId="266"/>
        </pc:sldMkLst>
        <pc:spChg chg="mod">
          <ac:chgData name="Caroline Kolman" userId="40d7f7b8f48be844" providerId="LiveId" clId="{24910B54-00CE-4F44-8523-A92D748F101B}" dt="2020-06-29T16:20:54.536" v="4075" actId="1076"/>
          <ac:spMkLst>
            <pc:docMk/>
            <pc:sldMk cId="2323138343" sldId="266"/>
            <ac:spMk id="3" creationId="{A8E50D41-6666-4028-B618-753008058442}"/>
          </ac:spMkLst>
        </pc:spChg>
        <pc:picChg chg="mod">
          <ac:chgData name="Caroline Kolman" userId="40d7f7b8f48be844" providerId="LiveId" clId="{24910B54-00CE-4F44-8523-A92D748F101B}" dt="2020-06-29T16:20:59.658" v="4077" actId="1076"/>
          <ac:picMkLst>
            <pc:docMk/>
            <pc:sldMk cId="2323138343" sldId="266"/>
            <ac:picMk id="4" creationId="{98A44467-D110-4CC5-8C23-6D9BB7774F35}"/>
          </ac:picMkLst>
        </pc:picChg>
      </pc:sldChg>
      <pc:sldChg chg="modSp mod">
        <pc:chgData name="Caroline Kolman" userId="40d7f7b8f48be844" providerId="LiveId" clId="{24910B54-00CE-4F44-8523-A92D748F101B}" dt="2020-06-15T16:40:05.008" v="116" actId="20577"/>
        <pc:sldMkLst>
          <pc:docMk/>
          <pc:sldMk cId="4176178907" sldId="267"/>
        </pc:sldMkLst>
        <pc:spChg chg="mod">
          <ac:chgData name="Caroline Kolman" userId="40d7f7b8f48be844" providerId="LiveId" clId="{24910B54-00CE-4F44-8523-A92D748F101B}" dt="2020-06-15T16:40:05.008" v="116" actId="20577"/>
          <ac:spMkLst>
            <pc:docMk/>
            <pc:sldMk cId="4176178907" sldId="267"/>
            <ac:spMk id="3" creationId="{BE5F930C-7316-46A1-A91E-FBA11782CA5D}"/>
          </ac:spMkLst>
        </pc:spChg>
      </pc:sldChg>
      <pc:sldChg chg="addSp delSp modSp mod setBg setClrOvrMap">
        <pc:chgData name="Caroline Kolman" userId="40d7f7b8f48be844" providerId="LiveId" clId="{24910B54-00CE-4F44-8523-A92D748F101B}" dt="2020-06-24T18:28:20.507" v="2739" actId="113"/>
        <pc:sldMkLst>
          <pc:docMk/>
          <pc:sldMk cId="4227015075" sldId="270"/>
        </pc:sldMkLst>
        <pc:spChg chg="mod ord">
          <ac:chgData name="Caroline Kolman" userId="40d7f7b8f48be844" providerId="LiveId" clId="{24910B54-00CE-4F44-8523-A92D748F101B}" dt="2020-06-23T23:00:33.579" v="869" actId="26606"/>
          <ac:spMkLst>
            <pc:docMk/>
            <pc:sldMk cId="4227015075" sldId="270"/>
            <ac:spMk id="2" creationId="{E65449EE-FE62-4E82-A742-AF43F866F97B}"/>
          </ac:spMkLst>
        </pc:spChg>
        <pc:spChg chg="add mod">
          <ac:chgData name="Caroline Kolman" userId="40d7f7b8f48be844" providerId="LiveId" clId="{24910B54-00CE-4F44-8523-A92D748F101B}" dt="2020-06-24T18:28:20.507" v="2739" actId="113"/>
          <ac:spMkLst>
            <pc:docMk/>
            <pc:sldMk cId="4227015075" sldId="270"/>
            <ac:spMk id="3" creationId="{B9A5FE9F-8DF1-4FEA-B2EE-EC3120D61CBF}"/>
          </ac:spMkLst>
        </pc:spChg>
        <pc:spChg chg="add del">
          <ac:chgData name="Caroline Kolman" userId="40d7f7b8f48be844" providerId="LiveId" clId="{24910B54-00CE-4F44-8523-A92D748F101B}" dt="2020-06-23T23:00:33.579" v="869" actId="26606"/>
          <ac:spMkLst>
            <pc:docMk/>
            <pc:sldMk cId="4227015075" sldId="270"/>
            <ac:spMk id="8" creationId="{39E3965E-AC41-4711-9D10-E25ABB132D86}"/>
          </ac:spMkLst>
        </pc:spChg>
        <pc:spChg chg="add del">
          <ac:chgData name="Caroline Kolman" userId="40d7f7b8f48be844" providerId="LiveId" clId="{24910B54-00CE-4F44-8523-A92D748F101B}" dt="2020-06-23T23:00:33.579" v="869" actId="26606"/>
          <ac:spMkLst>
            <pc:docMk/>
            <pc:sldMk cId="4227015075" sldId="270"/>
            <ac:spMk id="12" creationId="{0B4FB531-34DA-4777-9BD5-5B885DC38198}"/>
          </ac:spMkLst>
        </pc:spChg>
        <pc:spChg chg="add del">
          <ac:chgData name="Caroline Kolman" userId="40d7f7b8f48be844" providerId="LiveId" clId="{24910B54-00CE-4F44-8523-A92D748F101B}" dt="2020-06-23T23:00:26.095" v="866" actId="26606"/>
          <ac:spMkLst>
            <pc:docMk/>
            <pc:sldMk cId="4227015075" sldId="270"/>
            <ac:spMk id="19" creationId="{39E3965E-AC41-4711-9D10-E25ABB132D86}"/>
          </ac:spMkLst>
        </pc:spChg>
        <pc:spChg chg="add del">
          <ac:chgData name="Caroline Kolman" userId="40d7f7b8f48be844" providerId="LiveId" clId="{24910B54-00CE-4F44-8523-A92D748F101B}" dt="2020-06-23T23:00:26.095" v="866" actId="26606"/>
          <ac:spMkLst>
            <pc:docMk/>
            <pc:sldMk cId="4227015075" sldId="270"/>
            <ac:spMk id="23" creationId="{4C869C3B-5565-4AAC-86A8-9EB0AB1C653E}"/>
          </ac:spMkLst>
        </pc:spChg>
        <pc:spChg chg="add del">
          <ac:chgData name="Caroline Kolman" userId="40d7f7b8f48be844" providerId="LiveId" clId="{24910B54-00CE-4F44-8523-A92D748F101B}" dt="2020-06-23T23:00:26.095" v="866" actId="26606"/>
          <ac:spMkLst>
            <pc:docMk/>
            <pc:sldMk cId="4227015075" sldId="270"/>
            <ac:spMk id="27" creationId="{9995470A-422C-4D09-B47E-C2E326495B72}"/>
          </ac:spMkLst>
        </pc:spChg>
        <pc:spChg chg="add del">
          <ac:chgData name="Caroline Kolman" userId="40d7f7b8f48be844" providerId="LiveId" clId="{24910B54-00CE-4F44-8523-A92D748F101B}" dt="2020-06-23T23:00:33.565" v="868" actId="26606"/>
          <ac:spMkLst>
            <pc:docMk/>
            <pc:sldMk cId="4227015075" sldId="270"/>
            <ac:spMk id="29" creationId="{39E3965E-AC41-4711-9D10-E25ABB132D86}"/>
          </ac:spMkLst>
        </pc:spChg>
        <pc:spChg chg="add del">
          <ac:chgData name="Caroline Kolman" userId="40d7f7b8f48be844" providerId="LiveId" clId="{24910B54-00CE-4F44-8523-A92D748F101B}" dt="2020-06-23T23:00:33.565" v="868" actId="26606"/>
          <ac:spMkLst>
            <pc:docMk/>
            <pc:sldMk cId="4227015075" sldId="270"/>
            <ac:spMk id="31" creationId="{34461041-8413-4023-ABA7-9E499B0AD995}"/>
          </ac:spMkLst>
        </pc:spChg>
        <pc:spChg chg="add del">
          <ac:chgData name="Caroline Kolman" userId="40d7f7b8f48be844" providerId="LiveId" clId="{24910B54-00CE-4F44-8523-A92D748F101B}" dt="2020-06-23T23:00:33.565" v="868" actId="26606"/>
          <ac:spMkLst>
            <pc:docMk/>
            <pc:sldMk cId="4227015075" sldId="270"/>
            <ac:spMk id="33" creationId="{53B4A494-ED20-47DD-A927-05EA273B0F1F}"/>
          </ac:spMkLst>
        </pc:spChg>
        <pc:spChg chg="add">
          <ac:chgData name="Caroline Kolman" userId="40d7f7b8f48be844" providerId="LiveId" clId="{24910B54-00CE-4F44-8523-A92D748F101B}" dt="2020-06-23T23:00:33.579" v="869" actId="26606"/>
          <ac:spMkLst>
            <pc:docMk/>
            <pc:sldMk cId="4227015075" sldId="270"/>
            <ac:spMk id="35" creationId="{39E3965E-AC41-4711-9D10-E25ABB132D86}"/>
          </ac:spMkLst>
        </pc:spChg>
        <pc:spChg chg="add">
          <ac:chgData name="Caroline Kolman" userId="40d7f7b8f48be844" providerId="LiveId" clId="{24910B54-00CE-4F44-8523-A92D748F101B}" dt="2020-06-23T23:00:33.579" v="869" actId="26606"/>
          <ac:spMkLst>
            <pc:docMk/>
            <pc:sldMk cId="4227015075" sldId="270"/>
            <ac:spMk id="37" creationId="{990BAFCD-EA0A-47F4-8B00-AAB1E67A90CC}"/>
          </ac:spMkLst>
        </pc:spChg>
        <pc:spChg chg="add">
          <ac:chgData name="Caroline Kolman" userId="40d7f7b8f48be844" providerId="LiveId" clId="{24910B54-00CE-4F44-8523-A92D748F101B}" dt="2020-06-23T23:00:33.579" v="869" actId="26606"/>
          <ac:spMkLst>
            <pc:docMk/>
            <pc:sldMk cId="4227015075" sldId="270"/>
            <ac:spMk id="38" creationId="{2F9C61D6-37CC-4AD4-83C3-022D08874179}"/>
          </ac:spMkLst>
        </pc:spChg>
        <pc:graphicFrameChg chg="add del mod modGraphic">
          <ac:chgData name="Caroline Kolman" userId="40d7f7b8f48be844" providerId="LiveId" clId="{24910B54-00CE-4F44-8523-A92D748F101B}" dt="2020-06-23T22:59:06.038" v="854" actId="478"/>
          <ac:graphicFrameMkLst>
            <pc:docMk/>
            <pc:sldMk cId="4227015075" sldId="270"/>
            <ac:graphicFrameMk id="4" creationId="{19CD7FE9-A973-4024-AB2B-18EE6969AED8}"/>
          </ac:graphicFrameMkLst>
        </pc:graphicFrameChg>
        <pc:picChg chg="add del mod">
          <ac:chgData name="Caroline Kolman" userId="40d7f7b8f48be844" providerId="LiveId" clId="{24910B54-00CE-4F44-8523-A92D748F101B}" dt="2020-06-23T22:58:26.681" v="841" actId="478"/>
          <ac:picMkLst>
            <pc:docMk/>
            <pc:sldMk cId="4227015075" sldId="270"/>
            <ac:picMk id="3" creationId="{5DE3C1F0-279A-4819-9A50-EA235270D71C}"/>
          </ac:picMkLst>
        </pc:picChg>
        <pc:picChg chg="del mod">
          <ac:chgData name="Caroline Kolman" userId="40d7f7b8f48be844" providerId="LiveId" clId="{24910B54-00CE-4F44-8523-A92D748F101B}" dt="2020-06-23T22:59:29.434" v="858" actId="478"/>
          <ac:picMkLst>
            <pc:docMk/>
            <pc:sldMk cId="4227015075" sldId="270"/>
            <ac:picMk id="5" creationId="{A4CD5938-BDD8-4F58-9277-00074C7052AE}"/>
          </ac:picMkLst>
        </pc:picChg>
        <pc:picChg chg="mod ord">
          <ac:chgData name="Caroline Kolman" userId="40d7f7b8f48be844" providerId="LiveId" clId="{24910B54-00CE-4F44-8523-A92D748F101B}" dt="2020-06-24T18:28:03.424" v="2716" actId="14100"/>
          <ac:picMkLst>
            <pc:docMk/>
            <pc:sldMk cId="4227015075" sldId="270"/>
            <ac:picMk id="6" creationId="{65BF4688-7E0D-4DF2-9407-820ACECB65D9}"/>
          </ac:picMkLst>
        </pc:picChg>
        <pc:cxnChg chg="add del">
          <ac:chgData name="Caroline Kolman" userId="40d7f7b8f48be844" providerId="LiveId" clId="{24910B54-00CE-4F44-8523-A92D748F101B}" dt="2020-06-23T23:00:33.579" v="869" actId="26606"/>
          <ac:cxnSpMkLst>
            <pc:docMk/>
            <pc:sldMk cId="4227015075" sldId="270"/>
            <ac:cxnSpMk id="10" creationId="{1F5DC8C3-BA5F-4EED-BB9A-A14272BD82A1}"/>
          </ac:cxnSpMkLst>
        </pc:cxnChg>
        <pc:cxnChg chg="add del">
          <ac:chgData name="Caroline Kolman" userId="40d7f7b8f48be844" providerId="LiveId" clId="{24910B54-00CE-4F44-8523-A92D748F101B}" dt="2020-06-23T23:00:33.579" v="869" actId="26606"/>
          <ac:cxnSpMkLst>
            <pc:docMk/>
            <pc:sldMk cId="4227015075" sldId="270"/>
            <ac:cxnSpMk id="14" creationId="{D5B557D3-D7B4-404B-84A1-9BD182BE5B06}"/>
          </ac:cxnSpMkLst>
        </pc:cxnChg>
        <pc:cxnChg chg="add del">
          <ac:chgData name="Caroline Kolman" userId="40d7f7b8f48be844" providerId="LiveId" clId="{24910B54-00CE-4F44-8523-A92D748F101B}" dt="2020-06-23T23:00:26.095" v="866" actId="26606"/>
          <ac:cxnSpMkLst>
            <pc:docMk/>
            <pc:sldMk cId="4227015075" sldId="270"/>
            <ac:cxnSpMk id="21" creationId="{1F5DC8C3-BA5F-4EED-BB9A-A14272BD82A1}"/>
          </ac:cxnSpMkLst>
        </pc:cxnChg>
        <pc:cxnChg chg="add del">
          <ac:chgData name="Caroline Kolman" userId="40d7f7b8f48be844" providerId="LiveId" clId="{24910B54-00CE-4F44-8523-A92D748F101B}" dt="2020-06-23T23:00:26.095" v="866" actId="26606"/>
          <ac:cxnSpMkLst>
            <pc:docMk/>
            <pc:sldMk cId="4227015075" sldId="270"/>
            <ac:cxnSpMk id="25" creationId="{F41136EC-EC34-4D08-B5AB-8CE5870B1C74}"/>
          </ac:cxnSpMkLst>
        </pc:cxnChg>
        <pc:cxnChg chg="add del">
          <ac:chgData name="Caroline Kolman" userId="40d7f7b8f48be844" providerId="LiveId" clId="{24910B54-00CE-4F44-8523-A92D748F101B}" dt="2020-06-23T23:00:33.565" v="868" actId="26606"/>
          <ac:cxnSpMkLst>
            <pc:docMk/>
            <pc:sldMk cId="4227015075" sldId="270"/>
            <ac:cxnSpMk id="30" creationId="{1F5DC8C3-BA5F-4EED-BB9A-A14272BD82A1}"/>
          </ac:cxnSpMkLst>
        </pc:cxnChg>
        <pc:cxnChg chg="add del">
          <ac:chgData name="Caroline Kolman" userId="40d7f7b8f48be844" providerId="LiveId" clId="{24910B54-00CE-4F44-8523-A92D748F101B}" dt="2020-06-23T23:00:33.565" v="868" actId="26606"/>
          <ac:cxnSpMkLst>
            <pc:docMk/>
            <pc:sldMk cId="4227015075" sldId="270"/>
            <ac:cxnSpMk id="32" creationId="{F05BCF04-4702-43D0-BE8F-DBF6C2F65131}"/>
          </ac:cxnSpMkLst>
        </pc:cxnChg>
        <pc:cxnChg chg="add">
          <ac:chgData name="Caroline Kolman" userId="40d7f7b8f48be844" providerId="LiveId" clId="{24910B54-00CE-4F44-8523-A92D748F101B}" dt="2020-06-23T23:00:33.579" v="869" actId="26606"/>
          <ac:cxnSpMkLst>
            <pc:docMk/>
            <pc:sldMk cId="4227015075" sldId="270"/>
            <ac:cxnSpMk id="36" creationId="{1F5DC8C3-BA5F-4EED-BB9A-A14272BD82A1}"/>
          </ac:cxnSpMkLst>
        </pc:cxnChg>
        <pc:cxnChg chg="add">
          <ac:chgData name="Caroline Kolman" userId="40d7f7b8f48be844" providerId="LiveId" clId="{24910B54-00CE-4F44-8523-A92D748F101B}" dt="2020-06-23T23:00:33.579" v="869" actId="26606"/>
          <ac:cxnSpMkLst>
            <pc:docMk/>
            <pc:sldMk cId="4227015075" sldId="270"/>
            <ac:cxnSpMk id="39" creationId="{2669285E-35F6-4010-B084-229A808458CD}"/>
          </ac:cxnSpMkLst>
        </pc:cxnChg>
      </pc:sldChg>
      <pc:sldChg chg="modSp mod">
        <pc:chgData name="Caroline Kolman" userId="40d7f7b8f48be844" providerId="LiveId" clId="{24910B54-00CE-4F44-8523-A92D748F101B}" dt="2020-06-29T16:41:11.245" v="4158" actId="5793"/>
        <pc:sldMkLst>
          <pc:docMk/>
          <pc:sldMk cId="964870089" sldId="271"/>
        </pc:sldMkLst>
        <pc:spChg chg="mod">
          <ac:chgData name="Caroline Kolman" userId="40d7f7b8f48be844" providerId="LiveId" clId="{24910B54-00CE-4F44-8523-A92D748F101B}" dt="2020-06-23T22:28:33.722" v="823" actId="20577"/>
          <ac:spMkLst>
            <pc:docMk/>
            <pc:sldMk cId="964870089" sldId="271"/>
            <ac:spMk id="2" creationId="{6363D6C8-9260-486F-9910-0731709F8057}"/>
          </ac:spMkLst>
        </pc:spChg>
        <pc:spChg chg="mod">
          <ac:chgData name="Caroline Kolman" userId="40d7f7b8f48be844" providerId="LiveId" clId="{24910B54-00CE-4F44-8523-A92D748F101B}" dt="2020-06-29T16:41:11.245" v="4158" actId="5793"/>
          <ac:spMkLst>
            <pc:docMk/>
            <pc:sldMk cId="964870089" sldId="271"/>
            <ac:spMk id="3" creationId="{EAEAA87D-08E6-4A8F-B0BB-3CA046665FC8}"/>
          </ac:spMkLst>
        </pc:spChg>
      </pc:sldChg>
      <pc:sldChg chg="addSp delSp modSp mod setBg">
        <pc:chgData name="Caroline Kolman" userId="40d7f7b8f48be844" providerId="LiveId" clId="{24910B54-00CE-4F44-8523-A92D748F101B}" dt="2020-07-06T18:56:40.089" v="6146" actId="20577"/>
        <pc:sldMkLst>
          <pc:docMk/>
          <pc:sldMk cId="2707756080" sldId="272"/>
        </pc:sldMkLst>
        <pc:spChg chg="mod">
          <ac:chgData name="Caroline Kolman" userId="40d7f7b8f48be844" providerId="LiveId" clId="{24910B54-00CE-4F44-8523-A92D748F101B}" dt="2020-06-24T00:10:34.979" v="1811" actId="1076"/>
          <ac:spMkLst>
            <pc:docMk/>
            <pc:sldMk cId="2707756080" sldId="272"/>
            <ac:spMk id="2" creationId="{8920FE0E-F2C0-43CE-99B7-D382B4067A60}"/>
          </ac:spMkLst>
        </pc:spChg>
        <pc:spChg chg="add mod">
          <ac:chgData name="Caroline Kolman" userId="40d7f7b8f48be844" providerId="LiveId" clId="{24910B54-00CE-4F44-8523-A92D748F101B}" dt="2020-07-06T18:56:30.778" v="6141" actId="6549"/>
          <ac:spMkLst>
            <pc:docMk/>
            <pc:sldMk cId="2707756080" sldId="272"/>
            <ac:spMk id="3" creationId="{AB423B23-F5AF-42E6-B9E8-E5E6703183B8}"/>
          </ac:spMkLst>
        </pc:spChg>
        <pc:spChg chg="add mod">
          <ac:chgData name="Caroline Kolman" userId="40d7f7b8f48be844" providerId="LiveId" clId="{24910B54-00CE-4F44-8523-A92D748F101B}" dt="2020-06-24T18:29:46.713" v="2770" actId="20577"/>
          <ac:spMkLst>
            <pc:docMk/>
            <pc:sldMk cId="2707756080" sldId="272"/>
            <ac:spMk id="4" creationId="{82EBFC35-4380-49DB-B298-16A67B0774E4}"/>
          </ac:spMkLst>
        </pc:spChg>
        <pc:spChg chg="add mod">
          <ac:chgData name="Caroline Kolman" userId="40d7f7b8f48be844" providerId="LiveId" clId="{24910B54-00CE-4F44-8523-A92D748F101B}" dt="2020-06-24T18:29:59.373" v="2809" actId="6549"/>
          <ac:spMkLst>
            <pc:docMk/>
            <pc:sldMk cId="2707756080" sldId="272"/>
            <ac:spMk id="5" creationId="{2C3519CF-FA99-446B-AB39-128EE8359788}"/>
          </ac:spMkLst>
        </pc:spChg>
        <pc:spChg chg="add del mod">
          <ac:chgData name="Caroline Kolman" userId="40d7f7b8f48be844" providerId="LiveId" clId="{24910B54-00CE-4F44-8523-A92D748F101B}" dt="2020-06-23T23:32:55.630" v="1585" actId="21"/>
          <ac:spMkLst>
            <pc:docMk/>
            <pc:sldMk cId="2707756080" sldId="272"/>
            <ac:spMk id="6" creationId="{6CEB6C7A-7BEA-4E39-A8B5-411F7C6528B6}"/>
          </ac:spMkLst>
        </pc:spChg>
        <pc:spChg chg="add del">
          <ac:chgData name="Caroline Kolman" userId="40d7f7b8f48be844" providerId="LiveId" clId="{24910B54-00CE-4F44-8523-A92D748F101B}" dt="2020-06-23T23:38:14.005" v="1607" actId="26606"/>
          <ac:spMkLst>
            <pc:docMk/>
            <pc:sldMk cId="2707756080" sldId="272"/>
            <ac:spMk id="12" creationId="{416A0E3C-60E6-4F39-BC55-5F7C224E1F7C}"/>
          </ac:spMkLst>
        </pc:spChg>
        <pc:spChg chg="add mod">
          <ac:chgData name="Caroline Kolman" userId="40d7f7b8f48be844" providerId="LiveId" clId="{24910B54-00CE-4F44-8523-A92D748F101B}" dt="2020-07-06T18:56:40.089" v="6146" actId="20577"/>
          <ac:spMkLst>
            <pc:docMk/>
            <pc:sldMk cId="2707756080" sldId="272"/>
            <ac:spMk id="13" creationId="{B3EFB445-B363-4D58-BD8A-21E8F50D32B3}"/>
          </ac:spMkLst>
        </pc:spChg>
        <pc:spChg chg="add del">
          <ac:chgData name="Caroline Kolman" userId="40d7f7b8f48be844" providerId="LiveId" clId="{24910B54-00CE-4F44-8523-A92D748F101B}" dt="2020-06-23T23:38:14.005" v="1607" actId="26606"/>
          <ac:spMkLst>
            <pc:docMk/>
            <pc:sldMk cId="2707756080" sldId="272"/>
            <ac:spMk id="16" creationId="{13BCCAE5-A35B-4B66-A4A7-E23C34A403A4}"/>
          </ac:spMkLst>
        </pc:spChg>
        <pc:spChg chg="add del">
          <ac:chgData name="Caroline Kolman" userId="40d7f7b8f48be844" providerId="LiveId" clId="{24910B54-00CE-4F44-8523-A92D748F101B}" dt="2020-06-23T23:38:14.005" v="1607" actId="26606"/>
          <ac:spMkLst>
            <pc:docMk/>
            <pc:sldMk cId="2707756080" sldId="272"/>
            <ac:spMk id="20" creationId="{0B2EDFE5-9478-4774-9D3D-FEC7DC7082EF}"/>
          </ac:spMkLst>
        </pc:spChg>
        <pc:picChg chg="add del">
          <ac:chgData name="Caroline Kolman" userId="40d7f7b8f48be844" providerId="LiveId" clId="{24910B54-00CE-4F44-8523-A92D748F101B}" dt="2020-06-23T23:38:14.005" v="1607" actId="26606"/>
          <ac:picMkLst>
            <pc:docMk/>
            <pc:sldMk cId="2707756080" sldId="272"/>
            <ac:picMk id="9" creationId="{9D0B616D-FBCA-4BD5-A4F2-0C19E0B89761}"/>
          </ac:picMkLst>
        </pc:picChg>
        <pc:cxnChg chg="add del">
          <ac:chgData name="Caroline Kolman" userId="40d7f7b8f48be844" providerId="LiveId" clId="{24910B54-00CE-4F44-8523-A92D748F101B}" dt="2020-06-23T23:38:14.005" v="1607" actId="26606"/>
          <ac:cxnSpMkLst>
            <pc:docMk/>
            <pc:sldMk cId="2707756080" sldId="272"/>
            <ac:cxnSpMk id="14" creationId="{C5025DAC-8B93-4160-B017-3A274A5828C0}"/>
          </ac:cxnSpMkLst>
        </pc:cxnChg>
        <pc:cxnChg chg="add del">
          <ac:chgData name="Caroline Kolman" userId="40d7f7b8f48be844" providerId="LiveId" clId="{24910B54-00CE-4F44-8523-A92D748F101B}" dt="2020-06-23T23:38:14.005" v="1607" actId="26606"/>
          <ac:cxnSpMkLst>
            <pc:docMk/>
            <pc:sldMk cId="2707756080" sldId="272"/>
            <ac:cxnSpMk id="18" creationId="{6987BDFB-DE64-4B56-B44F-45FAE19FA94E}"/>
          </ac:cxnSpMkLst>
        </pc:cxnChg>
      </pc:sldChg>
      <pc:sldChg chg="modSp mod">
        <pc:chgData name="Caroline Kolman" userId="40d7f7b8f48be844" providerId="LiveId" clId="{24910B54-00CE-4F44-8523-A92D748F101B}" dt="2020-06-29T19:09:25.407" v="4975" actId="20577"/>
        <pc:sldMkLst>
          <pc:docMk/>
          <pc:sldMk cId="2532259457" sldId="274"/>
        </pc:sldMkLst>
        <pc:spChg chg="mod">
          <ac:chgData name="Caroline Kolman" userId="40d7f7b8f48be844" providerId="LiveId" clId="{24910B54-00CE-4F44-8523-A92D748F101B}" dt="2020-06-29T19:09:25.407" v="4975" actId="20577"/>
          <ac:spMkLst>
            <pc:docMk/>
            <pc:sldMk cId="2532259457" sldId="274"/>
            <ac:spMk id="3" creationId="{9EF5237C-BDAE-44D8-85E7-4803569E6743}"/>
          </ac:spMkLst>
        </pc:spChg>
      </pc:sldChg>
      <pc:sldChg chg="addSp modSp new mod setBg">
        <pc:chgData name="Caroline Kolman" userId="40d7f7b8f48be844" providerId="LiveId" clId="{24910B54-00CE-4F44-8523-A92D748F101B}" dt="2020-06-29T16:21:31.244" v="4091" actId="20577"/>
        <pc:sldMkLst>
          <pc:docMk/>
          <pc:sldMk cId="1504187439" sldId="275"/>
        </pc:sldMkLst>
        <pc:spChg chg="mod">
          <ac:chgData name="Caroline Kolman" userId="40d7f7b8f48be844" providerId="LiveId" clId="{24910B54-00CE-4F44-8523-A92D748F101B}" dt="2020-06-15T18:47:11.485" v="171" actId="26606"/>
          <ac:spMkLst>
            <pc:docMk/>
            <pc:sldMk cId="1504187439" sldId="275"/>
            <ac:spMk id="2" creationId="{4B25CFB1-EE84-4519-952C-8FC097167586}"/>
          </ac:spMkLst>
        </pc:spChg>
        <pc:spChg chg="add mod">
          <ac:chgData name="Caroline Kolman" userId="40d7f7b8f48be844" providerId="LiveId" clId="{24910B54-00CE-4F44-8523-A92D748F101B}" dt="2020-06-29T16:21:31.244" v="4091" actId="20577"/>
          <ac:spMkLst>
            <pc:docMk/>
            <pc:sldMk cId="1504187439" sldId="275"/>
            <ac:spMk id="4" creationId="{63E37F5A-1229-4025-A3F2-914824B35096}"/>
          </ac:spMkLst>
        </pc:spChg>
        <pc:spChg chg="add">
          <ac:chgData name="Caroline Kolman" userId="40d7f7b8f48be844" providerId="LiveId" clId="{24910B54-00CE-4F44-8523-A92D748F101B}" dt="2020-06-15T18:47:11.485" v="171" actId="26606"/>
          <ac:spMkLst>
            <pc:docMk/>
            <pc:sldMk cId="1504187439" sldId="275"/>
            <ac:spMk id="8" creationId="{39E3965E-AC41-4711-9D10-E25ABB132D86}"/>
          </ac:spMkLst>
        </pc:spChg>
        <pc:spChg chg="add">
          <ac:chgData name="Caroline Kolman" userId="40d7f7b8f48be844" providerId="LiveId" clId="{24910B54-00CE-4F44-8523-A92D748F101B}" dt="2020-06-15T18:47:11.485" v="171" actId="26606"/>
          <ac:spMkLst>
            <pc:docMk/>
            <pc:sldMk cId="1504187439" sldId="275"/>
            <ac:spMk id="12" creationId="{33428ACC-71EC-4171-9527-10983BA6B41D}"/>
          </ac:spMkLst>
        </pc:spChg>
        <pc:spChg chg="add">
          <ac:chgData name="Caroline Kolman" userId="40d7f7b8f48be844" providerId="LiveId" clId="{24910B54-00CE-4F44-8523-A92D748F101B}" dt="2020-06-15T18:47:11.485" v="171" actId="26606"/>
          <ac:spMkLst>
            <pc:docMk/>
            <pc:sldMk cId="1504187439" sldId="275"/>
            <ac:spMk id="16" creationId="{8D4480B4-953D-41FA-9052-09AB3A026947}"/>
          </ac:spMkLst>
        </pc:spChg>
        <pc:picChg chg="add mod">
          <ac:chgData name="Caroline Kolman" userId="40d7f7b8f48be844" providerId="LiveId" clId="{24910B54-00CE-4F44-8523-A92D748F101B}" dt="2020-06-15T18:47:11.485" v="171" actId="26606"/>
          <ac:picMkLst>
            <pc:docMk/>
            <pc:sldMk cId="1504187439" sldId="275"/>
            <ac:picMk id="3" creationId="{BBA3710E-B6C2-425D-BEA2-958D93190B0F}"/>
          </ac:picMkLst>
        </pc:picChg>
        <pc:cxnChg chg="add">
          <ac:chgData name="Caroline Kolman" userId="40d7f7b8f48be844" providerId="LiveId" clId="{24910B54-00CE-4F44-8523-A92D748F101B}" dt="2020-06-15T18:47:11.485" v="171" actId="26606"/>
          <ac:cxnSpMkLst>
            <pc:docMk/>
            <pc:sldMk cId="1504187439" sldId="275"/>
            <ac:cxnSpMk id="10" creationId="{1F5DC8C3-BA5F-4EED-BB9A-A14272BD82A1}"/>
          </ac:cxnSpMkLst>
        </pc:cxnChg>
        <pc:cxnChg chg="add">
          <ac:chgData name="Caroline Kolman" userId="40d7f7b8f48be844" providerId="LiveId" clId="{24910B54-00CE-4F44-8523-A92D748F101B}" dt="2020-06-15T18:47:11.485" v="171" actId="26606"/>
          <ac:cxnSpMkLst>
            <pc:docMk/>
            <pc:sldMk cId="1504187439" sldId="275"/>
            <ac:cxnSpMk id="14" creationId="{BA22713B-ABB6-4391-97F9-0449A2B9B664}"/>
          </ac:cxnSpMkLst>
        </pc:cxnChg>
      </pc:sldChg>
      <pc:sldChg chg="modSp new del mod">
        <pc:chgData name="Caroline Kolman" userId="40d7f7b8f48be844" providerId="LiveId" clId="{24910B54-00CE-4F44-8523-A92D748F101B}" dt="2020-06-23T22:18:38.553" v="204" actId="47"/>
        <pc:sldMkLst>
          <pc:docMk/>
          <pc:sldMk cId="353495080" sldId="276"/>
        </pc:sldMkLst>
        <pc:spChg chg="mod">
          <ac:chgData name="Caroline Kolman" userId="40d7f7b8f48be844" providerId="LiveId" clId="{24910B54-00CE-4F44-8523-A92D748F101B}" dt="2020-06-15T18:47:36.420" v="193" actId="20577"/>
          <ac:spMkLst>
            <pc:docMk/>
            <pc:sldMk cId="353495080" sldId="276"/>
            <ac:spMk id="2" creationId="{F18CA2AF-2102-46AC-92B4-80CFC987E934}"/>
          </ac:spMkLst>
        </pc:spChg>
      </pc:sldChg>
      <pc:sldChg chg="addSp modSp new mod">
        <pc:chgData name="Caroline Kolman" userId="40d7f7b8f48be844" providerId="LiveId" clId="{24910B54-00CE-4F44-8523-A92D748F101B}" dt="2020-07-07T19:42:52.272" v="7157" actId="20577"/>
        <pc:sldMkLst>
          <pc:docMk/>
          <pc:sldMk cId="1457154481" sldId="277"/>
        </pc:sldMkLst>
        <pc:spChg chg="mod">
          <ac:chgData name="Caroline Kolman" userId="40d7f7b8f48be844" providerId="LiveId" clId="{24910B54-00CE-4F44-8523-A92D748F101B}" dt="2020-06-16T18:59:54.939" v="203" actId="20577"/>
          <ac:spMkLst>
            <pc:docMk/>
            <pc:sldMk cId="1457154481" sldId="277"/>
            <ac:spMk id="2" creationId="{9450A76C-D208-420C-824D-DAEE631D7AB0}"/>
          </ac:spMkLst>
        </pc:spChg>
        <pc:spChg chg="add mod">
          <ac:chgData name="Caroline Kolman" userId="40d7f7b8f48be844" providerId="LiveId" clId="{24910B54-00CE-4F44-8523-A92D748F101B}" dt="2020-07-07T19:42:52.272" v="7157" actId="20577"/>
          <ac:spMkLst>
            <pc:docMk/>
            <pc:sldMk cId="1457154481" sldId="277"/>
            <ac:spMk id="3" creationId="{235679AB-239F-43BD-A694-FC85FB966F00}"/>
          </ac:spMkLst>
        </pc:spChg>
      </pc:sldChg>
      <pc:sldChg chg="addSp modSp new mod">
        <pc:chgData name="Caroline Kolman" userId="40d7f7b8f48be844" providerId="LiveId" clId="{24910B54-00CE-4F44-8523-A92D748F101B}" dt="2020-07-06T19:11:25.841" v="6296" actId="6549"/>
        <pc:sldMkLst>
          <pc:docMk/>
          <pc:sldMk cId="2393138225" sldId="278"/>
        </pc:sldMkLst>
        <pc:spChg chg="mod">
          <ac:chgData name="Caroline Kolman" userId="40d7f7b8f48be844" providerId="LiveId" clId="{24910B54-00CE-4F44-8523-A92D748F101B}" dt="2020-06-25T22:55:07.877" v="3453" actId="20577"/>
          <ac:spMkLst>
            <pc:docMk/>
            <pc:sldMk cId="2393138225" sldId="278"/>
            <ac:spMk id="2" creationId="{B6CAE542-FB6C-4444-82D1-06E65F5C1A6C}"/>
          </ac:spMkLst>
        </pc:spChg>
        <pc:spChg chg="add mod">
          <ac:chgData name="Caroline Kolman" userId="40d7f7b8f48be844" providerId="LiveId" clId="{24910B54-00CE-4F44-8523-A92D748F101B}" dt="2020-07-06T19:11:25.841" v="6296" actId="6549"/>
          <ac:spMkLst>
            <pc:docMk/>
            <pc:sldMk cId="2393138225" sldId="278"/>
            <ac:spMk id="3" creationId="{5CA17E9D-FD12-4DCC-B7AB-F6AFB906362F}"/>
          </ac:spMkLst>
        </pc:spChg>
      </pc:sldChg>
      <pc:sldChg chg="modSp new mod">
        <pc:chgData name="Caroline Kolman" userId="40d7f7b8f48be844" providerId="LiveId" clId="{24910B54-00CE-4F44-8523-A92D748F101B}" dt="2020-06-23T22:25:47.865" v="719" actId="20577"/>
        <pc:sldMkLst>
          <pc:docMk/>
          <pc:sldMk cId="3485840022" sldId="279"/>
        </pc:sldMkLst>
        <pc:spChg chg="mod">
          <ac:chgData name="Caroline Kolman" userId="40d7f7b8f48be844" providerId="LiveId" clId="{24910B54-00CE-4F44-8523-A92D748F101B}" dt="2020-06-23T22:25:47.865" v="719" actId="20577"/>
          <ac:spMkLst>
            <pc:docMk/>
            <pc:sldMk cId="3485840022" sldId="279"/>
            <ac:spMk id="2" creationId="{5F3FFC57-A61F-4D40-B59A-73FD84CC38FE}"/>
          </ac:spMkLst>
        </pc:spChg>
      </pc:sldChg>
      <pc:sldChg chg="addSp delSp modSp new mod modClrScheme chgLayout">
        <pc:chgData name="Caroline Kolman" userId="40d7f7b8f48be844" providerId="LiveId" clId="{24910B54-00CE-4F44-8523-A92D748F101B}" dt="2020-06-25T21:33:52.437" v="3328" actId="6549"/>
        <pc:sldMkLst>
          <pc:docMk/>
          <pc:sldMk cId="2341304591" sldId="280"/>
        </pc:sldMkLst>
        <pc:spChg chg="del">
          <ac:chgData name="Caroline Kolman" userId="40d7f7b8f48be844" providerId="LiveId" clId="{24910B54-00CE-4F44-8523-A92D748F101B}" dt="2020-06-23T23:27:56.336" v="1224" actId="700"/>
          <ac:spMkLst>
            <pc:docMk/>
            <pc:sldMk cId="2341304591" sldId="280"/>
            <ac:spMk id="2" creationId="{4202D423-5C06-4D9D-BB61-06938D0FBB3A}"/>
          </ac:spMkLst>
        </pc:spChg>
        <pc:spChg chg="add mod ord">
          <ac:chgData name="Caroline Kolman" userId="40d7f7b8f48be844" providerId="LiveId" clId="{24910B54-00CE-4F44-8523-A92D748F101B}" dt="2020-06-24T18:31:20.537" v="2836" actId="20577"/>
          <ac:spMkLst>
            <pc:docMk/>
            <pc:sldMk cId="2341304591" sldId="280"/>
            <ac:spMk id="2" creationId="{8929EEE4-FAF2-45F4-BEFA-0DC7A6BB2E53}"/>
          </ac:spMkLst>
        </pc:spChg>
        <pc:spChg chg="add mod">
          <ac:chgData name="Caroline Kolman" userId="40d7f7b8f48be844" providerId="LiveId" clId="{24910B54-00CE-4F44-8523-A92D748F101B}" dt="2020-06-25T21:33:52.437" v="3328" actId="6549"/>
          <ac:spMkLst>
            <pc:docMk/>
            <pc:sldMk cId="2341304591" sldId="280"/>
            <ac:spMk id="3" creationId="{06DB0DAA-80EC-48B9-BAE6-09DBBCF7186F}"/>
          </ac:spMkLst>
        </pc:spChg>
        <pc:spChg chg="add del mod">
          <ac:chgData name="Caroline Kolman" userId="40d7f7b8f48be844" providerId="LiveId" clId="{24910B54-00CE-4F44-8523-A92D748F101B}" dt="2020-06-24T20:31:52.541" v="2837" actId="478"/>
          <ac:spMkLst>
            <pc:docMk/>
            <pc:sldMk cId="2341304591" sldId="280"/>
            <ac:spMk id="3" creationId="{6E00C749-F6BF-4C21-A460-CBC9FB21B90B}"/>
          </ac:spMkLst>
        </pc:spChg>
        <pc:picChg chg="mod">
          <ac:chgData name="Caroline Kolman" userId="40d7f7b8f48be844" providerId="LiveId" clId="{24910B54-00CE-4F44-8523-A92D748F101B}" dt="2020-06-25T21:32:48.745" v="3136" actId="14100"/>
          <ac:picMkLst>
            <pc:docMk/>
            <pc:sldMk cId="2341304591" sldId="280"/>
            <ac:picMk id="4" creationId="{1CB74D43-EBCC-4490-A34F-13008AF7615D}"/>
          </ac:picMkLst>
        </pc:picChg>
      </pc:sldChg>
      <pc:sldChg chg="addSp modSp new mod">
        <pc:chgData name="Caroline Kolman" userId="40d7f7b8f48be844" providerId="LiveId" clId="{24910B54-00CE-4F44-8523-A92D748F101B}" dt="2020-06-24T18:27:39.635" v="2715" actId="20577"/>
        <pc:sldMkLst>
          <pc:docMk/>
          <pc:sldMk cId="81324569" sldId="281"/>
        </pc:sldMkLst>
        <pc:spChg chg="add mod">
          <ac:chgData name="Caroline Kolman" userId="40d7f7b8f48be844" providerId="LiveId" clId="{24910B54-00CE-4F44-8523-A92D748F101B}" dt="2020-06-24T18:18:47.256" v="2490" actId="20577"/>
          <ac:spMkLst>
            <pc:docMk/>
            <pc:sldMk cId="81324569" sldId="281"/>
            <ac:spMk id="2" creationId="{9FCA620E-3714-4EB8-877F-AA70F0F537A3}"/>
          </ac:spMkLst>
        </pc:spChg>
        <pc:spChg chg="add mod">
          <ac:chgData name="Caroline Kolman" userId="40d7f7b8f48be844" providerId="LiveId" clId="{24910B54-00CE-4F44-8523-A92D748F101B}" dt="2020-06-24T18:27:39.635" v="2715" actId="20577"/>
          <ac:spMkLst>
            <pc:docMk/>
            <pc:sldMk cId="81324569" sldId="281"/>
            <ac:spMk id="3" creationId="{33E0061D-722C-484E-BC0D-4FC422CE4726}"/>
          </ac:spMkLst>
        </pc:spChg>
        <pc:spChg chg="add mod">
          <ac:chgData name="Caroline Kolman" userId="40d7f7b8f48be844" providerId="LiveId" clId="{24910B54-00CE-4F44-8523-A92D748F101B}" dt="2020-06-24T18:26:00.696" v="2668" actId="20577"/>
          <ac:spMkLst>
            <pc:docMk/>
            <pc:sldMk cId="81324569" sldId="281"/>
            <ac:spMk id="4" creationId="{DBB574B4-33BB-4A8E-ACA8-1CBE490D8806}"/>
          </ac:spMkLst>
        </pc:spChg>
        <pc:spChg chg="add mod">
          <ac:chgData name="Caroline Kolman" userId="40d7f7b8f48be844" providerId="LiveId" clId="{24910B54-00CE-4F44-8523-A92D748F101B}" dt="2020-06-24T18:19:14.515" v="2502" actId="20577"/>
          <ac:spMkLst>
            <pc:docMk/>
            <pc:sldMk cId="81324569" sldId="281"/>
            <ac:spMk id="5" creationId="{1E279640-9B81-4246-8133-60992A0EBA4C}"/>
          </ac:spMkLst>
        </pc:spChg>
        <pc:spChg chg="add mod">
          <ac:chgData name="Caroline Kolman" userId="40d7f7b8f48be844" providerId="LiveId" clId="{24910B54-00CE-4F44-8523-A92D748F101B}" dt="2020-06-24T18:27:31.546" v="2713" actId="20577"/>
          <ac:spMkLst>
            <pc:docMk/>
            <pc:sldMk cId="81324569" sldId="281"/>
            <ac:spMk id="8" creationId="{7EE7A842-71AA-422A-8C8C-28AC4A11E398}"/>
          </ac:spMkLst>
        </pc:spChg>
        <pc:cxnChg chg="add mod">
          <ac:chgData name="Caroline Kolman" userId="40d7f7b8f48be844" providerId="LiveId" clId="{24910B54-00CE-4F44-8523-A92D748F101B}" dt="2020-06-24T18:26:06.532" v="2669" actId="1076"/>
          <ac:cxnSpMkLst>
            <pc:docMk/>
            <pc:sldMk cId="81324569" sldId="281"/>
            <ac:cxnSpMk id="7" creationId="{BAB51C46-160D-4CB2-B9E2-C9CE4C7D3188}"/>
          </ac:cxnSpMkLst>
        </pc:cxnChg>
      </pc:sldChg>
      <pc:sldChg chg="addSp delSp modSp new mod ord setBg modClrScheme chgLayout">
        <pc:chgData name="Caroline Kolman" userId="40d7f7b8f48be844" providerId="LiveId" clId="{24910B54-00CE-4F44-8523-A92D748F101B}" dt="2020-07-06T19:00:34.142" v="6165" actId="20577"/>
        <pc:sldMkLst>
          <pc:docMk/>
          <pc:sldMk cId="2279997219" sldId="282"/>
        </pc:sldMkLst>
        <pc:spChg chg="add del mod">
          <ac:chgData name="Caroline Kolman" userId="40d7f7b8f48be844" providerId="LiveId" clId="{24910B54-00CE-4F44-8523-A92D748F101B}" dt="2020-06-25T20:23:28.876" v="3039" actId="26606"/>
          <ac:spMkLst>
            <pc:docMk/>
            <pc:sldMk cId="2279997219" sldId="282"/>
            <ac:spMk id="2" creationId="{137122E5-4E64-4F62-9CA0-AE98B2F4EE8B}"/>
          </ac:spMkLst>
        </pc:spChg>
        <pc:spChg chg="add mod ord">
          <ac:chgData name="Caroline Kolman" userId="40d7f7b8f48be844" providerId="LiveId" clId="{24910B54-00CE-4F44-8523-A92D748F101B}" dt="2020-06-25T20:23:34.368" v="3049" actId="20577"/>
          <ac:spMkLst>
            <pc:docMk/>
            <pc:sldMk cId="2279997219" sldId="282"/>
            <ac:spMk id="3" creationId="{DE1605B9-D257-40F1-A67E-D5182D4A0754}"/>
          </ac:spMkLst>
        </pc:spChg>
        <pc:spChg chg="add">
          <ac:chgData name="Caroline Kolman" userId="40d7f7b8f48be844" providerId="LiveId" clId="{24910B54-00CE-4F44-8523-A92D748F101B}" dt="2020-06-25T20:23:28.876" v="3039" actId="26606"/>
          <ac:spMkLst>
            <pc:docMk/>
            <pc:sldMk cId="2279997219" sldId="282"/>
            <ac:spMk id="8" creationId="{416A0E3C-60E6-4F39-BC55-5F7C224E1F7C}"/>
          </ac:spMkLst>
        </pc:spChg>
        <pc:spChg chg="add del">
          <ac:chgData name="Caroline Kolman" userId="40d7f7b8f48be844" providerId="LiveId" clId="{24910B54-00CE-4F44-8523-A92D748F101B}" dt="2020-06-25T20:23:28.855" v="3038" actId="26606"/>
          <ac:spMkLst>
            <pc:docMk/>
            <pc:sldMk cId="2279997219" sldId="282"/>
            <ac:spMk id="9" creationId="{416A0E3C-60E6-4F39-BC55-5F7C224E1F7C}"/>
          </ac:spMkLst>
        </pc:spChg>
        <pc:spChg chg="add">
          <ac:chgData name="Caroline Kolman" userId="40d7f7b8f48be844" providerId="LiveId" clId="{24910B54-00CE-4F44-8523-A92D748F101B}" dt="2020-06-25T20:23:28.876" v="3039" actId="26606"/>
          <ac:spMkLst>
            <pc:docMk/>
            <pc:sldMk cId="2279997219" sldId="282"/>
            <ac:spMk id="12" creationId="{F5FE1B2C-7BC1-4AE2-9A50-2A4A70A9D6A1}"/>
          </ac:spMkLst>
        </pc:spChg>
        <pc:spChg chg="add del">
          <ac:chgData name="Caroline Kolman" userId="40d7f7b8f48be844" providerId="LiveId" clId="{24910B54-00CE-4F44-8523-A92D748F101B}" dt="2020-06-25T20:23:28.855" v="3038" actId="26606"/>
          <ac:spMkLst>
            <pc:docMk/>
            <pc:sldMk cId="2279997219" sldId="282"/>
            <ac:spMk id="13" creationId="{68BDBE5C-BBE9-4E89-BEE5-DEB6EAB8702D}"/>
          </ac:spMkLst>
        </pc:spChg>
        <pc:spChg chg="add">
          <ac:chgData name="Caroline Kolman" userId="40d7f7b8f48be844" providerId="LiveId" clId="{24910B54-00CE-4F44-8523-A92D748F101B}" dt="2020-06-25T20:23:28.876" v="3039" actId="26606"/>
          <ac:spMkLst>
            <pc:docMk/>
            <pc:sldMk cId="2279997219" sldId="282"/>
            <ac:spMk id="14" creationId="{97E8244A-2C81-4C0E-A929-3EC8EFF35564}"/>
          </ac:spMkLst>
        </pc:spChg>
        <pc:spChg chg="add del">
          <ac:chgData name="Caroline Kolman" userId="40d7f7b8f48be844" providerId="LiveId" clId="{24910B54-00CE-4F44-8523-A92D748F101B}" dt="2020-06-25T20:23:28.855" v="3038" actId="26606"/>
          <ac:spMkLst>
            <pc:docMk/>
            <pc:sldMk cId="2279997219" sldId="282"/>
            <ac:spMk id="17" creationId="{DFC4168B-AA75-4715-9B96-CF84B170A68B}"/>
          </ac:spMkLst>
        </pc:spChg>
        <pc:spChg chg="add mod">
          <ac:chgData name="Caroline Kolman" userId="40d7f7b8f48be844" providerId="LiveId" clId="{24910B54-00CE-4F44-8523-A92D748F101B}" dt="2020-07-06T19:00:34.142" v="6165" actId="20577"/>
          <ac:spMkLst>
            <pc:docMk/>
            <pc:sldMk cId="2279997219" sldId="282"/>
            <ac:spMk id="19" creationId="{137122E5-4E64-4F62-9CA0-AE98B2F4EE8B}"/>
          </ac:spMkLst>
        </pc:spChg>
        <pc:graphicFrameChg chg="add del">
          <ac:chgData name="Caroline Kolman" userId="40d7f7b8f48be844" providerId="LiveId" clId="{24910B54-00CE-4F44-8523-A92D748F101B}" dt="2020-06-25T20:23:28.855" v="3038" actId="26606"/>
          <ac:graphicFrameMkLst>
            <pc:docMk/>
            <pc:sldMk cId="2279997219" sldId="282"/>
            <ac:graphicFrameMk id="5" creationId="{D2AAA923-E276-4460-AD29-6FF4B7B7246E}"/>
          </ac:graphicFrameMkLst>
        </pc:graphicFrameChg>
        <pc:cxnChg chg="add">
          <ac:chgData name="Caroline Kolman" userId="40d7f7b8f48be844" providerId="LiveId" clId="{24910B54-00CE-4F44-8523-A92D748F101B}" dt="2020-06-25T20:23:28.876" v="3039" actId="26606"/>
          <ac:cxnSpMkLst>
            <pc:docMk/>
            <pc:sldMk cId="2279997219" sldId="282"/>
            <ac:cxnSpMk id="10" creationId="{C5025DAC-8B93-4160-B017-3A274A5828C0}"/>
          </ac:cxnSpMkLst>
        </pc:cxnChg>
        <pc:cxnChg chg="add del">
          <ac:chgData name="Caroline Kolman" userId="40d7f7b8f48be844" providerId="LiveId" clId="{24910B54-00CE-4F44-8523-A92D748F101B}" dt="2020-06-25T20:23:28.855" v="3038" actId="26606"/>
          <ac:cxnSpMkLst>
            <pc:docMk/>
            <pc:sldMk cId="2279997219" sldId="282"/>
            <ac:cxnSpMk id="11" creationId="{C5025DAC-8B93-4160-B017-3A274A5828C0}"/>
          </ac:cxnSpMkLst>
        </pc:cxnChg>
        <pc:cxnChg chg="add del">
          <ac:chgData name="Caroline Kolman" userId="40d7f7b8f48be844" providerId="LiveId" clId="{24910B54-00CE-4F44-8523-A92D748F101B}" dt="2020-06-25T20:23:28.855" v="3038" actId="26606"/>
          <ac:cxnSpMkLst>
            <pc:docMk/>
            <pc:sldMk cId="2279997219" sldId="282"/>
            <ac:cxnSpMk id="15" creationId="{2752F38C-F560-47AA-90AD-209F39C04150}"/>
          </ac:cxnSpMkLst>
        </pc:cxnChg>
        <pc:cxnChg chg="add">
          <ac:chgData name="Caroline Kolman" userId="40d7f7b8f48be844" providerId="LiveId" clId="{24910B54-00CE-4F44-8523-A92D748F101B}" dt="2020-06-25T20:23:28.876" v="3039" actId="26606"/>
          <ac:cxnSpMkLst>
            <pc:docMk/>
            <pc:sldMk cId="2279997219" sldId="282"/>
            <ac:cxnSpMk id="16" creationId="{02CC3441-26B3-4381-B3DF-8AE3C288BC0D}"/>
          </ac:cxnSpMkLst>
        </pc:cxnChg>
      </pc:sldChg>
      <pc:sldChg chg="addSp modSp new mod">
        <pc:chgData name="Caroline Kolman" userId="40d7f7b8f48be844" providerId="LiveId" clId="{24910B54-00CE-4F44-8523-A92D748F101B}" dt="2020-06-25T21:44:10.105" v="3362" actId="2710"/>
        <pc:sldMkLst>
          <pc:docMk/>
          <pc:sldMk cId="2222150072" sldId="283"/>
        </pc:sldMkLst>
        <pc:spChg chg="mod">
          <ac:chgData name="Caroline Kolman" userId="40d7f7b8f48be844" providerId="LiveId" clId="{24910B54-00CE-4F44-8523-A92D748F101B}" dt="2020-06-25T21:39:08.337" v="3355" actId="20577"/>
          <ac:spMkLst>
            <pc:docMk/>
            <pc:sldMk cId="2222150072" sldId="283"/>
            <ac:spMk id="2" creationId="{7306C427-2E09-4A7A-98C2-8B927F93B49C}"/>
          </ac:spMkLst>
        </pc:spChg>
        <pc:spChg chg="add mod">
          <ac:chgData name="Caroline Kolman" userId="40d7f7b8f48be844" providerId="LiveId" clId="{24910B54-00CE-4F44-8523-A92D748F101B}" dt="2020-06-25T21:44:10.105" v="3362" actId="2710"/>
          <ac:spMkLst>
            <pc:docMk/>
            <pc:sldMk cId="2222150072" sldId="283"/>
            <ac:spMk id="3" creationId="{4DD882A9-4D6A-412D-98BB-0B3B3DF93AFF}"/>
          </ac:spMkLst>
        </pc:spChg>
      </pc:sldChg>
      <pc:sldChg chg="addSp delSp modSp new mod setBg modClrScheme chgLayout">
        <pc:chgData name="Caroline Kolman" userId="40d7f7b8f48be844" providerId="LiveId" clId="{24910B54-00CE-4F44-8523-A92D748F101B}" dt="2020-07-06T19:03:10.873" v="6281" actId="20577"/>
        <pc:sldMkLst>
          <pc:docMk/>
          <pc:sldMk cId="974628356" sldId="284"/>
        </pc:sldMkLst>
        <pc:spChg chg="add mod">
          <ac:chgData name="Caroline Kolman" userId="40d7f7b8f48be844" providerId="LiveId" clId="{24910B54-00CE-4F44-8523-A92D748F101B}" dt="2020-07-06T19:03:03.611" v="6271" actId="20577"/>
          <ac:spMkLst>
            <pc:docMk/>
            <pc:sldMk cId="974628356" sldId="284"/>
            <ac:spMk id="2" creationId="{16D2EF95-6BA4-4D86-AF79-E9941FF56F1D}"/>
          </ac:spMkLst>
        </pc:spChg>
        <pc:spChg chg="mod">
          <ac:chgData name="Caroline Kolman" userId="40d7f7b8f48be844" providerId="LiveId" clId="{24910B54-00CE-4F44-8523-A92D748F101B}" dt="2020-06-25T21:49:46.411" v="3365"/>
          <ac:spMkLst>
            <pc:docMk/>
            <pc:sldMk cId="974628356" sldId="284"/>
            <ac:spMk id="4" creationId="{9AB2A84C-7AA2-426D-83EE-A1911BF70B5D}"/>
          </ac:spMkLst>
        </pc:spChg>
        <pc:spChg chg="add mod ord">
          <ac:chgData name="Caroline Kolman" userId="40d7f7b8f48be844" providerId="LiveId" clId="{24910B54-00CE-4F44-8523-A92D748F101B}" dt="2020-07-06T19:03:10.873" v="6281" actId="20577"/>
          <ac:spMkLst>
            <pc:docMk/>
            <pc:sldMk cId="974628356" sldId="284"/>
            <ac:spMk id="8" creationId="{F917882F-C74A-410F-8D55-085AF6863DBD}"/>
          </ac:spMkLst>
        </pc:spChg>
        <pc:spChg chg="add">
          <ac:chgData name="Caroline Kolman" userId="40d7f7b8f48be844" providerId="LiveId" clId="{24910B54-00CE-4F44-8523-A92D748F101B}" dt="2020-06-25T22:19:15.132" v="3388" actId="26606"/>
          <ac:spMkLst>
            <pc:docMk/>
            <pc:sldMk cId="974628356" sldId="284"/>
            <ac:spMk id="13" creationId="{39E3965E-AC41-4711-9D10-E25ABB132D86}"/>
          </ac:spMkLst>
        </pc:spChg>
        <pc:spChg chg="add">
          <ac:chgData name="Caroline Kolman" userId="40d7f7b8f48be844" providerId="LiveId" clId="{24910B54-00CE-4F44-8523-A92D748F101B}" dt="2020-06-25T22:19:15.132" v="3388" actId="26606"/>
          <ac:spMkLst>
            <pc:docMk/>
            <pc:sldMk cId="974628356" sldId="284"/>
            <ac:spMk id="17" creationId="{4C869C3B-5565-4AAC-86A8-9EB0AB1C653E}"/>
          </ac:spMkLst>
        </pc:spChg>
        <pc:spChg chg="add">
          <ac:chgData name="Caroline Kolman" userId="40d7f7b8f48be844" providerId="LiveId" clId="{24910B54-00CE-4F44-8523-A92D748F101B}" dt="2020-06-25T22:19:15.132" v="3388" actId="26606"/>
          <ac:spMkLst>
            <pc:docMk/>
            <pc:sldMk cId="974628356" sldId="284"/>
            <ac:spMk id="21" creationId="{9995470A-422C-4D09-B47E-C2E326495B72}"/>
          </ac:spMkLst>
        </pc:spChg>
        <pc:grpChg chg="add del mod">
          <ac:chgData name="Caroline Kolman" userId="40d7f7b8f48be844" providerId="LiveId" clId="{24910B54-00CE-4F44-8523-A92D748F101B}" dt="2020-06-25T22:18:13.517" v="3375" actId="478"/>
          <ac:grpSpMkLst>
            <pc:docMk/>
            <pc:sldMk cId="974628356" sldId="284"/>
            <ac:grpSpMk id="2" creationId="{DA121015-6F57-4FBC-A963-4C455D55ABFC}"/>
          </ac:grpSpMkLst>
        </pc:grpChg>
        <pc:picChg chg="mod">
          <ac:chgData name="Caroline Kolman" userId="40d7f7b8f48be844" providerId="LiveId" clId="{24910B54-00CE-4F44-8523-A92D748F101B}" dt="2020-06-25T21:49:46.411" v="3365"/>
          <ac:picMkLst>
            <pc:docMk/>
            <pc:sldMk cId="974628356" sldId="284"/>
            <ac:picMk id="3" creationId="{443877CC-11B8-4D2C-B02B-3B90EDAF836D}"/>
          </ac:picMkLst>
        </pc:picChg>
        <pc:picChg chg="mod">
          <ac:chgData name="Caroline Kolman" userId="40d7f7b8f48be844" providerId="LiveId" clId="{24910B54-00CE-4F44-8523-A92D748F101B}" dt="2020-06-25T21:49:46.411" v="3365"/>
          <ac:picMkLst>
            <pc:docMk/>
            <pc:sldMk cId="974628356" sldId="284"/>
            <ac:picMk id="5" creationId="{926D8CB4-7943-4B16-912E-1EF73FF85CEE}"/>
          </ac:picMkLst>
        </pc:picChg>
        <pc:picChg chg="add del mod">
          <ac:chgData name="Caroline Kolman" userId="40d7f7b8f48be844" providerId="LiveId" clId="{24910B54-00CE-4F44-8523-A92D748F101B}" dt="2020-06-25T22:18:35.812" v="3382" actId="478"/>
          <ac:picMkLst>
            <pc:docMk/>
            <pc:sldMk cId="974628356" sldId="284"/>
            <ac:picMk id="6" creationId="{B9735A9A-2988-427F-B7C5-2D6B8DAAE5F6}"/>
          </ac:picMkLst>
        </pc:picChg>
        <pc:picChg chg="mod ord">
          <ac:chgData name="Caroline Kolman" userId="40d7f7b8f48be844" providerId="LiveId" clId="{24910B54-00CE-4F44-8523-A92D748F101B}" dt="2020-06-25T22:19:42.063" v="3437" actId="1076"/>
          <ac:picMkLst>
            <pc:docMk/>
            <pc:sldMk cId="974628356" sldId="284"/>
            <ac:picMk id="7" creationId="{DCD74BD2-7836-4F1A-962B-72523087A86F}"/>
          </ac:picMkLst>
        </pc:picChg>
        <pc:cxnChg chg="add">
          <ac:chgData name="Caroline Kolman" userId="40d7f7b8f48be844" providerId="LiveId" clId="{24910B54-00CE-4F44-8523-A92D748F101B}" dt="2020-06-25T22:19:15.132" v="3388" actId="26606"/>
          <ac:cxnSpMkLst>
            <pc:docMk/>
            <pc:sldMk cId="974628356" sldId="284"/>
            <ac:cxnSpMk id="15" creationId="{1F5DC8C3-BA5F-4EED-BB9A-A14272BD82A1}"/>
          </ac:cxnSpMkLst>
        </pc:cxnChg>
        <pc:cxnChg chg="add">
          <ac:chgData name="Caroline Kolman" userId="40d7f7b8f48be844" providerId="LiveId" clId="{24910B54-00CE-4F44-8523-A92D748F101B}" dt="2020-06-25T22:19:15.132" v="3388" actId="26606"/>
          <ac:cxnSpMkLst>
            <pc:docMk/>
            <pc:sldMk cId="974628356" sldId="284"/>
            <ac:cxnSpMk id="19" creationId="{F41136EC-EC34-4D08-B5AB-8CE5870B1C74}"/>
          </ac:cxnSpMkLst>
        </pc:cxnChg>
      </pc:sldChg>
      <pc:sldChg chg="addSp delSp modSp new mod setBg">
        <pc:chgData name="Caroline Kolman" userId="40d7f7b8f48be844" providerId="LiveId" clId="{24910B54-00CE-4F44-8523-A92D748F101B}" dt="2020-06-29T19:10:08.715" v="5062" actId="20577"/>
        <pc:sldMkLst>
          <pc:docMk/>
          <pc:sldMk cId="2108497407" sldId="285"/>
        </pc:sldMkLst>
        <pc:spChg chg="mod">
          <ac:chgData name="Caroline Kolman" userId="40d7f7b8f48be844" providerId="LiveId" clId="{24910B54-00CE-4F44-8523-A92D748F101B}" dt="2020-06-25T23:06:31.979" v="3981" actId="26606"/>
          <ac:spMkLst>
            <pc:docMk/>
            <pc:sldMk cId="2108497407" sldId="285"/>
            <ac:spMk id="2" creationId="{43C40621-323F-49E9-89AF-263D443F8998}"/>
          </ac:spMkLst>
        </pc:spChg>
        <pc:spChg chg="add mod">
          <ac:chgData name="Caroline Kolman" userId="40d7f7b8f48be844" providerId="LiveId" clId="{24910B54-00CE-4F44-8523-A92D748F101B}" dt="2020-06-29T19:10:08.715" v="5062" actId="20577"/>
          <ac:spMkLst>
            <pc:docMk/>
            <pc:sldMk cId="2108497407" sldId="285"/>
            <ac:spMk id="4" creationId="{C3BB87AC-1246-408E-B7FA-80066187AF44}"/>
          </ac:spMkLst>
        </pc:spChg>
        <pc:spChg chg="add del">
          <ac:chgData name="Caroline Kolman" userId="40d7f7b8f48be844" providerId="LiveId" clId="{24910B54-00CE-4F44-8523-A92D748F101B}" dt="2020-06-25T23:06:31.961" v="3980" actId="26606"/>
          <ac:spMkLst>
            <pc:docMk/>
            <pc:sldMk cId="2108497407" sldId="285"/>
            <ac:spMk id="9" creationId="{416A0E3C-60E6-4F39-BC55-5F7C224E1F7C}"/>
          </ac:spMkLst>
        </pc:spChg>
        <pc:spChg chg="add del">
          <ac:chgData name="Caroline Kolman" userId="40d7f7b8f48be844" providerId="LiveId" clId="{24910B54-00CE-4F44-8523-A92D748F101B}" dt="2020-06-25T23:06:31.961" v="3980" actId="26606"/>
          <ac:spMkLst>
            <pc:docMk/>
            <pc:sldMk cId="2108497407" sldId="285"/>
            <ac:spMk id="13" creationId="{F64BBAA4-C62B-4146-B49F-FE4CC4655EE0}"/>
          </ac:spMkLst>
        </pc:spChg>
        <pc:spChg chg="add del">
          <ac:chgData name="Caroline Kolman" userId="40d7f7b8f48be844" providerId="LiveId" clId="{24910B54-00CE-4F44-8523-A92D748F101B}" dt="2020-06-25T23:06:31.961" v="3980" actId="26606"/>
          <ac:spMkLst>
            <pc:docMk/>
            <pc:sldMk cId="2108497407" sldId="285"/>
            <ac:spMk id="17" creationId="{6BF36B24-6632-4516-9692-731462896C1F}"/>
          </ac:spMkLst>
        </pc:spChg>
        <pc:spChg chg="add">
          <ac:chgData name="Caroline Kolman" userId="40d7f7b8f48be844" providerId="LiveId" clId="{24910B54-00CE-4F44-8523-A92D748F101B}" dt="2020-06-25T23:06:31.979" v="3981" actId="26606"/>
          <ac:spMkLst>
            <pc:docMk/>
            <pc:sldMk cId="2108497407" sldId="285"/>
            <ac:spMk id="19" creationId="{416A0E3C-60E6-4F39-BC55-5F7C224E1F7C}"/>
          </ac:spMkLst>
        </pc:spChg>
        <pc:spChg chg="add">
          <ac:chgData name="Caroline Kolman" userId="40d7f7b8f48be844" providerId="LiveId" clId="{24910B54-00CE-4F44-8523-A92D748F101B}" dt="2020-06-25T23:06:31.979" v="3981" actId="26606"/>
          <ac:spMkLst>
            <pc:docMk/>
            <pc:sldMk cId="2108497407" sldId="285"/>
            <ac:spMk id="21" creationId="{0AB6E427-3F73-4C06-A5D5-AE52C3883B50}"/>
          </ac:spMkLst>
        </pc:spChg>
        <pc:spChg chg="add">
          <ac:chgData name="Caroline Kolman" userId="40d7f7b8f48be844" providerId="LiveId" clId="{24910B54-00CE-4F44-8523-A92D748F101B}" dt="2020-06-25T23:06:31.979" v="3981" actId="26606"/>
          <ac:spMkLst>
            <pc:docMk/>
            <pc:sldMk cId="2108497407" sldId="285"/>
            <ac:spMk id="22" creationId="{D8C9BDAA-0390-4B39-9B5C-BC95E5120DA4}"/>
          </ac:spMkLst>
        </pc:spChg>
        <pc:picChg chg="add mod ord">
          <ac:chgData name="Caroline Kolman" userId="40d7f7b8f48be844" providerId="LiveId" clId="{24910B54-00CE-4F44-8523-A92D748F101B}" dt="2020-06-25T23:06:39.129" v="3982" actId="27614"/>
          <ac:picMkLst>
            <pc:docMk/>
            <pc:sldMk cId="2108497407" sldId="285"/>
            <ac:picMk id="3" creationId="{D64B97A1-01C9-4A01-92AC-C5C529BFC647}"/>
          </ac:picMkLst>
        </pc:picChg>
        <pc:cxnChg chg="add del">
          <ac:chgData name="Caroline Kolman" userId="40d7f7b8f48be844" providerId="LiveId" clId="{24910B54-00CE-4F44-8523-A92D748F101B}" dt="2020-06-25T23:06:31.961" v="3980" actId="26606"/>
          <ac:cxnSpMkLst>
            <pc:docMk/>
            <pc:sldMk cId="2108497407" sldId="285"/>
            <ac:cxnSpMk id="11" creationId="{C5025DAC-8B93-4160-B017-3A274A5828C0}"/>
          </ac:cxnSpMkLst>
        </pc:cxnChg>
        <pc:cxnChg chg="add del">
          <ac:chgData name="Caroline Kolman" userId="40d7f7b8f48be844" providerId="LiveId" clId="{24910B54-00CE-4F44-8523-A92D748F101B}" dt="2020-06-25T23:06:31.961" v="3980" actId="26606"/>
          <ac:cxnSpMkLst>
            <pc:docMk/>
            <pc:sldMk cId="2108497407" sldId="285"/>
            <ac:cxnSpMk id="15" creationId="{EEB57AA8-F021-480C-A9E2-F89913313611}"/>
          </ac:cxnSpMkLst>
        </pc:cxnChg>
        <pc:cxnChg chg="add">
          <ac:chgData name="Caroline Kolman" userId="40d7f7b8f48be844" providerId="LiveId" clId="{24910B54-00CE-4F44-8523-A92D748F101B}" dt="2020-06-25T23:06:31.979" v="3981" actId="26606"/>
          <ac:cxnSpMkLst>
            <pc:docMk/>
            <pc:sldMk cId="2108497407" sldId="285"/>
            <ac:cxnSpMk id="20" creationId="{C5025DAC-8B93-4160-B017-3A274A5828C0}"/>
          </ac:cxnSpMkLst>
        </pc:cxnChg>
        <pc:cxnChg chg="add">
          <ac:chgData name="Caroline Kolman" userId="40d7f7b8f48be844" providerId="LiveId" clId="{24910B54-00CE-4F44-8523-A92D748F101B}" dt="2020-06-25T23:06:31.979" v="3981" actId="26606"/>
          <ac:cxnSpMkLst>
            <pc:docMk/>
            <pc:sldMk cId="2108497407" sldId="285"/>
            <ac:cxnSpMk id="23" creationId="{E04A321A-A039-4720-87B4-66A4210E0D57}"/>
          </ac:cxnSpMkLst>
        </pc:cxnChg>
      </pc:sldChg>
      <pc:sldChg chg="addSp delSp modSp new mod setBg">
        <pc:chgData name="Caroline Kolman" userId="40d7f7b8f48be844" providerId="LiveId" clId="{24910B54-00CE-4F44-8523-A92D748F101B}" dt="2020-06-29T16:16:39.978" v="4055" actId="26606"/>
        <pc:sldMkLst>
          <pc:docMk/>
          <pc:sldMk cId="1631143131" sldId="286"/>
        </pc:sldMkLst>
        <pc:spChg chg="add del mod">
          <ac:chgData name="Caroline Kolman" userId="40d7f7b8f48be844" providerId="LiveId" clId="{24910B54-00CE-4F44-8523-A92D748F101B}" dt="2020-06-29T16:15:40.368" v="4044"/>
          <ac:spMkLst>
            <pc:docMk/>
            <pc:sldMk cId="1631143131" sldId="286"/>
            <ac:spMk id="2" creationId="{525F89C2-34B7-4A78-BB44-99E30FF52D6B}"/>
          </ac:spMkLst>
        </pc:spChg>
        <pc:spChg chg="add">
          <ac:chgData name="Caroline Kolman" userId="40d7f7b8f48be844" providerId="LiveId" clId="{24910B54-00CE-4F44-8523-A92D748F101B}" dt="2020-06-29T16:16:39.978" v="4055" actId="26606"/>
          <ac:spMkLst>
            <pc:docMk/>
            <pc:sldMk cId="1631143131" sldId="286"/>
            <ac:spMk id="9" creationId="{2CEEA790-4F43-4E15-9284-ADD0E41770F1}"/>
          </ac:spMkLst>
        </pc:spChg>
        <pc:spChg chg="add">
          <ac:chgData name="Caroline Kolman" userId="40d7f7b8f48be844" providerId="LiveId" clId="{24910B54-00CE-4F44-8523-A92D748F101B}" dt="2020-06-29T16:16:39.978" v="4055" actId="26606"/>
          <ac:spMkLst>
            <pc:docMk/>
            <pc:sldMk cId="1631143131" sldId="286"/>
            <ac:spMk id="11" creationId="{7CF9FE9E-5162-49D5-8277-855E95837E09}"/>
          </ac:spMkLst>
        </pc:spChg>
        <pc:spChg chg="add">
          <ac:chgData name="Caroline Kolman" userId="40d7f7b8f48be844" providerId="LiveId" clId="{24910B54-00CE-4F44-8523-A92D748F101B}" dt="2020-06-29T16:16:39.978" v="4055" actId="26606"/>
          <ac:spMkLst>
            <pc:docMk/>
            <pc:sldMk cId="1631143131" sldId="286"/>
            <ac:spMk id="13" creationId="{B1A2B33A-3EE6-43A3-95DC-C5E4930E64AC}"/>
          </ac:spMkLst>
        </pc:spChg>
        <pc:picChg chg="add mod">
          <ac:chgData name="Caroline Kolman" userId="40d7f7b8f48be844" providerId="LiveId" clId="{24910B54-00CE-4F44-8523-A92D748F101B}" dt="2020-06-29T16:16:39.978" v="4055" actId="26606"/>
          <ac:picMkLst>
            <pc:docMk/>
            <pc:sldMk cId="1631143131" sldId="286"/>
            <ac:picMk id="3" creationId="{C9763A97-C353-4EF1-9B6A-2CDC6FDE0FDD}"/>
          </ac:picMkLst>
        </pc:picChg>
        <pc:picChg chg="add mod">
          <ac:chgData name="Caroline Kolman" userId="40d7f7b8f48be844" providerId="LiveId" clId="{24910B54-00CE-4F44-8523-A92D748F101B}" dt="2020-06-29T16:16:39.978" v="4055" actId="26606"/>
          <ac:picMkLst>
            <pc:docMk/>
            <pc:sldMk cId="1631143131" sldId="286"/>
            <ac:picMk id="4" creationId="{23835FFB-A706-4028-8DD1-2DA8C4FF7A3C}"/>
          </ac:picMkLst>
        </pc:picChg>
      </pc:sldChg>
      <pc:sldChg chg="addSp delSp modSp new mod setBg">
        <pc:chgData name="Caroline Kolman" userId="40d7f7b8f48be844" providerId="LiveId" clId="{24910B54-00CE-4F44-8523-A92D748F101B}" dt="2020-07-06T18:30:12.889" v="5898" actId="26606"/>
        <pc:sldMkLst>
          <pc:docMk/>
          <pc:sldMk cId="2247842883" sldId="287"/>
        </pc:sldMkLst>
        <pc:spChg chg="mod">
          <ac:chgData name="Caroline Kolman" userId="40d7f7b8f48be844" providerId="LiveId" clId="{24910B54-00CE-4F44-8523-A92D748F101B}" dt="2020-07-06T18:30:12.889" v="5898" actId="26606"/>
          <ac:spMkLst>
            <pc:docMk/>
            <pc:sldMk cId="2247842883" sldId="287"/>
            <ac:spMk id="2" creationId="{069D1404-418F-4CDD-BD3A-630EC7A58662}"/>
          </ac:spMkLst>
        </pc:spChg>
        <pc:spChg chg="add mod">
          <ac:chgData name="Caroline Kolman" userId="40d7f7b8f48be844" providerId="LiveId" clId="{24910B54-00CE-4F44-8523-A92D748F101B}" dt="2020-07-06T18:30:12.889" v="5898" actId="26606"/>
          <ac:spMkLst>
            <pc:docMk/>
            <pc:sldMk cId="2247842883" sldId="287"/>
            <ac:spMk id="3" creationId="{1A2F2749-2C16-4DBA-9C04-E9AB8EC5B624}"/>
          </ac:spMkLst>
        </pc:spChg>
        <pc:spChg chg="add">
          <ac:chgData name="Caroline Kolman" userId="40d7f7b8f48be844" providerId="LiveId" clId="{24910B54-00CE-4F44-8523-A92D748F101B}" dt="2020-07-06T18:30:12.889" v="5898" actId="26606"/>
          <ac:spMkLst>
            <pc:docMk/>
            <pc:sldMk cId="2247842883" sldId="287"/>
            <ac:spMk id="10" creationId="{416A0E3C-60E6-4F39-BC55-5F7C224E1F7C}"/>
          </ac:spMkLst>
        </pc:spChg>
        <pc:spChg chg="add">
          <ac:chgData name="Caroline Kolman" userId="40d7f7b8f48be844" providerId="LiveId" clId="{24910B54-00CE-4F44-8523-A92D748F101B}" dt="2020-07-06T18:30:12.889" v="5898" actId="26606"/>
          <ac:spMkLst>
            <pc:docMk/>
            <pc:sldMk cId="2247842883" sldId="287"/>
            <ac:spMk id="14" creationId="{F64BBAA4-C62B-4146-B49F-FE4CC4655EE0}"/>
          </ac:spMkLst>
        </pc:spChg>
        <pc:spChg chg="add">
          <ac:chgData name="Caroline Kolman" userId="40d7f7b8f48be844" providerId="LiveId" clId="{24910B54-00CE-4F44-8523-A92D748F101B}" dt="2020-07-06T18:30:12.889" v="5898" actId="26606"/>
          <ac:spMkLst>
            <pc:docMk/>
            <pc:sldMk cId="2247842883" sldId="287"/>
            <ac:spMk id="18" creationId="{6BF36B24-6632-4516-9692-731462896C1F}"/>
          </ac:spMkLst>
        </pc:spChg>
        <pc:picChg chg="add del mod">
          <ac:chgData name="Caroline Kolman" userId="40d7f7b8f48be844" providerId="LiveId" clId="{24910B54-00CE-4F44-8523-A92D748F101B}" dt="2020-07-06T17:19:12.462" v="5650" actId="21"/>
          <ac:picMkLst>
            <pc:docMk/>
            <pc:sldMk cId="2247842883" sldId="287"/>
            <ac:picMk id="4" creationId="{C3632B14-AD32-42C1-8616-C4AF0A694751}"/>
          </ac:picMkLst>
        </pc:picChg>
        <pc:picChg chg="mod">
          <ac:chgData name="Caroline Kolman" userId="40d7f7b8f48be844" providerId="LiveId" clId="{24910B54-00CE-4F44-8523-A92D748F101B}" dt="2020-07-06T18:30:12.889" v="5898" actId="26606"/>
          <ac:picMkLst>
            <pc:docMk/>
            <pc:sldMk cId="2247842883" sldId="287"/>
            <ac:picMk id="5" creationId="{A718486D-0136-46C0-A6FB-0E86A5074A09}"/>
          </ac:picMkLst>
        </pc:picChg>
        <pc:cxnChg chg="add">
          <ac:chgData name="Caroline Kolman" userId="40d7f7b8f48be844" providerId="LiveId" clId="{24910B54-00CE-4F44-8523-A92D748F101B}" dt="2020-07-06T18:30:12.889" v="5898" actId="26606"/>
          <ac:cxnSpMkLst>
            <pc:docMk/>
            <pc:sldMk cId="2247842883" sldId="287"/>
            <ac:cxnSpMk id="12" creationId="{C5025DAC-8B93-4160-B017-3A274A5828C0}"/>
          </ac:cxnSpMkLst>
        </pc:cxnChg>
        <pc:cxnChg chg="add">
          <ac:chgData name="Caroline Kolman" userId="40d7f7b8f48be844" providerId="LiveId" clId="{24910B54-00CE-4F44-8523-A92D748F101B}" dt="2020-07-06T18:30:12.889" v="5898" actId="26606"/>
          <ac:cxnSpMkLst>
            <pc:docMk/>
            <pc:sldMk cId="2247842883" sldId="287"/>
            <ac:cxnSpMk id="16" creationId="{EEB57AA8-F021-480C-A9E2-F89913313611}"/>
          </ac:cxnSpMkLst>
        </pc:cxnChg>
      </pc:sldChg>
      <pc:sldChg chg="addSp modSp new mod">
        <pc:chgData name="Caroline Kolman" userId="40d7f7b8f48be844" providerId="LiveId" clId="{24910B54-00CE-4F44-8523-A92D748F101B}" dt="2020-06-29T17:01:18.046" v="4693" actId="20577"/>
        <pc:sldMkLst>
          <pc:docMk/>
          <pc:sldMk cId="2254378311" sldId="288"/>
        </pc:sldMkLst>
        <pc:spChg chg="add mod">
          <ac:chgData name="Caroline Kolman" userId="40d7f7b8f48be844" providerId="LiveId" clId="{24910B54-00CE-4F44-8523-A92D748F101B}" dt="2020-06-29T17:01:18.046" v="4693" actId="20577"/>
          <ac:spMkLst>
            <pc:docMk/>
            <pc:sldMk cId="2254378311" sldId="288"/>
            <ac:spMk id="2" creationId="{9142A1AE-454C-42F1-A076-E04DAD6A7240}"/>
          </ac:spMkLst>
        </pc:spChg>
      </pc:sldChg>
      <pc:sldChg chg="new del">
        <pc:chgData name="Caroline Kolman" userId="40d7f7b8f48be844" providerId="LiveId" clId="{24910B54-00CE-4F44-8523-A92D748F101B}" dt="2020-07-06T19:04:35.750" v="6282" actId="47"/>
        <pc:sldMkLst>
          <pc:docMk/>
          <pc:sldMk cId="2403482278" sldId="289"/>
        </pc:sldMkLst>
      </pc:sldChg>
      <pc:sldChg chg="modSp new mod">
        <pc:chgData name="Caroline Kolman" userId="40d7f7b8f48be844" providerId="LiveId" clId="{24910B54-00CE-4F44-8523-A92D748F101B}" dt="2020-06-29T17:05:39.986" v="4719" actId="20577"/>
        <pc:sldMkLst>
          <pc:docMk/>
          <pc:sldMk cId="2807543946" sldId="290"/>
        </pc:sldMkLst>
        <pc:spChg chg="mod">
          <ac:chgData name="Caroline Kolman" userId="40d7f7b8f48be844" providerId="LiveId" clId="{24910B54-00CE-4F44-8523-A92D748F101B}" dt="2020-06-29T17:05:39.986" v="4719" actId="20577"/>
          <ac:spMkLst>
            <pc:docMk/>
            <pc:sldMk cId="2807543946" sldId="290"/>
            <ac:spMk id="2" creationId="{77F0BE74-AE2A-4126-92D0-E9422ACB2651}"/>
          </ac:spMkLst>
        </pc:spChg>
      </pc:sldChg>
      <pc:sldChg chg="addSp modSp new mod">
        <pc:chgData name="Caroline Kolman" userId="40d7f7b8f48be844" providerId="LiveId" clId="{24910B54-00CE-4F44-8523-A92D748F101B}" dt="2020-07-07T19:37:23.730" v="6953" actId="108"/>
        <pc:sldMkLst>
          <pc:docMk/>
          <pc:sldMk cId="1716615696" sldId="291"/>
        </pc:sldMkLst>
        <pc:spChg chg="mod">
          <ac:chgData name="Caroline Kolman" userId="40d7f7b8f48be844" providerId="LiveId" clId="{24910B54-00CE-4F44-8523-A92D748F101B}" dt="2020-07-06T21:25:10.883" v="6869" actId="20577"/>
          <ac:spMkLst>
            <pc:docMk/>
            <pc:sldMk cId="1716615696" sldId="291"/>
            <ac:spMk id="2" creationId="{90034E2A-CC65-454E-85E4-56BC90464D69}"/>
          </ac:spMkLst>
        </pc:spChg>
        <pc:spChg chg="add mod">
          <ac:chgData name="Caroline Kolman" userId="40d7f7b8f48be844" providerId="LiveId" clId="{24910B54-00CE-4F44-8523-A92D748F101B}" dt="2020-07-07T19:37:23.730" v="6953" actId="108"/>
          <ac:spMkLst>
            <pc:docMk/>
            <pc:sldMk cId="1716615696" sldId="291"/>
            <ac:spMk id="3" creationId="{6B454EFC-35FD-494E-9AB0-565129289421}"/>
          </ac:spMkLst>
        </pc:spChg>
      </pc:sldChg>
      <pc:sldChg chg="addSp modSp new mod modClrScheme chgLayout">
        <pc:chgData name="Caroline Kolman" userId="40d7f7b8f48be844" providerId="LiveId" clId="{24910B54-00CE-4F44-8523-A92D748F101B}" dt="2020-07-06T19:55:22.796" v="6708" actId="20577"/>
        <pc:sldMkLst>
          <pc:docMk/>
          <pc:sldMk cId="747203932" sldId="292"/>
        </pc:sldMkLst>
        <pc:spChg chg="add mod ord">
          <ac:chgData name="Caroline Kolman" userId="40d7f7b8f48be844" providerId="LiveId" clId="{24910B54-00CE-4F44-8523-A92D748F101B}" dt="2020-07-06T19:48:31.914" v="6375" actId="20577"/>
          <ac:spMkLst>
            <pc:docMk/>
            <pc:sldMk cId="747203932" sldId="292"/>
            <ac:spMk id="3" creationId="{ED230432-0C8C-4583-8CE6-C3E098D49994}"/>
          </ac:spMkLst>
        </pc:spChg>
        <pc:spChg chg="add mod">
          <ac:chgData name="Caroline Kolman" userId="40d7f7b8f48be844" providerId="LiveId" clId="{24910B54-00CE-4F44-8523-A92D748F101B}" dt="2020-07-06T19:55:22.796" v="6708" actId="20577"/>
          <ac:spMkLst>
            <pc:docMk/>
            <pc:sldMk cId="747203932" sldId="292"/>
            <ac:spMk id="4" creationId="{18AE88E5-BFED-4A03-A7A5-F528601FB6E9}"/>
          </ac:spMkLst>
        </pc:spChg>
        <pc:picChg chg="mod">
          <ac:chgData name="Caroline Kolman" userId="40d7f7b8f48be844" providerId="LiveId" clId="{24910B54-00CE-4F44-8523-A92D748F101B}" dt="2020-07-06T19:48:16.864" v="6343" actId="1076"/>
          <ac:picMkLst>
            <pc:docMk/>
            <pc:sldMk cId="747203932" sldId="292"/>
            <ac:picMk id="2" creationId="{086758BB-6A1D-4A07-B6DC-FF6017C0D7C2}"/>
          </ac:picMkLst>
        </pc:picChg>
      </pc:sldChg>
      <pc:sldChg chg="addSp delSp modSp new mod setBg">
        <pc:chgData name="Caroline Kolman" userId="40d7f7b8f48be844" providerId="LiveId" clId="{24910B54-00CE-4F44-8523-A92D748F101B}" dt="2020-07-06T18:33:03.429" v="6124" actId="26606"/>
        <pc:sldMkLst>
          <pc:docMk/>
          <pc:sldMk cId="2720421046" sldId="293"/>
        </pc:sldMkLst>
        <pc:spChg chg="add mod">
          <ac:chgData name="Caroline Kolman" userId="40d7f7b8f48be844" providerId="LiveId" clId="{24910B54-00CE-4F44-8523-A92D748F101B}" dt="2020-07-06T18:33:03.429" v="6124" actId="26606"/>
          <ac:spMkLst>
            <pc:docMk/>
            <pc:sldMk cId="2720421046" sldId="293"/>
            <ac:spMk id="5" creationId="{8E8A9ABE-A006-43FF-A951-D8EB5E090EB4}"/>
          </ac:spMkLst>
        </pc:spChg>
        <pc:spChg chg="add del">
          <ac:chgData name="Caroline Kolman" userId="40d7f7b8f48be844" providerId="LiveId" clId="{24910B54-00CE-4F44-8523-A92D748F101B}" dt="2020-07-06T18:33:03.429" v="6124" actId="26606"/>
          <ac:spMkLst>
            <pc:docMk/>
            <pc:sldMk cId="2720421046" sldId="293"/>
            <ac:spMk id="7" creationId="{2C7211D9-E545-4D00-9874-641EC7C7BD85}"/>
          </ac:spMkLst>
        </pc:spChg>
        <pc:spChg chg="add mod ord">
          <ac:chgData name="Caroline Kolman" userId="40d7f7b8f48be844" providerId="LiveId" clId="{24910B54-00CE-4F44-8523-A92D748F101B}" dt="2020-07-06T18:33:03.429" v="6124" actId="26606"/>
          <ac:spMkLst>
            <pc:docMk/>
            <pc:sldMk cId="2720421046" sldId="293"/>
            <ac:spMk id="8" creationId="{094AF673-FDDA-4EA5-A22A-12EFC68C2701}"/>
          </ac:spMkLst>
        </pc:spChg>
        <pc:spChg chg="add del">
          <ac:chgData name="Caroline Kolman" userId="40d7f7b8f48be844" providerId="LiveId" clId="{24910B54-00CE-4F44-8523-A92D748F101B}" dt="2020-07-06T18:33:03.429" v="6124" actId="26606"/>
          <ac:spMkLst>
            <pc:docMk/>
            <pc:sldMk cId="2720421046" sldId="293"/>
            <ac:spMk id="9" creationId="{5DBBC34A-8C43-4368-951E-A04EB7C00E32}"/>
          </ac:spMkLst>
        </pc:spChg>
        <pc:spChg chg="add">
          <ac:chgData name="Caroline Kolman" userId="40d7f7b8f48be844" providerId="LiveId" clId="{24910B54-00CE-4F44-8523-A92D748F101B}" dt="2020-07-06T18:33:03.429" v="6124" actId="26606"/>
          <ac:spMkLst>
            <pc:docMk/>
            <pc:sldMk cId="2720421046" sldId="293"/>
            <ac:spMk id="14" creationId="{416A0E3C-60E6-4F39-BC55-5F7C224E1F7C}"/>
          </ac:spMkLst>
        </pc:spChg>
        <pc:spChg chg="add">
          <ac:chgData name="Caroline Kolman" userId="40d7f7b8f48be844" providerId="LiveId" clId="{24910B54-00CE-4F44-8523-A92D748F101B}" dt="2020-07-06T18:33:03.429" v="6124" actId="26606"/>
          <ac:spMkLst>
            <pc:docMk/>
            <pc:sldMk cId="2720421046" sldId="293"/>
            <ac:spMk id="18" creationId="{F64BBAA4-C62B-4146-B49F-FE4CC4655EE0}"/>
          </ac:spMkLst>
        </pc:spChg>
        <pc:spChg chg="add">
          <ac:chgData name="Caroline Kolman" userId="40d7f7b8f48be844" providerId="LiveId" clId="{24910B54-00CE-4F44-8523-A92D748F101B}" dt="2020-07-06T18:33:03.429" v="6124" actId="26606"/>
          <ac:spMkLst>
            <pc:docMk/>
            <pc:sldMk cId="2720421046" sldId="293"/>
            <ac:spMk id="22" creationId="{6BF36B24-6632-4516-9692-731462896C1F}"/>
          </ac:spMkLst>
        </pc:spChg>
        <pc:picChg chg="add del mod">
          <ac:chgData name="Caroline Kolman" userId="40d7f7b8f48be844" providerId="LiveId" clId="{24910B54-00CE-4F44-8523-A92D748F101B}" dt="2020-07-06T18:30:21.376" v="5899" actId="478"/>
          <ac:picMkLst>
            <pc:docMk/>
            <pc:sldMk cId="2720421046" sldId="293"/>
            <ac:picMk id="2" creationId="{A56612DA-7E73-43CB-B6C8-85F5F168FADC}"/>
          </ac:picMkLst>
        </pc:picChg>
        <pc:picChg chg="mod">
          <ac:chgData name="Caroline Kolman" userId="40d7f7b8f48be844" providerId="LiveId" clId="{24910B54-00CE-4F44-8523-A92D748F101B}" dt="2020-07-06T18:33:03.429" v="6124" actId="26606"/>
          <ac:picMkLst>
            <pc:docMk/>
            <pc:sldMk cId="2720421046" sldId="293"/>
            <ac:picMk id="3" creationId="{A8ADBA7F-4DBE-48D8-A562-5F3C7AB0C918}"/>
          </ac:picMkLst>
        </pc:picChg>
        <pc:cxnChg chg="add">
          <ac:chgData name="Caroline Kolman" userId="40d7f7b8f48be844" providerId="LiveId" clId="{24910B54-00CE-4F44-8523-A92D748F101B}" dt="2020-07-06T18:33:03.429" v="6124" actId="26606"/>
          <ac:cxnSpMkLst>
            <pc:docMk/>
            <pc:sldMk cId="2720421046" sldId="293"/>
            <ac:cxnSpMk id="16" creationId="{C5025DAC-8B93-4160-B017-3A274A5828C0}"/>
          </ac:cxnSpMkLst>
        </pc:cxnChg>
        <pc:cxnChg chg="add">
          <ac:chgData name="Caroline Kolman" userId="40d7f7b8f48be844" providerId="LiveId" clId="{24910B54-00CE-4F44-8523-A92D748F101B}" dt="2020-07-06T18:33:03.429" v="6124" actId="26606"/>
          <ac:cxnSpMkLst>
            <pc:docMk/>
            <pc:sldMk cId="2720421046" sldId="293"/>
            <ac:cxnSpMk id="20" creationId="{EEB57AA8-F021-480C-A9E2-F89913313611}"/>
          </ac:cxnSpMkLst>
        </pc:cxnChg>
      </pc:sldChg>
      <pc:sldChg chg="addSp modSp new mod">
        <pc:chgData name="Caroline Kolman" userId="40d7f7b8f48be844" providerId="LiveId" clId="{24910B54-00CE-4F44-8523-A92D748F101B}" dt="2020-07-06T19:14:39.935" v="6341" actId="20577"/>
        <pc:sldMkLst>
          <pc:docMk/>
          <pc:sldMk cId="2882784442" sldId="294"/>
        </pc:sldMkLst>
        <pc:spChg chg="mod">
          <ac:chgData name="Caroline Kolman" userId="40d7f7b8f48be844" providerId="LiveId" clId="{24910B54-00CE-4F44-8523-A92D748F101B}" dt="2020-07-06T19:12:36.611" v="6317" actId="20577"/>
          <ac:spMkLst>
            <pc:docMk/>
            <pc:sldMk cId="2882784442" sldId="294"/>
            <ac:spMk id="2" creationId="{E36C62F1-775B-4C10-9E0E-DFC752434288}"/>
          </ac:spMkLst>
        </pc:spChg>
        <pc:spChg chg="add mod">
          <ac:chgData name="Caroline Kolman" userId="40d7f7b8f48be844" providerId="LiveId" clId="{24910B54-00CE-4F44-8523-A92D748F101B}" dt="2020-07-06T19:14:39.935" v="6341" actId="20577"/>
          <ac:spMkLst>
            <pc:docMk/>
            <pc:sldMk cId="2882784442" sldId="294"/>
            <ac:spMk id="3" creationId="{AAEBE814-A293-4A66-8887-D1F34E649E1D}"/>
          </ac:spMkLst>
        </pc:spChg>
      </pc:sldChg>
      <pc:sldChg chg="addSp modSp new mod">
        <pc:chgData name="Caroline Kolman" userId="40d7f7b8f48be844" providerId="LiveId" clId="{24910B54-00CE-4F44-8523-A92D748F101B}" dt="2020-07-06T19:57:45.304" v="6830" actId="14100"/>
        <pc:sldMkLst>
          <pc:docMk/>
          <pc:sldMk cId="1492961888" sldId="295"/>
        </pc:sldMkLst>
        <pc:spChg chg="mod">
          <ac:chgData name="Caroline Kolman" userId="40d7f7b8f48be844" providerId="LiveId" clId="{24910B54-00CE-4F44-8523-A92D748F101B}" dt="2020-07-06T19:56:14.098" v="6719" actId="20577"/>
          <ac:spMkLst>
            <pc:docMk/>
            <pc:sldMk cId="1492961888" sldId="295"/>
            <ac:spMk id="2" creationId="{4B1A5C42-D469-4C85-B286-F3BD9533707D}"/>
          </ac:spMkLst>
        </pc:spChg>
        <pc:spChg chg="add mod">
          <ac:chgData name="Caroline Kolman" userId="40d7f7b8f48be844" providerId="LiveId" clId="{24910B54-00CE-4F44-8523-A92D748F101B}" dt="2020-07-06T19:57:45.304" v="6830" actId="14100"/>
          <ac:spMkLst>
            <pc:docMk/>
            <pc:sldMk cId="1492961888" sldId="295"/>
            <ac:spMk id="3" creationId="{C9653A48-290A-465B-A54A-5EED604FD4BC}"/>
          </ac:spMkLst>
        </pc:spChg>
      </pc:sldChg>
      <pc:sldChg chg="addSp modSp new mod">
        <pc:chgData name="Caroline Kolman" userId="40d7f7b8f48be844" providerId="LiveId" clId="{24910B54-00CE-4F44-8523-A92D748F101B}" dt="2020-07-07T19:39:06.731" v="7053" actId="108"/>
        <pc:sldMkLst>
          <pc:docMk/>
          <pc:sldMk cId="3872909510" sldId="296"/>
        </pc:sldMkLst>
        <pc:spChg chg="mod">
          <ac:chgData name="Caroline Kolman" userId="40d7f7b8f48be844" providerId="LiveId" clId="{24910B54-00CE-4F44-8523-A92D748F101B}" dt="2020-07-06T21:25:22.318" v="6891" actId="20577"/>
          <ac:spMkLst>
            <pc:docMk/>
            <pc:sldMk cId="3872909510" sldId="296"/>
            <ac:spMk id="2" creationId="{B9C2393A-E5A0-4CF0-BC26-8B19F75AA24C}"/>
          </ac:spMkLst>
        </pc:spChg>
        <pc:spChg chg="add mod">
          <ac:chgData name="Caroline Kolman" userId="40d7f7b8f48be844" providerId="LiveId" clId="{24910B54-00CE-4F44-8523-A92D748F101B}" dt="2020-07-07T19:39:06.731" v="7053" actId="108"/>
          <ac:spMkLst>
            <pc:docMk/>
            <pc:sldMk cId="3872909510" sldId="296"/>
            <ac:spMk id="3" creationId="{8064686D-9D1B-4083-A3E4-9DA7D3496801}"/>
          </ac:spMkLst>
        </pc:spChg>
      </pc:sldChg>
      <pc:sldChg chg="addSp modSp new mod">
        <pc:chgData name="Caroline Kolman" userId="40d7f7b8f48be844" providerId="LiveId" clId="{24910B54-00CE-4F44-8523-A92D748F101B}" dt="2020-07-07T19:40:15.071" v="7069" actId="1076"/>
        <pc:sldMkLst>
          <pc:docMk/>
          <pc:sldMk cId="1343780328" sldId="297"/>
        </pc:sldMkLst>
        <pc:spChg chg="mod">
          <ac:chgData name="Caroline Kolman" userId="40d7f7b8f48be844" providerId="LiveId" clId="{24910B54-00CE-4F44-8523-A92D748F101B}" dt="2020-07-06T21:25:33.480" v="6924" actId="20577"/>
          <ac:spMkLst>
            <pc:docMk/>
            <pc:sldMk cId="1343780328" sldId="297"/>
            <ac:spMk id="2" creationId="{8822CE50-9736-4082-B5F9-AE9B45960A3D}"/>
          </ac:spMkLst>
        </pc:spChg>
        <pc:spChg chg="add mod">
          <ac:chgData name="Caroline Kolman" userId="40d7f7b8f48be844" providerId="LiveId" clId="{24910B54-00CE-4F44-8523-A92D748F101B}" dt="2020-07-07T19:40:15.071" v="7069" actId="1076"/>
          <ac:spMkLst>
            <pc:docMk/>
            <pc:sldMk cId="1343780328" sldId="297"/>
            <ac:spMk id="3" creationId="{7668A81C-C6F0-46F2-9B4A-92F29EE7D1A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FB1C1-CF3F-4492-A59F-A7D6EAF86D7E}"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12A468E3-7BD6-4621-B00F-13202B505507}">
      <dgm:prSet/>
      <dgm:spPr/>
      <dgm:t>
        <a:bodyPr/>
        <a:lstStyle/>
        <a:p>
          <a:r>
            <a:rPr lang="en-US" dirty="0"/>
            <a:t>Effort to make consumers aware of price before scheduling</a:t>
          </a:r>
        </a:p>
      </dgm:t>
    </dgm:pt>
    <dgm:pt modelId="{92C629CE-A69E-4150-BDD7-0CB4D15AD831}" type="parTrans" cxnId="{4DDFE53E-D7A4-4742-909B-A30363C44700}">
      <dgm:prSet/>
      <dgm:spPr/>
      <dgm:t>
        <a:bodyPr/>
        <a:lstStyle/>
        <a:p>
          <a:endParaRPr lang="en-US"/>
        </a:p>
      </dgm:t>
    </dgm:pt>
    <dgm:pt modelId="{825B1D60-184C-4AB9-A616-13C422079B14}" type="sibTrans" cxnId="{4DDFE53E-D7A4-4742-909B-A30363C44700}">
      <dgm:prSet/>
      <dgm:spPr/>
      <dgm:t>
        <a:bodyPr/>
        <a:lstStyle/>
        <a:p>
          <a:endParaRPr lang="en-US"/>
        </a:p>
      </dgm:t>
    </dgm:pt>
    <dgm:pt modelId="{8A448141-D31A-43DE-B08D-755ABDF37138}">
      <dgm:prSet/>
      <dgm:spPr/>
      <dgm:t>
        <a:bodyPr/>
        <a:lstStyle/>
        <a:p>
          <a:r>
            <a:rPr lang="en-US" dirty="0"/>
            <a:t>CMS Ruling in response to Trump Executive Order</a:t>
          </a:r>
        </a:p>
      </dgm:t>
    </dgm:pt>
    <dgm:pt modelId="{C5A304FF-CCF6-40ED-A79B-3862F00F2549}" type="parTrans" cxnId="{A641C664-9E42-4295-9340-2BC3D454D0C6}">
      <dgm:prSet/>
      <dgm:spPr/>
      <dgm:t>
        <a:bodyPr/>
        <a:lstStyle/>
        <a:p>
          <a:endParaRPr lang="en-US"/>
        </a:p>
      </dgm:t>
    </dgm:pt>
    <dgm:pt modelId="{A5235020-7348-44FA-B087-5127B8F20B81}" type="sibTrans" cxnId="{A641C664-9E42-4295-9340-2BC3D454D0C6}">
      <dgm:prSet/>
      <dgm:spPr/>
      <dgm:t>
        <a:bodyPr/>
        <a:lstStyle/>
        <a:p>
          <a:endParaRPr lang="en-US"/>
        </a:p>
      </dgm:t>
    </dgm:pt>
    <dgm:pt modelId="{FCBA3F96-C045-4371-9478-72B5514CC424}">
      <dgm:prSet/>
      <dgm:spPr/>
      <dgm:t>
        <a:bodyPr/>
        <a:lstStyle/>
        <a:p>
          <a:r>
            <a:rPr lang="en-US" dirty="0"/>
            <a:t>300 Common “shoppable” services to be listed</a:t>
          </a:r>
        </a:p>
      </dgm:t>
    </dgm:pt>
    <dgm:pt modelId="{71334BB3-DEBD-4EC5-8C22-52E9951A1A91}" type="parTrans" cxnId="{50D5DC8D-7FD8-46C3-9EF3-53262B7E3E8B}">
      <dgm:prSet/>
      <dgm:spPr/>
      <dgm:t>
        <a:bodyPr/>
        <a:lstStyle/>
        <a:p>
          <a:endParaRPr lang="en-US"/>
        </a:p>
      </dgm:t>
    </dgm:pt>
    <dgm:pt modelId="{8FDE0E3F-252E-41E0-8814-67378DFC71F7}" type="sibTrans" cxnId="{50D5DC8D-7FD8-46C3-9EF3-53262B7E3E8B}">
      <dgm:prSet/>
      <dgm:spPr/>
      <dgm:t>
        <a:bodyPr/>
        <a:lstStyle/>
        <a:p>
          <a:endParaRPr lang="en-US"/>
        </a:p>
      </dgm:t>
    </dgm:pt>
    <dgm:pt modelId="{09228357-3957-47E7-A041-5D7B9ABB4948}">
      <dgm:prSet/>
      <dgm:spPr/>
      <dgm:t>
        <a:bodyPr/>
        <a:lstStyle/>
        <a:p>
          <a:r>
            <a:rPr lang="en-US" dirty="0"/>
            <a:t>Would require providers to post negotiated contract pricing</a:t>
          </a:r>
        </a:p>
      </dgm:t>
    </dgm:pt>
    <dgm:pt modelId="{9DAC7642-DE4A-4DE0-9FDD-1FC6CE52F781}" type="parTrans" cxnId="{1A6A757F-8C28-4159-99FF-879E152338F9}">
      <dgm:prSet/>
      <dgm:spPr/>
      <dgm:t>
        <a:bodyPr/>
        <a:lstStyle/>
        <a:p>
          <a:endParaRPr lang="en-US"/>
        </a:p>
      </dgm:t>
    </dgm:pt>
    <dgm:pt modelId="{70053CE2-2478-42B5-B430-7EB9CFBEACA0}" type="sibTrans" cxnId="{1A6A757F-8C28-4159-99FF-879E152338F9}">
      <dgm:prSet/>
      <dgm:spPr/>
      <dgm:t>
        <a:bodyPr/>
        <a:lstStyle/>
        <a:p>
          <a:endParaRPr lang="en-US"/>
        </a:p>
      </dgm:t>
    </dgm:pt>
    <dgm:pt modelId="{269E3DFB-7AB3-4896-9270-3F1C2FD8CA31}" type="pres">
      <dgm:prSet presAssocID="{12BFB1C1-CF3F-4492-A59F-A7D6EAF86D7E}" presName="matrix" presStyleCnt="0">
        <dgm:presLayoutVars>
          <dgm:chMax val="1"/>
          <dgm:dir/>
          <dgm:resizeHandles val="exact"/>
        </dgm:presLayoutVars>
      </dgm:prSet>
      <dgm:spPr/>
    </dgm:pt>
    <dgm:pt modelId="{E67C965F-AE11-4365-8C36-D27C00682FB8}" type="pres">
      <dgm:prSet presAssocID="{12BFB1C1-CF3F-4492-A59F-A7D6EAF86D7E}" presName="diamond" presStyleLbl="bgShp" presStyleIdx="0" presStyleCnt="1"/>
      <dgm:spPr/>
    </dgm:pt>
    <dgm:pt modelId="{F5CF8EE6-01D1-430B-A4A4-EE9587EEB224}" type="pres">
      <dgm:prSet presAssocID="{12BFB1C1-CF3F-4492-A59F-A7D6EAF86D7E}" presName="quad1" presStyleLbl="node1" presStyleIdx="0" presStyleCnt="4">
        <dgm:presLayoutVars>
          <dgm:chMax val="0"/>
          <dgm:chPref val="0"/>
          <dgm:bulletEnabled val="1"/>
        </dgm:presLayoutVars>
      </dgm:prSet>
      <dgm:spPr/>
    </dgm:pt>
    <dgm:pt modelId="{905ED445-650F-44F7-AA4B-D0A52F672F34}" type="pres">
      <dgm:prSet presAssocID="{12BFB1C1-CF3F-4492-A59F-A7D6EAF86D7E}" presName="quad2" presStyleLbl="node1" presStyleIdx="1" presStyleCnt="4">
        <dgm:presLayoutVars>
          <dgm:chMax val="0"/>
          <dgm:chPref val="0"/>
          <dgm:bulletEnabled val="1"/>
        </dgm:presLayoutVars>
      </dgm:prSet>
      <dgm:spPr/>
    </dgm:pt>
    <dgm:pt modelId="{1E9FA533-5005-4159-9044-430491AF3F83}" type="pres">
      <dgm:prSet presAssocID="{12BFB1C1-CF3F-4492-A59F-A7D6EAF86D7E}" presName="quad3" presStyleLbl="node1" presStyleIdx="2" presStyleCnt="4">
        <dgm:presLayoutVars>
          <dgm:chMax val="0"/>
          <dgm:chPref val="0"/>
          <dgm:bulletEnabled val="1"/>
        </dgm:presLayoutVars>
      </dgm:prSet>
      <dgm:spPr/>
    </dgm:pt>
    <dgm:pt modelId="{854B18F7-C406-484A-A03E-DA4A3B9E695E}" type="pres">
      <dgm:prSet presAssocID="{12BFB1C1-CF3F-4492-A59F-A7D6EAF86D7E}" presName="quad4" presStyleLbl="node1" presStyleIdx="3" presStyleCnt="4">
        <dgm:presLayoutVars>
          <dgm:chMax val="0"/>
          <dgm:chPref val="0"/>
          <dgm:bulletEnabled val="1"/>
        </dgm:presLayoutVars>
      </dgm:prSet>
      <dgm:spPr/>
    </dgm:pt>
  </dgm:ptLst>
  <dgm:cxnLst>
    <dgm:cxn modelId="{4DDFE53E-D7A4-4742-909B-A30363C44700}" srcId="{12BFB1C1-CF3F-4492-A59F-A7D6EAF86D7E}" destId="{12A468E3-7BD6-4621-B00F-13202B505507}" srcOrd="0" destOrd="0" parTransId="{92C629CE-A69E-4150-BDD7-0CB4D15AD831}" sibTransId="{825B1D60-184C-4AB9-A616-13C422079B14}"/>
    <dgm:cxn modelId="{C735E441-BF9A-4A7D-964B-CCA5CF3FD1C7}" type="presOf" srcId="{8A448141-D31A-43DE-B08D-755ABDF37138}" destId="{905ED445-650F-44F7-AA4B-D0A52F672F34}" srcOrd="0" destOrd="0" presId="urn:microsoft.com/office/officeart/2005/8/layout/matrix3"/>
    <dgm:cxn modelId="{A641C664-9E42-4295-9340-2BC3D454D0C6}" srcId="{12BFB1C1-CF3F-4492-A59F-A7D6EAF86D7E}" destId="{8A448141-D31A-43DE-B08D-755ABDF37138}" srcOrd="1" destOrd="0" parTransId="{C5A304FF-CCF6-40ED-A79B-3862F00F2549}" sibTransId="{A5235020-7348-44FA-B087-5127B8F20B81}"/>
    <dgm:cxn modelId="{1A6A757F-8C28-4159-99FF-879E152338F9}" srcId="{12BFB1C1-CF3F-4492-A59F-A7D6EAF86D7E}" destId="{09228357-3957-47E7-A041-5D7B9ABB4948}" srcOrd="3" destOrd="0" parTransId="{9DAC7642-DE4A-4DE0-9FDD-1FC6CE52F781}" sibTransId="{70053CE2-2478-42B5-B430-7EB9CFBEACA0}"/>
    <dgm:cxn modelId="{50D5DC8D-7FD8-46C3-9EF3-53262B7E3E8B}" srcId="{12BFB1C1-CF3F-4492-A59F-A7D6EAF86D7E}" destId="{FCBA3F96-C045-4371-9478-72B5514CC424}" srcOrd="2" destOrd="0" parTransId="{71334BB3-DEBD-4EC5-8C22-52E9951A1A91}" sibTransId="{8FDE0E3F-252E-41E0-8814-67378DFC71F7}"/>
    <dgm:cxn modelId="{742496AF-F8B9-4DAE-87B5-7D7ED76AC621}" type="presOf" srcId="{FCBA3F96-C045-4371-9478-72B5514CC424}" destId="{1E9FA533-5005-4159-9044-430491AF3F83}" srcOrd="0" destOrd="0" presId="urn:microsoft.com/office/officeart/2005/8/layout/matrix3"/>
    <dgm:cxn modelId="{1FA894B7-D36B-4B25-897E-9FBF7CD2864E}" type="presOf" srcId="{12A468E3-7BD6-4621-B00F-13202B505507}" destId="{F5CF8EE6-01D1-430B-A4A4-EE9587EEB224}" srcOrd="0" destOrd="0" presId="urn:microsoft.com/office/officeart/2005/8/layout/matrix3"/>
    <dgm:cxn modelId="{73FD4CD0-B776-4020-B8E9-E83724AE8BEB}" type="presOf" srcId="{09228357-3957-47E7-A041-5D7B9ABB4948}" destId="{854B18F7-C406-484A-A03E-DA4A3B9E695E}" srcOrd="0" destOrd="0" presId="urn:microsoft.com/office/officeart/2005/8/layout/matrix3"/>
    <dgm:cxn modelId="{A4F595DE-A19D-4550-94D0-36AE868DEC3C}" type="presOf" srcId="{12BFB1C1-CF3F-4492-A59F-A7D6EAF86D7E}" destId="{269E3DFB-7AB3-4896-9270-3F1C2FD8CA31}" srcOrd="0" destOrd="0" presId="urn:microsoft.com/office/officeart/2005/8/layout/matrix3"/>
    <dgm:cxn modelId="{D277E0FE-A2D2-4CE9-8B23-DEEAD3A46016}" type="presParOf" srcId="{269E3DFB-7AB3-4896-9270-3F1C2FD8CA31}" destId="{E67C965F-AE11-4365-8C36-D27C00682FB8}" srcOrd="0" destOrd="0" presId="urn:microsoft.com/office/officeart/2005/8/layout/matrix3"/>
    <dgm:cxn modelId="{8BEF98A5-FB27-4837-B088-B7FFDCAB769D}" type="presParOf" srcId="{269E3DFB-7AB3-4896-9270-3F1C2FD8CA31}" destId="{F5CF8EE6-01D1-430B-A4A4-EE9587EEB224}" srcOrd="1" destOrd="0" presId="urn:microsoft.com/office/officeart/2005/8/layout/matrix3"/>
    <dgm:cxn modelId="{F7D1C33D-A64B-4419-B273-4DBD379298CD}" type="presParOf" srcId="{269E3DFB-7AB3-4896-9270-3F1C2FD8CA31}" destId="{905ED445-650F-44F7-AA4B-D0A52F672F34}" srcOrd="2" destOrd="0" presId="urn:microsoft.com/office/officeart/2005/8/layout/matrix3"/>
    <dgm:cxn modelId="{7322D99E-4FE0-424C-AD7D-D2F1C88826AC}" type="presParOf" srcId="{269E3DFB-7AB3-4896-9270-3F1C2FD8CA31}" destId="{1E9FA533-5005-4159-9044-430491AF3F83}" srcOrd="3" destOrd="0" presId="urn:microsoft.com/office/officeart/2005/8/layout/matrix3"/>
    <dgm:cxn modelId="{7220746A-009D-472F-B0D5-C912C022A1EF}" type="presParOf" srcId="{269E3DFB-7AB3-4896-9270-3F1C2FD8CA31}" destId="{854B18F7-C406-484A-A03E-DA4A3B9E695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C965F-AE11-4365-8C36-D27C00682FB8}">
      <dsp:nvSpPr>
        <dsp:cNvPr id="0" name=""/>
        <dsp:cNvSpPr/>
      </dsp:nvSpPr>
      <dsp:spPr>
        <a:xfrm>
          <a:off x="730378" y="0"/>
          <a:ext cx="5121798" cy="512179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F8EE6-01D1-430B-A4A4-EE9587EEB224}">
      <dsp:nvSpPr>
        <dsp:cNvPr id="0" name=""/>
        <dsp:cNvSpPr/>
      </dsp:nvSpPr>
      <dsp:spPr>
        <a:xfrm>
          <a:off x="1216949" y="486570"/>
          <a:ext cx="1997501" cy="199750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Effort to make consumers aware of price before scheduling</a:t>
          </a:r>
        </a:p>
      </dsp:txBody>
      <dsp:txXfrm>
        <a:off x="1314459" y="584080"/>
        <a:ext cx="1802481" cy="1802481"/>
      </dsp:txXfrm>
    </dsp:sp>
    <dsp:sp modelId="{905ED445-650F-44F7-AA4B-D0A52F672F34}">
      <dsp:nvSpPr>
        <dsp:cNvPr id="0" name=""/>
        <dsp:cNvSpPr/>
      </dsp:nvSpPr>
      <dsp:spPr>
        <a:xfrm>
          <a:off x="3368104" y="486570"/>
          <a:ext cx="1997501" cy="199750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CMS Ruling in response to Trump Executive Order</a:t>
          </a:r>
        </a:p>
      </dsp:txBody>
      <dsp:txXfrm>
        <a:off x="3465614" y="584080"/>
        <a:ext cx="1802481" cy="1802481"/>
      </dsp:txXfrm>
    </dsp:sp>
    <dsp:sp modelId="{1E9FA533-5005-4159-9044-430491AF3F83}">
      <dsp:nvSpPr>
        <dsp:cNvPr id="0" name=""/>
        <dsp:cNvSpPr/>
      </dsp:nvSpPr>
      <dsp:spPr>
        <a:xfrm>
          <a:off x="1216949" y="2637725"/>
          <a:ext cx="1997501" cy="199750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300 Common “shoppable” services to be listed</a:t>
          </a:r>
        </a:p>
      </dsp:txBody>
      <dsp:txXfrm>
        <a:off x="1314459" y="2735235"/>
        <a:ext cx="1802481" cy="1802481"/>
      </dsp:txXfrm>
    </dsp:sp>
    <dsp:sp modelId="{854B18F7-C406-484A-A03E-DA4A3B9E695E}">
      <dsp:nvSpPr>
        <dsp:cNvPr id="0" name=""/>
        <dsp:cNvSpPr/>
      </dsp:nvSpPr>
      <dsp:spPr>
        <a:xfrm>
          <a:off x="3368104" y="2637725"/>
          <a:ext cx="1997501" cy="199750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Would require providers to post negotiated contract pricing</a:t>
          </a:r>
        </a:p>
      </dsp:txBody>
      <dsp:txXfrm>
        <a:off x="3465614" y="2735235"/>
        <a:ext cx="1802481" cy="180248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8/13/2020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875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8/13/2020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843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8/13/2020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989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8/13/2020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15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8/13/2020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983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8/13/2020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626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8/13/2020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095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8/13/2020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503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8/13/2020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321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8/13/2020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4523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8/13/2020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796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8/13/2020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60486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24" r:id="rId6"/>
    <p:sldLayoutId id="2147483720" r:id="rId7"/>
    <p:sldLayoutId id="2147483721" r:id="rId8"/>
    <p:sldLayoutId id="2147483722" r:id="rId9"/>
    <p:sldLayoutId id="2147483723" r:id="rId10"/>
    <p:sldLayoutId id="2147483725" r:id="rId11"/>
  </p:sldLayoutIdLst>
  <p:hf sldNum="0" hdr="0" ftr="0" dt="0"/>
  <p:txStyles>
    <p:title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https://www.youtube.com/embed/gEpW1a6QP7s?feature=oembe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1E5A4-7ED0-4027-843C-30E6643BBB4B}"/>
              </a:ext>
            </a:extLst>
          </p:cNvPr>
          <p:cNvSpPr>
            <a:spLocks noGrp="1"/>
          </p:cNvSpPr>
          <p:nvPr>
            <p:ph type="ctrTitle"/>
          </p:nvPr>
        </p:nvSpPr>
        <p:spPr>
          <a:xfrm>
            <a:off x="6730000" y="639097"/>
            <a:ext cx="4813072" cy="3494791"/>
          </a:xfrm>
        </p:spPr>
        <p:txBody>
          <a:bodyPr>
            <a:normAutofit fontScale="90000"/>
          </a:bodyPr>
          <a:lstStyle/>
          <a:p>
            <a:r>
              <a:rPr lang="en-US" dirty="0"/>
              <a:t>Revenue Cycle in Healthcare</a:t>
            </a:r>
          </a:p>
        </p:txBody>
      </p:sp>
      <p:sp>
        <p:nvSpPr>
          <p:cNvPr id="3" name="Subtitle 2">
            <a:extLst>
              <a:ext uri="{FF2B5EF4-FFF2-40B4-BE49-F238E27FC236}">
                <a16:creationId xmlns:a16="http://schemas.microsoft.com/office/drawing/2014/main" id="{CD449D48-17EB-48DC-A369-F82487D925B8}"/>
              </a:ext>
            </a:extLst>
          </p:cNvPr>
          <p:cNvSpPr>
            <a:spLocks noGrp="1"/>
          </p:cNvSpPr>
          <p:nvPr>
            <p:ph type="subTitle" idx="1"/>
          </p:nvPr>
        </p:nvSpPr>
        <p:spPr>
          <a:xfrm>
            <a:off x="6729999" y="4455621"/>
            <a:ext cx="4829101" cy="1238616"/>
          </a:xfrm>
        </p:spPr>
        <p:txBody>
          <a:bodyPr>
            <a:normAutofit/>
          </a:bodyPr>
          <a:lstStyle/>
          <a:p>
            <a:r>
              <a:rPr lang="en-US" dirty="0"/>
              <a:t>Date</a:t>
            </a:r>
          </a:p>
        </p:txBody>
      </p:sp>
      <p:pic>
        <p:nvPicPr>
          <p:cNvPr id="29" name="Picture 3" descr="A picture containing snow, skiing, air, covered&#10;&#10;Description automatically generated">
            <a:extLst>
              <a:ext uri="{FF2B5EF4-FFF2-40B4-BE49-F238E27FC236}">
                <a16:creationId xmlns:a16="http://schemas.microsoft.com/office/drawing/2014/main" id="{EFD406C9-1EF1-4F64-BFA9-F39F79203671}"/>
              </a:ext>
            </a:extLst>
          </p:cNvPr>
          <p:cNvPicPr>
            <a:picLocks noChangeAspect="1"/>
          </p:cNvPicPr>
          <p:nvPr/>
        </p:nvPicPr>
        <p:blipFill rotWithShape="1">
          <a:blip r:embed="rId2"/>
          <a:srcRect l="40667" r="-1" b="-1"/>
          <a:stretch/>
        </p:blipFill>
        <p:spPr>
          <a:xfrm>
            <a:off x="1" y="10"/>
            <a:ext cx="6096000" cy="6857990"/>
          </a:xfrm>
          <a:prstGeom prst="rect">
            <a:avLst/>
          </a:prstGeom>
        </p:spPr>
      </p:pic>
      <p:cxnSp>
        <p:nvCxnSpPr>
          <p:cNvPr id="30"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EEA790-4F43-4E15-9284-ADD0E417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9763A97-C353-4EF1-9B6A-2CDC6FDE0FD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142739" y="643467"/>
            <a:ext cx="4083360" cy="5113406"/>
          </a:xfrm>
          <a:prstGeom prst="rect">
            <a:avLst/>
          </a:prstGeom>
          <a:noFill/>
        </p:spPr>
      </p:pic>
      <p:sp>
        <p:nvSpPr>
          <p:cNvPr id="11" name="Rectangle 10">
            <a:extLst>
              <a:ext uri="{FF2B5EF4-FFF2-40B4-BE49-F238E27FC236}">
                <a16:creationId xmlns:a16="http://schemas.microsoft.com/office/drawing/2014/main" id="{7CF9FE9E-5162-49D5-8277-855E95837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460"/>
            <a:ext cx="9144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3835FFB-A706-4028-8DD1-2DA8C4FF7A3C}"/>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022165" y="643467"/>
            <a:ext cx="3961305" cy="5113406"/>
          </a:xfrm>
          <a:prstGeom prst="rect">
            <a:avLst/>
          </a:prstGeom>
          <a:noFill/>
        </p:spPr>
      </p:pic>
      <p:sp>
        <p:nvSpPr>
          <p:cNvPr id="13" name="Rectangle 12">
            <a:extLst>
              <a:ext uri="{FF2B5EF4-FFF2-40B4-BE49-F238E27FC236}">
                <a16:creationId xmlns:a16="http://schemas.microsoft.com/office/drawing/2014/main" id="{B1A2B33A-3EE6-43A3-95DC-C5E4930E6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31143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50C3-11FC-4246-B219-A1685D8F1CA2}"/>
              </a:ext>
            </a:extLst>
          </p:cNvPr>
          <p:cNvSpPr>
            <a:spLocks noGrp="1"/>
          </p:cNvSpPr>
          <p:nvPr>
            <p:ph type="title"/>
          </p:nvPr>
        </p:nvSpPr>
        <p:spPr/>
        <p:txBody>
          <a:bodyPr/>
          <a:lstStyle/>
          <a:p>
            <a:r>
              <a:rPr lang="en-US" dirty="0"/>
              <a:t>Provider Costing Systems</a:t>
            </a:r>
          </a:p>
        </p:txBody>
      </p:sp>
      <p:sp>
        <p:nvSpPr>
          <p:cNvPr id="3" name="Text Placeholder 2">
            <a:extLst>
              <a:ext uri="{FF2B5EF4-FFF2-40B4-BE49-F238E27FC236}">
                <a16:creationId xmlns:a16="http://schemas.microsoft.com/office/drawing/2014/main" id="{BE5F930C-7316-46A1-A91E-FBA11782CA5D}"/>
              </a:ext>
            </a:extLst>
          </p:cNvPr>
          <p:cNvSpPr>
            <a:spLocks noGrp="1"/>
          </p:cNvSpPr>
          <p:nvPr>
            <p:ph type="body" idx="1"/>
          </p:nvPr>
        </p:nvSpPr>
        <p:spPr/>
        <p:txBody>
          <a:bodyPr/>
          <a:lstStyle/>
          <a:p>
            <a:r>
              <a:rPr lang="en-US" dirty="0"/>
              <a:t>Determining the amount to bill</a:t>
            </a:r>
          </a:p>
        </p:txBody>
      </p:sp>
    </p:spTree>
    <p:extLst>
      <p:ext uri="{BB962C8B-B14F-4D97-AF65-F5344CB8AC3E}">
        <p14:creationId xmlns:p14="http://schemas.microsoft.com/office/powerpoint/2010/main" val="4176178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0C9B-5E24-444F-BAA4-162C4DEEE123}"/>
              </a:ext>
            </a:extLst>
          </p:cNvPr>
          <p:cNvSpPr>
            <a:spLocks noGrp="1"/>
          </p:cNvSpPr>
          <p:nvPr>
            <p:ph type="title"/>
          </p:nvPr>
        </p:nvSpPr>
        <p:spPr/>
        <p:txBody>
          <a:bodyPr/>
          <a:lstStyle/>
          <a:p>
            <a:r>
              <a:rPr lang="en-US" dirty="0"/>
              <a:t>Chargemaster</a:t>
            </a:r>
          </a:p>
        </p:txBody>
      </p:sp>
      <p:sp>
        <p:nvSpPr>
          <p:cNvPr id="3" name="Content Placeholder 2">
            <a:extLst>
              <a:ext uri="{FF2B5EF4-FFF2-40B4-BE49-F238E27FC236}">
                <a16:creationId xmlns:a16="http://schemas.microsoft.com/office/drawing/2014/main" id="{A8E50D41-6666-4028-B618-753008058442}"/>
              </a:ext>
            </a:extLst>
          </p:cNvPr>
          <p:cNvSpPr txBox="1">
            <a:spLocks/>
          </p:cNvSpPr>
          <p:nvPr/>
        </p:nvSpPr>
        <p:spPr>
          <a:xfrm>
            <a:off x="1140823" y="2219980"/>
            <a:ext cx="5763471" cy="3688785"/>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285750" indent="-285750" eaLnBrk="1" hangingPunct="1">
              <a:buClr>
                <a:srgbClr val="002060"/>
              </a:buClr>
              <a:buFont typeface="Arial" panose="020B0604020202020204" pitchFamily="34" charset="0"/>
              <a:buChar char="•"/>
            </a:pPr>
            <a:r>
              <a:rPr lang="en-US" sz="2400" dirty="0">
                <a:solidFill>
                  <a:schemeClr val="tx1"/>
                </a:solidFill>
              </a:rPr>
              <a:t>Listing of billable services and supplies along with the price to be billed</a:t>
            </a:r>
          </a:p>
          <a:p>
            <a:pPr marL="285750" indent="-285750" eaLnBrk="1" hangingPunct="1">
              <a:buClr>
                <a:srgbClr val="002060"/>
              </a:buClr>
              <a:buFont typeface="Arial" panose="020B0604020202020204" pitchFamily="34" charset="0"/>
              <a:buChar char="•"/>
            </a:pPr>
            <a:r>
              <a:rPr lang="en-US" sz="2400" dirty="0">
                <a:solidFill>
                  <a:schemeClr val="tx1"/>
                </a:solidFill>
              </a:rPr>
              <a:t>Based on actual costs with a markup</a:t>
            </a:r>
          </a:p>
          <a:p>
            <a:pPr marL="285750" indent="-285750" eaLnBrk="1" hangingPunct="1">
              <a:buClr>
                <a:srgbClr val="002060"/>
              </a:buClr>
              <a:buFont typeface="Arial" panose="020B0604020202020204" pitchFamily="34" charset="0"/>
              <a:buChar char="•"/>
            </a:pPr>
            <a:r>
              <a:rPr lang="en-US" sz="2400" dirty="0">
                <a:solidFill>
                  <a:schemeClr val="tx1"/>
                </a:solidFill>
              </a:rPr>
              <a:t>Pricing is used as a starting point in negotiations with providers (“list price”)</a:t>
            </a:r>
          </a:p>
          <a:p>
            <a:pPr marL="285750" indent="-285750" eaLnBrk="1" hangingPunct="1">
              <a:buClr>
                <a:srgbClr val="002060"/>
              </a:buClr>
              <a:buFont typeface="Arial" panose="020B0604020202020204" pitchFamily="34" charset="0"/>
              <a:buChar char="•"/>
            </a:pPr>
            <a:r>
              <a:rPr lang="en-US" sz="2400" dirty="0">
                <a:solidFill>
                  <a:schemeClr val="tx1"/>
                </a:solidFill>
              </a:rPr>
              <a:t>Self-pay patients are billed the full amount</a:t>
            </a: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8A44467-D110-4CC5-8C23-6D9BB7774F35}"/>
              </a:ext>
            </a:extLst>
          </p:cNvPr>
          <p:cNvPicPr>
            <a:picLocks noChangeAspect="1"/>
          </p:cNvPicPr>
          <p:nvPr/>
        </p:nvPicPr>
        <p:blipFill>
          <a:blip r:embed="rId2"/>
          <a:stretch>
            <a:fillRect/>
          </a:stretch>
        </p:blipFill>
        <p:spPr>
          <a:xfrm>
            <a:off x="7458271" y="2043066"/>
            <a:ext cx="3418736" cy="4042611"/>
          </a:xfrm>
          <a:prstGeom prst="rect">
            <a:avLst/>
          </a:prstGeom>
        </p:spPr>
      </p:pic>
    </p:spTree>
    <p:extLst>
      <p:ext uri="{BB962C8B-B14F-4D97-AF65-F5344CB8AC3E}">
        <p14:creationId xmlns:p14="http://schemas.microsoft.com/office/powerpoint/2010/main" val="232313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5245921-AD4A-4C57-B3C7-F06D84B21FBF}"/>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4000" dirty="0">
                <a:solidFill>
                  <a:srgbClr val="FFFFFF"/>
                </a:solidFill>
              </a:rPr>
              <a:t>Sample Chargemaster Extract</a:t>
            </a:r>
          </a:p>
        </p:txBody>
      </p:sp>
      <p:cxnSp>
        <p:nvCxnSpPr>
          <p:cNvPr id="16" name="Straight Connector 15">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9C1025D-B782-41FD-8A54-D1CE0CAB1990}"/>
              </a:ext>
            </a:extLst>
          </p:cNvPr>
          <p:cNvPicPr/>
          <p:nvPr/>
        </p:nvPicPr>
        <p:blipFill>
          <a:blip r:embed="rId2"/>
          <a:stretch>
            <a:fillRect/>
          </a:stretch>
        </p:blipFill>
        <p:spPr>
          <a:xfrm>
            <a:off x="4967563" y="802073"/>
            <a:ext cx="6980597" cy="5202487"/>
          </a:xfrm>
          <a:prstGeom prst="rect">
            <a:avLst/>
          </a:prstGeom>
        </p:spPr>
      </p:pic>
    </p:spTree>
    <p:extLst>
      <p:ext uri="{BB962C8B-B14F-4D97-AF65-F5344CB8AC3E}">
        <p14:creationId xmlns:p14="http://schemas.microsoft.com/office/powerpoint/2010/main" val="204127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25CFB1-EE84-4519-952C-8FC097167586}"/>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000">
                <a:solidFill>
                  <a:schemeClr val="tx1">
                    <a:lumMod val="85000"/>
                    <a:lumOff val="15000"/>
                  </a:schemeClr>
                </a:solidFill>
              </a:rPr>
              <a:t>Example Payer Negotiated Pricing</a:t>
            </a:r>
          </a:p>
        </p:txBody>
      </p:sp>
      <p:pic>
        <p:nvPicPr>
          <p:cNvPr id="3" name="Picture 2">
            <a:extLst>
              <a:ext uri="{FF2B5EF4-FFF2-40B4-BE49-F238E27FC236}">
                <a16:creationId xmlns:a16="http://schemas.microsoft.com/office/drawing/2014/main" id="{BBA3710E-B6C2-425D-BEA2-958D93190B0F}"/>
              </a:ext>
            </a:extLst>
          </p:cNvPr>
          <p:cNvPicPr/>
          <p:nvPr/>
        </p:nvPicPr>
        <p:blipFill>
          <a:blip r:embed="rId2"/>
          <a:stretch>
            <a:fillRect/>
          </a:stretch>
        </p:blipFill>
        <p:spPr>
          <a:xfrm>
            <a:off x="633999" y="1833008"/>
            <a:ext cx="6912217" cy="2668301"/>
          </a:xfrm>
          <a:prstGeom prst="rect">
            <a:avLst/>
          </a:prstGeom>
        </p:spPr>
      </p:pic>
      <p:cxnSp>
        <p:nvCxnSpPr>
          <p:cNvPr id="14" name="Straight Connector 13">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3E37F5A-1229-4025-A3F2-914824B35096}"/>
              </a:ext>
            </a:extLst>
          </p:cNvPr>
          <p:cNvSpPr txBox="1"/>
          <p:nvPr/>
        </p:nvSpPr>
        <p:spPr>
          <a:xfrm>
            <a:off x="633999" y="5374433"/>
            <a:ext cx="10775706" cy="923330"/>
          </a:xfrm>
          <a:prstGeom prst="rect">
            <a:avLst/>
          </a:prstGeom>
          <a:noFill/>
        </p:spPr>
        <p:txBody>
          <a:bodyPr wrap="square" rtlCol="0">
            <a:spAutoFit/>
          </a:bodyPr>
          <a:lstStyle/>
          <a:p>
            <a:r>
              <a:rPr lang="en-US" dirty="0"/>
              <a:t>In this example, Aetna contract states they will pay 65% of standard charge for in-network patients, and 75% of standard for out of network patients.</a:t>
            </a:r>
          </a:p>
          <a:p>
            <a:endParaRPr lang="en-US" dirty="0"/>
          </a:p>
        </p:txBody>
      </p:sp>
    </p:spTree>
    <p:extLst>
      <p:ext uri="{BB962C8B-B14F-4D97-AF65-F5344CB8AC3E}">
        <p14:creationId xmlns:p14="http://schemas.microsoft.com/office/powerpoint/2010/main" val="1504187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6DC5D-C329-4FFF-A954-A80CF241D203}"/>
              </a:ext>
            </a:extLst>
          </p:cNvPr>
          <p:cNvSpPr>
            <a:spLocks noGrp="1"/>
          </p:cNvSpPr>
          <p:nvPr>
            <p:ph type="title"/>
          </p:nvPr>
        </p:nvSpPr>
        <p:spPr>
          <a:xfrm>
            <a:off x="643467" y="634946"/>
            <a:ext cx="3689094" cy="5055904"/>
          </a:xfrm>
        </p:spPr>
        <p:txBody>
          <a:bodyPr vert="horz" lIns="91440" tIns="45720" rIns="91440" bIns="45720" rtlCol="0" anchor="ctr">
            <a:normAutofit/>
          </a:bodyPr>
          <a:lstStyle/>
          <a:p>
            <a:pPr algn="r"/>
            <a:r>
              <a:rPr lang="en-US" sz="4400"/>
              <a:t>Price Transparency</a:t>
            </a:r>
          </a:p>
        </p:txBody>
      </p:sp>
      <p:cxnSp>
        <p:nvCxnSpPr>
          <p:cNvPr id="16" name="Straight Connector 15">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a:extLst>
              <a:ext uri="{FF2B5EF4-FFF2-40B4-BE49-F238E27FC236}">
                <a16:creationId xmlns:a16="http://schemas.microsoft.com/office/drawing/2014/main" id="{C87C7C27-B64D-4BF8-9556-FB984AE24C05}"/>
              </a:ext>
            </a:extLst>
          </p:cNvPr>
          <p:cNvGraphicFramePr/>
          <p:nvPr>
            <p:extLst>
              <p:ext uri="{D42A27DB-BD31-4B8C-83A1-F6EECF244321}">
                <p14:modId xmlns:p14="http://schemas.microsoft.com/office/powerpoint/2010/main" val="877721558"/>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3586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9D1404-418F-4CDD-BD3A-630EC7A58662}"/>
              </a:ext>
            </a:extLst>
          </p:cNvPr>
          <p:cNvSpPr>
            <a:spLocks noGrp="1"/>
          </p:cNvSpPr>
          <p:nvPr>
            <p:ph type="title"/>
          </p:nvPr>
        </p:nvSpPr>
        <p:spPr>
          <a:xfrm>
            <a:off x="878911" y="643468"/>
            <a:ext cx="3177847" cy="1674180"/>
          </a:xfrm>
        </p:spPr>
        <p:txBody>
          <a:bodyPr vert="horz" lIns="91440" tIns="45720" rIns="91440" bIns="45720" rtlCol="0" anchor="b">
            <a:normAutofit/>
          </a:bodyPr>
          <a:lstStyle/>
          <a:p>
            <a:r>
              <a:rPr lang="en-US" sz="3400" dirty="0"/>
              <a:t>Revenue Cycle Analytics Exercise</a:t>
            </a:r>
          </a:p>
        </p:txBody>
      </p:sp>
      <p:cxnSp>
        <p:nvCxnSpPr>
          <p:cNvPr id="16" name="Straight Connector 15">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A2F2749-2C16-4DBA-9C04-E9AB8EC5B624}"/>
              </a:ext>
            </a:extLst>
          </p:cNvPr>
          <p:cNvSpPr txBox="1"/>
          <p:nvPr/>
        </p:nvSpPr>
        <p:spPr>
          <a:xfrm>
            <a:off x="858064" y="2639380"/>
            <a:ext cx="3205049" cy="3229714"/>
          </a:xfrm>
          <a:prstGeom prst="rect">
            <a:avLst/>
          </a:prstGeom>
        </p:spPr>
        <p:txBody>
          <a:bodyPr vert="horz" lIns="0" tIns="45720" rIns="0" bIns="45720" rtlCol="0">
            <a:normAutofit/>
          </a:bodyPr>
          <a:lstStyle/>
          <a:p>
            <a:pPr defTabSz="914400">
              <a:lnSpc>
                <a:spcPct val="90000"/>
              </a:lnSpc>
              <a:spcAft>
                <a:spcPts val="600"/>
              </a:spcAft>
              <a:buFont typeface="Calibri" panose="020F0502020204030204" pitchFamily="34" charset="0"/>
            </a:pPr>
            <a:r>
              <a:rPr lang="en-US" sz="1400" dirty="0">
                <a:solidFill>
                  <a:schemeClr val="tx1">
                    <a:lumMod val="75000"/>
                    <a:lumOff val="25000"/>
                  </a:schemeClr>
                </a:solidFill>
              </a:rPr>
              <a:t>A same day surgery center began collecting data on its discharge to payment processing and found the following in the first 60 days of collection (actual data can be found in accompanying spreadsheet).</a:t>
            </a:r>
          </a:p>
          <a:p>
            <a:pPr defTabSz="914400">
              <a:lnSpc>
                <a:spcPct val="90000"/>
              </a:lnSpc>
              <a:spcAft>
                <a:spcPts val="600"/>
              </a:spcAft>
              <a:buFont typeface="Calibri" panose="020F0502020204030204" pitchFamily="34" charset="0"/>
            </a:pPr>
            <a:endParaRPr lang="en-US" sz="1400" dirty="0">
              <a:solidFill>
                <a:schemeClr val="tx1">
                  <a:lumMod val="75000"/>
                  <a:lumOff val="25000"/>
                </a:schemeClr>
              </a:solidFill>
            </a:endParaRPr>
          </a:p>
          <a:p>
            <a:pPr defTabSz="914400">
              <a:lnSpc>
                <a:spcPct val="90000"/>
              </a:lnSpc>
              <a:spcAft>
                <a:spcPts val="600"/>
              </a:spcAft>
              <a:buFont typeface="Calibri" panose="020F0502020204030204" pitchFamily="34" charset="0"/>
            </a:pPr>
            <a:r>
              <a:rPr lang="en-US" sz="1400" dirty="0">
                <a:solidFill>
                  <a:schemeClr val="tx1">
                    <a:lumMod val="75000"/>
                    <a:lumOff val="25000"/>
                  </a:schemeClr>
                </a:solidFill>
              </a:rPr>
              <a:t>Based on this data, and linear programming, what would you anticipate the next month’s results to be?</a:t>
            </a:r>
          </a:p>
          <a:p>
            <a:pPr defTabSz="914400">
              <a:lnSpc>
                <a:spcPct val="90000"/>
              </a:lnSpc>
              <a:spcAft>
                <a:spcPts val="600"/>
              </a:spcAft>
              <a:buFont typeface="Calibri" panose="020F0502020204030204" pitchFamily="34" charset="0"/>
            </a:pPr>
            <a:r>
              <a:rPr lang="en-US" sz="1400" dirty="0">
                <a:solidFill>
                  <a:schemeClr val="tx1">
                    <a:lumMod val="75000"/>
                    <a:lumOff val="25000"/>
                  </a:schemeClr>
                </a:solidFill>
              </a:rPr>
              <a:t>If you were an industrial engineer observing this practice, what ideas would you have for process improvement?</a:t>
            </a:r>
          </a:p>
        </p:txBody>
      </p:sp>
      <p:pic>
        <p:nvPicPr>
          <p:cNvPr id="5" name="Picture 4">
            <a:extLst>
              <a:ext uri="{FF2B5EF4-FFF2-40B4-BE49-F238E27FC236}">
                <a16:creationId xmlns:a16="http://schemas.microsoft.com/office/drawing/2014/main" id="{A718486D-0136-46C0-A6FB-0E86A5074A09}"/>
              </a:ext>
            </a:extLst>
          </p:cNvPr>
          <p:cNvPicPr>
            <a:picLocks noChangeAspect="1"/>
          </p:cNvPicPr>
          <p:nvPr/>
        </p:nvPicPr>
        <p:blipFill>
          <a:blip r:embed="rId2"/>
          <a:stretch>
            <a:fillRect/>
          </a:stretch>
        </p:blipFill>
        <p:spPr>
          <a:xfrm>
            <a:off x="4653447" y="1162662"/>
            <a:ext cx="6892560" cy="4187229"/>
          </a:xfrm>
          <a:prstGeom prst="rect">
            <a:avLst/>
          </a:prstGeom>
        </p:spPr>
      </p:pic>
      <p:sp>
        <p:nvSpPr>
          <p:cNvPr id="18" name="Rectangle 17">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784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94AF673-FDDA-4EA5-A22A-12EFC68C2701}"/>
              </a:ext>
            </a:extLst>
          </p:cNvPr>
          <p:cNvSpPr txBox="1">
            <a:spLocks/>
          </p:cNvSpPr>
          <p:nvPr/>
        </p:nvSpPr>
        <p:spPr>
          <a:xfrm>
            <a:off x="878911" y="643468"/>
            <a:ext cx="3177847" cy="16741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a:lstStyle>
          <a:p>
            <a:pPr>
              <a:spcAft>
                <a:spcPts val="600"/>
              </a:spcAft>
            </a:pPr>
            <a:r>
              <a:rPr lang="en-US" sz="2800"/>
              <a:t>Revenue Cycle Analytics Exercise (continued)</a:t>
            </a:r>
          </a:p>
        </p:txBody>
      </p:sp>
      <p:cxnSp>
        <p:nvCxnSpPr>
          <p:cNvPr id="20" name="Straight Connector 19">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E8A9ABE-A006-43FF-A951-D8EB5E090EB4}"/>
              </a:ext>
            </a:extLst>
          </p:cNvPr>
          <p:cNvSpPr txBox="1"/>
          <p:nvPr/>
        </p:nvSpPr>
        <p:spPr>
          <a:xfrm>
            <a:off x="858064" y="2639380"/>
            <a:ext cx="3205049" cy="3229714"/>
          </a:xfrm>
          <a:prstGeom prst="rect">
            <a:avLst/>
          </a:prstGeom>
        </p:spPr>
        <p:txBody>
          <a:bodyPr vert="horz" lIns="0" tIns="45720" rIns="0" bIns="45720" rtlCol="0">
            <a:normAutofit/>
          </a:bodyPr>
          <a:lstStyle/>
          <a:p>
            <a:pPr defTabSz="914400">
              <a:lnSpc>
                <a:spcPct val="90000"/>
              </a:lnSpc>
              <a:spcAft>
                <a:spcPts val="600"/>
              </a:spcAft>
              <a:buFont typeface="Calibri" panose="020F0502020204030204" pitchFamily="34" charset="0"/>
            </a:pPr>
            <a:r>
              <a:rPr lang="en-US">
                <a:solidFill>
                  <a:schemeClr val="tx1">
                    <a:lumMod val="75000"/>
                    <a:lumOff val="25000"/>
                  </a:schemeClr>
                </a:solidFill>
              </a:rPr>
              <a:t>The same day surgery center implemented some of your recommendations and collected data for the next 18 days.</a:t>
            </a:r>
          </a:p>
          <a:p>
            <a:pPr defTabSz="914400">
              <a:lnSpc>
                <a:spcPct val="90000"/>
              </a:lnSpc>
              <a:spcAft>
                <a:spcPts val="600"/>
              </a:spcAft>
              <a:buFont typeface="Calibri" panose="020F0502020204030204" pitchFamily="34" charset="0"/>
            </a:pPr>
            <a:endParaRPr lang="en-US">
              <a:solidFill>
                <a:schemeClr val="tx1">
                  <a:lumMod val="75000"/>
                  <a:lumOff val="25000"/>
                </a:schemeClr>
              </a:solidFill>
            </a:endParaRPr>
          </a:p>
          <a:p>
            <a:pPr defTabSz="914400">
              <a:lnSpc>
                <a:spcPct val="90000"/>
              </a:lnSpc>
              <a:spcAft>
                <a:spcPts val="600"/>
              </a:spcAft>
              <a:buFont typeface="Calibri" panose="020F0502020204030204" pitchFamily="34" charset="0"/>
            </a:pPr>
            <a:r>
              <a:rPr lang="en-US">
                <a:solidFill>
                  <a:schemeClr val="tx1">
                    <a:lumMod val="75000"/>
                    <a:lumOff val="25000"/>
                  </a:schemeClr>
                </a:solidFill>
              </a:rPr>
              <a:t>Based on this data, and linear programming, what would you predict for the future?  What other recommendations would you make?</a:t>
            </a:r>
          </a:p>
        </p:txBody>
      </p:sp>
      <p:pic>
        <p:nvPicPr>
          <p:cNvPr id="3" name="Picture 2">
            <a:extLst>
              <a:ext uri="{FF2B5EF4-FFF2-40B4-BE49-F238E27FC236}">
                <a16:creationId xmlns:a16="http://schemas.microsoft.com/office/drawing/2014/main" id="{A8ADBA7F-4DBE-48D8-A562-5F3C7AB0C918}"/>
              </a:ext>
            </a:extLst>
          </p:cNvPr>
          <p:cNvPicPr>
            <a:picLocks noChangeAspect="1"/>
          </p:cNvPicPr>
          <p:nvPr/>
        </p:nvPicPr>
        <p:blipFill>
          <a:blip r:embed="rId2"/>
          <a:stretch>
            <a:fillRect/>
          </a:stretch>
        </p:blipFill>
        <p:spPr>
          <a:xfrm>
            <a:off x="4653447" y="680182"/>
            <a:ext cx="6892560" cy="5152189"/>
          </a:xfrm>
          <a:prstGeom prst="rect">
            <a:avLst/>
          </a:prstGeom>
        </p:spPr>
      </p:pic>
      <p:sp>
        <p:nvSpPr>
          <p:cNvPr id="22" name="Rectangle 21">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0421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D6C8-9260-486F-9910-0731709F8057}"/>
              </a:ext>
            </a:extLst>
          </p:cNvPr>
          <p:cNvSpPr>
            <a:spLocks noGrp="1"/>
          </p:cNvSpPr>
          <p:nvPr>
            <p:ph type="title"/>
          </p:nvPr>
        </p:nvSpPr>
        <p:spPr/>
        <p:txBody>
          <a:bodyPr/>
          <a:lstStyle/>
          <a:p>
            <a:br>
              <a:rPr lang="en-US" dirty="0"/>
            </a:br>
            <a:r>
              <a:rPr lang="en-US" dirty="0"/>
              <a:t>Monitoring &amp; Reporting Systems</a:t>
            </a:r>
          </a:p>
        </p:txBody>
      </p:sp>
      <p:sp>
        <p:nvSpPr>
          <p:cNvPr id="3" name="Text Placeholder 2">
            <a:extLst>
              <a:ext uri="{FF2B5EF4-FFF2-40B4-BE49-F238E27FC236}">
                <a16:creationId xmlns:a16="http://schemas.microsoft.com/office/drawing/2014/main" id="{EAEAA87D-08E6-4A8F-B0BB-3CA046665FC8}"/>
              </a:ext>
            </a:extLst>
          </p:cNvPr>
          <p:cNvSpPr>
            <a:spLocks noGrp="1"/>
          </p:cNvSpPr>
          <p:nvPr>
            <p:ph type="body" idx="1"/>
          </p:nvPr>
        </p:nvSpPr>
        <p:spPr/>
        <p:txBody>
          <a:bodyPr/>
          <a:lstStyle/>
          <a:p>
            <a:r>
              <a:rPr lang="en-US" dirty="0"/>
              <a:t>Key performance indicators (</a:t>
            </a:r>
            <a:r>
              <a:rPr lang="en-US" dirty="0" err="1"/>
              <a:t>Kpis</a:t>
            </a:r>
            <a:r>
              <a:rPr lang="en-US" dirty="0"/>
              <a:t>)</a:t>
            </a:r>
          </a:p>
        </p:txBody>
      </p:sp>
    </p:spTree>
    <p:extLst>
      <p:ext uri="{BB962C8B-B14F-4D97-AF65-F5344CB8AC3E}">
        <p14:creationId xmlns:p14="http://schemas.microsoft.com/office/powerpoint/2010/main" val="964870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1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2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22">
            <a:extLst>
              <a:ext uri="{FF2B5EF4-FFF2-40B4-BE49-F238E27FC236}">
                <a16:creationId xmlns:a16="http://schemas.microsoft.com/office/drawing/2014/main" id="{990BAFCD-EA0A-47F4-8B00-AAB1E67A9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5BF4688-7E0D-4DF2-9407-820ACECB65D9}"/>
              </a:ext>
            </a:extLst>
          </p:cNvPr>
          <p:cNvPicPr>
            <a:picLocks noChangeAspect="1"/>
          </p:cNvPicPr>
          <p:nvPr/>
        </p:nvPicPr>
        <p:blipFill>
          <a:blip r:embed="rId2"/>
          <a:stretch>
            <a:fillRect/>
          </a:stretch>
        </p:blipFill>
        <p:spPr>
          <a:xfrm>
            <a:off x="1207658" y="476218"/>
            <a:ext cx="9875520" cy="3868334"/>
          </a:xfrm>
          <a:prstGeom prst="rect">
            <a:avLst/>
          </a:prstGeom>
        </p:spPr>
      </p:pic>
      <p:sp>
        <p:nvSpPr>
          <p:cNvPr id="38" name="Rectangle 24">
            <a:extLst>
              <a:ext uri="{FF2B5EF4-FFF2-40B4-BE49-F238E27FC236}">
                <a16:creationId xmlns:a16="http://schemas.microsoft.com/office/drawing/2014/main" id="{2F9C61D6-37CC-4AD4-83C3-022D08874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51037"/>
            <a:ext cx="12192000" cy="230696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65449EE-FE62-4E82-A742-AF43F866F97B}"/>
              </a:ext>
            </a:extLst>
          </p:cNvPr>
          <p:cNvSpPr>
            <a:spLocks noGrp="1"/>
          </p:cNvSpPr>
          <p:nvPr>
            <p:ph type="title"/>
          </p:nvPr>
        </p:nvSpPr>
        <p:spPr>
          <a:xfrm>
            <a:off x="632900" y="4905662"/>
            <a:ext cx="7330353" cy="1541176"/>
          </a:xfrm>
        </p:spPr>
        <p:txBody>
          <a:bodyPr vert="horz" lIns="91440" tIns="45720" rIns="91440" bIns="45720" rtlCol="0" anchor="ctr">
            <a:normAutofit/>
          </a:bodyPr>
          <a:lstStyle/>
          <a:p>
            <a:pPr algn="r"/>
            <a:r>
              <a:rPr lang="en-US" sz="4800">
                <a:solidFill>
                  <a:srgbClr val="FFFFFF"/>
                </a:solidFill>
              </a:rPr>
              <a:t>Payment Collection &amp; Processing</a:t>
            </a:r>
          </a:p>
        </p:txBody>
      </p:sp>
      <p:cxnSp>
        <p:nvCxnSpPr>
          <p:cNvPr id="39" name="Straight Connector 26">
            <a:extLst>
              <a:ext uri="{FF2B5EF4-FFF2-40B4-BE49-F238E27FC236}">
                <a16:creationId xmlns:a16="http://schemas.microsoft.com/office/drawing/2014/main" id="{2669285E-35F6-4010-B084-229A808458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47" y="5676251"/>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9A5FE9F-8DF1-4FEA-B2EE-EC3120D61CBF}"/>
              </a:ext>
            </a:extLst>
          </p:cNvPr>
          <p:cNvSpPr txBox="1"/>
          <p:nvPr/>
        </p:nvSpPr>
        <p:spPr>
          <a:xfrm>
            <a:off x="205273" y="97814"/>
            <a:ext cx="2716962" cy="369332"/>
          </a:xfrm>
          <a:prstGeom prst="rect">
            <a:avLst/>
          </a:prstGeom>
          <a:noFill/>
        </p:spPr>
        <p:txBody>
          <a:bodyPr wrap="none" rtlCol="0">
            <a:spAutoFit/>
          </a:bodyPr>
          <a:lstStyle/>
          <a:p>
            <a:r>
              <a:rPr lang="en-US" b="1" dirty="0"/>
              <a:t>Payment Aging Report</a:t>
            </a:r>
          </a:p>
        </p:txBody>
      </p:sp>
    </p:spTree>
    <p:extLst>
      <p:ext uri="{BB962C8B-B14F-4D97-AF65-F5344CB8AC3E}">
        <p14:creationId xmlns:p14="http://schemas.microsoft.com/office/powerpoint/2010/main" val="422701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0424-B5F2-4A0A-ADC4-A43C3B26CEB5}"/>
              </a:ext>
            </a:extLst>
          </p:cNvPr>
          <p:cNvSpPr>
            <a:spLocks noGrp="1"/>
          </p:cNvSpPr>
          <p:nvPr>
            <p:ph type="title"/>
          </p:nvPr>
        </p:nvSpPr>
        <p:spPr/>
        <p:txBody>
          <a:bodyPr/>
          <a:lstStyle/>
          <a:p>
            <a:r>
              <a:rPr lang="en-US" altLang="en-US" sz="4800" dirty="0">
                <a:latin typeface="Arial" panose="020B0604020202020204" pitchFamily="34" charset="0"/>
                <a:ea typeface="Aharoni" panose="02010803020104030203" pitchFamily="2" charset="-79"/>
                <a:cs typeface="Arial" panose="020B0604020202020204" pitchFamily="34" charset="0"/>
              </a:rPr>
              <a:t>Agenda/Class Outline</a:t>
            </a:r>
            <a:endParaRPr lang="en-US" dirty="0"/>
          </a:p>
        </p:txBody>
      </p:sp>
      <p:sp>
        <p:nvSpPr>
          <p:cNvPr id="3" name="TextBox 2">
            <a:extLst>
              <a:ext uri="{FF2B5EF4-FFF2-40B4-BE49-F238E27FC236}">
                <a16:creationId xmlns:a16="http://schemas.microsoft.com/office/drawing/2014/main" id="{5617D849-6372-4D24-BE0D-974B20C8BB40}"/>
              </a:ext>
            </a:extLst>
          </p:cNvPr>
          <p:cNvSpPr txBox="1"/>
          <p:nvPr/>
        </p:nvSpPr>
        <p:spPr>
          <a:xfrm>
            <a:off x="1402080" y="2331720"/>
            <a:ext cx="5017592" cy="3046988"/>
          </a:xfrm>
          <a:prstGeom prst="rect">
            <a:avLst/>
          </a:prstGeom>
          <a:noFill/>
        </p:spPr>
        <p:txBody>
          <a:bodyPr wrap="none" rtlCol="0">
            <a:spAutoFit/>
          </a:bodyPr>
          <a:lstStyle/>
          <a:p>
            <a:pPr marL="285750" indent="-285750">
              <a:buFont typeface="Arial" panose="020B0604020202020204" pitchFamily="34" charset="0"/>
              <a:buChar char="•"/>
            </a:pPr>
            <a:r>
              <a:rPr lang="en-US" sz="2400" dirty="0"/>
              <a:t>Revenue Cycle Stages</a:t>
            </a:r>
          </a:p>
          <a:p>
            <a:pPr marL="285750" indent="-285750">
              <a:buFont typeface="Arial" panose="020B0604020202020204" pitchFamily="34" charset="0"/>
              <a:buChar char="•"/>
            </a:pPr>
            <a:r>
              <a:rPr lang="en-US" sz="2400" dirty="0"/>
              <a:t>Costing Systems &amp; Billing</a:t>
            </a:r>
          </a:p>
          <a:p>
            <a:pPr marL="285750" indent="-285750">
              <a:buFont typeface="Arial" panose="020B0604020202020204" pitchFamily="34" charset="0"/>
              <a:buChar char="•"/>
            </a:pPr>
            <a:r>
              <a:rPr lang="en-US" sz="2400" dirty="0"/>
              <a:t>Monitoring &amp; Reporting Systems</a:t>
            </a:r>
          </a:p>
          <a:p>
            <a:pPr marL="285750" indent="-285750">
              <a:buFont typeface="Arial" panose="020B0604020202020204" pitchFamily="34" charset="0"/>
              <a:buChar char="•"/>
            </a:pPr>
            <a:r>
              <a:rPr lang="en-US" sz="2400" dirty="0"/>
              <a:t>In class revenue cycle problem</a:t>
            </a:r>
          </a:p>
          <a:p>
            <a:pPr marL="285750" indent="-285750">
              <a:buFont typeface="Arial" panose="020B0604020202020204" pitchFamily="34" charset="0"/>
              <a:buChar char="•"/>
            </a:pPr>
            <a:r>
              <a:rPr lang="en-US" sz="2400" dirty="0"/>
              <a:t>Denials Management</a:t>
            </a:r>
          </a:p>
          <a:p>
            <a:pPr marL="285750" indent="-285750">
              <a:buFont typeface="Arial" panose="020B0604020202020204" pitchFamily="34" charset="0"/>
              <a:buChar char="•"/>
            </a:pPr>
            <a:r>
              <a:rPr lang="en-US" sz="2400" dirty="0"/>
              <a:t>Other Best Practices</a:t>
            </a:r>
          </a:p>
          <a:p>
            <a:pPr marL="285750" indent="-285750">
              <a:buFont typeface="Arial" panose="020B0604020202020204" pitchFamily="34" charset="0"/>
              <a:buChar char="•"/>
            </a:pPr>
            <a:r>
              <a:rPr lang="en-US" sz="2400" dirty="0"/>
              <a:t>Video</a:t>
            </a:r>
          </a:p>
          <a:p>
            <a:pPr marL="285750" indent="-285750">
              <a:buFont typeface="Arial" panose="020B0604020202020204" pitchFamily="34" charset="0"/>
              <a:buChar char="•"/>
            </a:pPr>
            <a:r>
              <a:rPr lang="en-US" sz="2400" dirty="0"/>
              <a:t>Homework Assignment</a:t>
            </a:r>
          </a:p>
        </p:txBody>
      </p:sp>
    </p:spTree>
    <p:extLst>
      <p:ext uri="{BB962C8B-B14F-4D97-AF65-F5344CB8AC3E}">
        <p14:creationId xmlns:p14="http://schemas.microsoft.com/office/powerpoint/2010/main" val="2784722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FE0E-F2C0-43CE-99B7-D382B4067A60}"/>
              </a:ext>
            </a:extLst>
          </p:cNvPr>
          <p:cNvSpPr>
            <a:spLocks noGrp="1"/>
          </p:cNvSpPr>
          <p:nvPr>
            <p:ph type="title"/>
          </p:nvPr>
        </p:nvSpPr>
        <p:spPr>
          <a:xfrm>
            <a:off x="1097280" y="639545"/>
            <a:ext cx="10058400" cy="999272"/>
          </a:xfrm>
        </p:spPr>
        <p:txBody>
          <a:bodyPr/>
          <a:lstStyle/>
          <a:p>
            <a:r>
              <a:rPr lang="en-US" dirty="0"/>
              <a:t>Key Performance Indicators</a:t>
            </a:r>
          </a:p>
        </p:txBody>
      </p:sp>
      <p:sp>
        <p:nvSpPr>
          <p:cNvPr id="3" name="TextBox 2">
            <a:extLst>
              <a:ext uri="{FF2B5EF4-FFF2-40B4-BE49-F238E27FC236}">
                <a16:creationId xmlns:a16="http://schemas.microsoft.com/office/drawing/2014/main" id="{AB423B23-F5AF-42E6-B9E8-E5E6703183B8}"/>
              </a:ext>
            </a:extLst>
          </p:cNvPr>
          <p:cNvSpPr txBox="1"/>
          <p:nvPr/>
        </p:nvSpPr>
        <p:spPr>
          <a:xfrm>
            <a:off x="1097281" y="3004456"/>
            <a:ext cx="10700368"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t>Average number of days in accounts receivable</a:t>
            </a:r>
          </a:p>
          <a:p>
            <a:r>
              <a:rPr lang="en-US" dirty="0"/>
              <a:t>		</a:t>
            </a:r>
          </a:p>
          <a:p>
            <a:pPr marL="285750" indent="-285750">
              <a:buFont typeface="Arial" panose="020B0604020202020204" pitchFamily="34" charset="0"/>
              <a:buChar char="•"/>
            </a:pPr>
            <a:endParaRPr lang="en-US" dirty="0"/>
          </a:p>
          <a:p>
            <a:pPr marL="742950" lvl="1" indent="-285750">
              <a:buFont typeface="Wingdings" panose="05000000000000000000" pitchFamily="2" charset="2"/>
              <a:buChar char="q"/>
            </a:pPr>
            <a:r>
              <a:rPr lang="en-US" dirty="0"/>
              <a:t>Indicates the average time for a claim to be paid</a:t>
            </a:r>
          </a:p>
          <a:p>
            <a:pPr marL="742950" lvl="1" indent="-285750">
              <a:buFont typeface="Wingdings" panose="05000000000000000000" pitchFamily="2" charset="2"/>
              <a:buChar char="q"/>
            </a:pPr>
            <a:r>
              <a:rPr lang="en-US" dirty="0"/>
              <a:t>Target 40 to 45 days for a hospital/health system</a:t>
            </a:r>
          </a:p>
          <a:p>
            <a:endParaRPr lang="en-US" dirty="0"/>
          </a:p>
          <a:p>
            <a:r>
              <a:rPr lang="en-US" dirty="0"/>
              <a:t>Example:   A Chicago hospital charged an average of $10M per month for the last 12 months and has a total of $15M in Accounts Receivable for the same time period.  The average days in A/R is:</a:t>
            </a:r>
          </a:p>
        </p:txBody>
      </p:sp>
      <p:sp>
        <p:nvSpPr>
          <p:cNvPr id="4" name="TextBox 3">
            <a:extLst>
              <a:ext uri="{FF2B5EF4-FFF2-40B4-BE49-F238E27FC236}">
                <a16:creationId xmlns:a16="http://schemas.microsoft.com/office/drawing/2014/main" id="{82EBFC35-4380-49DB-B298-16A67B0774E4}"/>
              </a:ext>
            </a:extLst>
          </p:cNvPr>
          <p:cNvSpPr txBox="1"/>
          <p:nvPr/>
        </p:nvSpPr>
        <p:spPr>
          <a:xfrm>
            <a:off x="1097280" y="1998471"/>
            <a:ext cx="10058400" cy="646331"/>
          </a:xfrm>
          <a:prstGeom prst="rect">
            <a:avLst/>
          </a:prstGeom>
          <a:noFill/>
        </p:spPr>
        <p:txBody>
          <a:bodyPr wrap="square" rtlCol="0">
            <a:spAutoFit/>
          </a:bodyPr>
          <a:lstStyle/>
          <a:p>
            <a:r>
              <a:rPr lang="en-US" dirty="0"/>
              <a:t>It is important to collect and measure key processes to identify areas for further attention and improvement.  A few examples include:</a:t>
            </a:r>
          </a:p>
        </p:txBody>
      </p:sp>
      <p:sp>
        <p:nvSpPr>
          <p:cNvPr id="5" name="TextBox 4">
            <a:extLst>
              <a:ext uri="{FF2B5EF4-FFF2-40B4-BE49-F238E27FC236}">
                <a16:creationId xmlns:a16="http://schemas.microsoft.com/office/drawing/2014/main" id="{2C3519CF-FA99-446B-AB39-128EE8359788}"/>
              </a:ext>
            </a:extLst>
          </p:cNvPr>
          <p:cNvSpPr txBox="1"/>
          <p:nvPr/>
        </p:nvSpPr>
        <p:spPr>
          <a:xfrm>
            <a:off x="6811347" y="2776710"/>
            <a:ext cx="4986301" cy="646331"/>
          </a:xfrm>
          <a:prstGeom prst="rect">
            <a:avLst/>
          </a:prstGeom>
          <a:noFill/>
        </p:spPr>
        <p:txBody>
          <a:bodyPr wrap="none" rtlCol="0">
            <a:spAutoFit/>
          </a:bodyPr>
          <a:lstStyle/>
          <a:p>
            <a:r>
              <a:rPr lang="en-US" dirty="0"/>
              <a:t>  	      </a:t>
            </a:r>
            <a:r>
              <a:rPr lang="en-US" u="sng" dirty="0"/>
              <a:t>Net patients accounts receivable</a:t>
            </a:r>
          </a:p>
          <a:p>
            <a:r>
              <a:rPr lang="en-US" dirty="0"/>
              <a:t>=     	Average daily net patient service revenue</a:t>
            </a:r>
          </a:p>
        </p:txBody>
      </p:sp>
      <p:sp>
        <p:nvSpPr>
          <p:cNvPr id="13" name="TextBox 12">
            <a:extLst>
              <a:ext uri="{FF2B5EF4-FFF2-40B4-BE49-F238E27FC236}">
                <a16:creationId xmlns:a16="http://schemas.microsoft.com/office/drawing/2014/main" id="{B3EFB445-B363-4D58-BD8A-21E8F50D32B3}"/>
              </a:ext>
            </a:extLst>
          </p:cNvPr>
          <p:cNvSpPr txBox="1"/>
          <p:nvPr/>
        </p:nvSpPr>
        <p:spPr>
          <a:xfrm>
            <a:off x="3954314" y="5312780"/>
            <a:ext cx="4986301" cy="646331"/>
          </a:xfrm>
          <a:prstGeom prst="rect">
            <a:avLst/>
          </a:prstGeom>
          <a:noFill/>
        </p:spPr>
        <p:txBody>
          <a:bodyPr wrap="square" rtlCol="0">
            <a:spAutoFit/>
          </a:bodyPr>
          <a:lstStyle/>
          <a:p>
            <a:r>
              <a:rPr lang="en-US" dirty="0"/>
              <a:t>  	</a:t>
            </a:r>
            <a:r>
              <a:rPr lang="en-US" u="sng" dirty="0"/>
              <a:t>      $15,000,000__</a:t>
            </a:r>
          </a:p>
          <a:p>
            <a:r>
              <a:rPr lang="en-US" dirty="0"/>
              <a:t>=	($10M * 12) / 365     = 		45 days</a:t>
            </a:r>
          </a:p>
        </p:txBody>
      </p:sp>
    </p:spTree>
    <p:extLst>
      <p:ext uri="{BB962C8B-B14F-4D97-AF65-F5344CB8AC3E}">
        <p14:creationId xmlns:p14="http://schemas.microsoft.com/office/powerpoint/2010/main" val="2707756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CA620E-3714-4EB8-877F-AA70F0F537A3}"/>
              </a:ext>
            </a:extLst>
          </p:cNvPr>
          <p:cNvSpPr txBox="1"/>
          <p:nvPr/>
        </p:nvSpPr>
        <p:spPr>
          <a:xfrm>
            <a:off x="6293345" y="671803"/>
            <a:ext cx="3971600" cy="646331"/>
          </a:xfrm>
          <a:prstGeom prst="rect">
            <a:avLst/>
          </a:prstGeom>
          <a:noFill/>
        </p:spPr>
        <p:txBody>
          <a:bodyPr wrap="none" rtlCol="0">
            <a:spAutoFit/>
          </a:bodyPr>
          <a:lstStyle/>
          <a:p>
            <a:r>
              <a:rPr lang="en-US" dirty="0"/>
              <a:t>  	        </a:t>
            </a:r>
            <a:r>
              <a:rPr lang="en-US" u="sng" dirty="0"/>
              <a:t>Cash collected in a period</a:t>
            </a:r>
          </a:p>
          <a:p>
            <a:r>
              <a:rPr lang="en-US" dirty="0"/>
              <a:t>=     	        Net revenue for the period</a:t>
            </a:r>
          </a:p>
        </p:txBody>
      </p:sp>
      <p:sp>
        <p:nvSpPr>
          <p:cNvPr id="3" name="TextBox 2">
            <a:extLst>
              <a:ext uri="{FF2B5EF4-FFF2-40B4-BE49-F238E27FC236}">
                <a16:creationId xmlns:a16="http://schemas.microsoft.com/office/drawing/2014/main" id="{33E0061D-722C-484E-BC0D-4FC422CE4726}"/>
              </a:ext>
            </a:extLst>
          </p:cNvPr>
          <p:cNvSpPr txBox="1"/>
          <p:nvPr/>
        </p:nvSpPr>
        <p:spPr>
          <a:xfrm>
            <a:off x="607733" y="671803"/>
            <a:ext cx="10976533" cy="4801314"/>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Cash collected as a percentage of net revenue</a:t>
            </a:r>
          </a:p>
          <a:p>
            <a:pPr marL="285750" indent="-285750">
              <a:buFont typeface="Arial" panose="020B0604020202020204" pitchFamily="34" charset="0"/>
              <a:buChar char="•"/>
            </a:pPr>
            <a:endParaRPr lang="en-US" dirty="0"/>
          </a:p>
          <a:p>
            <a:pPr marL="742950" lvl="1" indent="-285750">
              <a:buFont typeface="Wingdings" panose="05000000000000000000" pitchFamily="2" charset="2"/>
              <a:buChar char="q"/>
            </a:pPr>
            <a:r>
              <a:rPr lang="en-US" dirty="0"/>
              <a:t>Best practice is 95% or better</a:t>
            </a:r>
          </a:p>
          <a:p>
            <a:pPr marL="742950" lvl="1" indent="-285750">
              <a:buFont typeface="Wingdings" panose="05000000000000000000" pitchFamily="2" charset="2"/>
              <a:buChar char="q"/>
            </a:pPr>
            <a:endParaRPr lang="en-US" dirty="0"/>
          </a:p>
          <a:p>
            <a:r>
              <a:rPr lang="en-US" dirty="0"/>
              <a:t>Example:   The same hospital collected $8.5M last month against the $10M in charges.  The percent cash collected is:</a:t>
            </a:r>
          </a:p>
          <a:p>
            <a:endParaRPr lang="en-US" dirty="0"/>
          </a:p>
          <a:p>
            <a:endParaRPr lang="en-US" dirty="0"/>
          </a:p>
          <a:p>
            <a:endParaRPr lang="en-US" dirty="0"/>
          </a:p>
          <a:p>
            <a:endParaRPr lang="en-US" dirty="0"/>
          </a:p>
          <a:p>
            <a:pPr marL="285750" indent="-285750">
              <a:buFont typeface="Arial" panose="020B0604020202020204" pitchFamily="34" charset="0"/>
              <a:buChar char="•"/>
            </a:pPr>
            <a:r>
              <a:rPr lang="en-US" b="1" dirty="0"/>
              <a:t>Denials rate</a:t>
            </a:r>
          </a:p>
          <a:p>
            <a:pPr marL="285750" indent="-285750">
              <a:buFont typeface="Arial" panose="020B0604020202020204" pitchFamily="34" charset="0"/>
              <a:buChar char="•"/>
            </a:pPr>
            <a:endParaRPr lang="en-US" dirty="0"/>
          </a:p>
          <a:p>
            <a:pPr marL="742950" lvl="1" indent="-285750">
              <a:buFont typeface="Wingdings" panose="05000000000000000000" pitchFamily="2" charset="2"/>
              <a:buChar char="q"/>
            </a:pPr>
            <a:r>
              <a:rPr lang="en-US" dirty="0"/>
              <a:t>Best practice is below 2% of claims filed</a:t>
            </a:r>
          </a:p>
          <a:p>
            <a:pPr lvl="1"/>
            <a:endParaRPr lang="en-US" dirty="0"/>
          </a:p>
          <a:p>
            <a:r>
              <a:rPr lang="en-US" dirty="0"/>
              <a:t>Example:  The hospital filed 191,195 claims and received 5,542 denials.  The denials rate is:</a:t>
            </a:r>
          </a:p>
          <a:p>
            <a:endParaRPr lang="en-US" dirty="0"/>
          </a:p>
        </p:txBody>
      </p:sp>
      <p:sp>
        <p:nvSpPr>
          <p:cNvPr id="4" name="TextBox 3">
            <a:extLst>
              <a:ext uri="{FF2B5EF4-FFF2-40B4-BE49-F238E27FC236}">
                <a16:creationId xmlns:a16="http://schemas.microsoft.com/office/drawing/2014/main" id="{DBB574B4-33BB-4A8E-ACA8-1CBE490D8806}"/>
              </a:ext>
            </a:extLst>
          </p:cNvPr>
          <p:cNvSpPr txBox="1"/>
          <p:nvPr/>
        </p:nvSpPr>
        <p:spPr>
          <a:xfrm>
            <a:off x="4047620" y="2518462"/>
            <a:ext cx="4986301" cy="923330"/>
          </a:xfrm>
          <a:prstGeom prst="rect">
            <a:avLst/>
          </a:prstGeom>
          <a:noFill/>
        </p:spPr>
        <p:txBody>
          <a:bodyPr wrap="square" rtlCol="0">
            <a:spAutoFit/>
          </a:bodyPr>
          <a:lstStyle/>
          <a:p>
            <a:r>
              <a:rPr lang="en-US" dirty="0"/>
              <a:t>  	</a:t>
            </a:r>
            <a:r>
              <a:rPr lang="en-US" u="sng" dirty="0"/>
              <a:t>  $8,500,000    </a:t>
            </a:r>
          </a:p>
          <a:p>
            <a:r>
              <a:rPr lang="en-US" dirty="0"/>
              <a:t>= 	 $10,000,000 		= 		85%</a:t>
            </a:r>
          </a:p>
          <a:p>
            <a:r>
              <a:rPr lang="en-US" dirty="0"/>
              <a:t>	</a:t>
            </a:r>
          </a:p>
        </p:txBody>
      </p:sp>
      <p:sp>
        <p:nvSpPr>
          <p:cNvPr id="5" name="TextBox 4">
            <a:extLst>
              <a:ext uri="{FF2B5EF4-FFF2-40B4-BE49-F238E27FC236}">
                <a16:creationId xmlns:a16="http://schemas.microsoft.com/office/drawing/2014/main" id="{1E279640-9B81-4246-8133-60992A0EBA4C}"/>
              </a:ext>
            </a:extLst>
          </p:cNvPr>
          <p:cNvSpPr txBox="1"/>
          <p:nvPr/>
        </p:nvSpPr>
        <p:spPr>
          <a:xfrm>
            <a:off x="6438144" y="3956350"/>
            <a:ext cx="3782510" cy="646331"/>
          </a:xfrm>
          <a:prstGeom prst="rect">
            <a:avLst/>
          </a:prstGeom>
          <a:noFill/>
        </p:spPr>
        <p:txBody>
          <a:bodyPr wrap="none" rtlCol="0">
            <a:spAutoFit/>
          </a:bodyPr>
          <a:lstStyle/>
          <a:p>
            <a:r>
              <a:rPr lang="en-US" dirty="0"/>
              <a:t>  	</a:t>
            </a:r>
            <a:r>
              <a:rPr lang="en-US" u="sng" dirty="0"/>
              <a:t>    Number of claims denied    </a:t>
            </a:r>
          </a:p>
          <a:p>
            <a:r>
              <a:rPr lang="en-US" dirty="0"/>
              <a:t>=		Total claims filed</a:t>
            </a:r>
          </a:p>
        </p:txBody>
      </p:sp>
      <p:cxnSp>
        <p:nvCxnSpPr>
          <p:cNvPr id="7" name="Straight Connector 6">
            <a:extLst>
              <a:ext uri="{FF2B5EF4-FFF2-40B4-BE49-F238E27FC236}">
                <a16:creationId xmlns:a16="http://schemas.microsoft.com/office/drawing/2014/main" id="{BAB51C46-160D-4CB2-B9E2-C9CE4C7D3188}"/>
              </a:ext>
            </a:extLst>
          </p:cNvPr>
          <p:cNvCxnSpPr/>
          <p:nvPr/>
        </p:nvCxnSpPr>
        <p:spPr>
          <a:xfrm>
            <a:off x="1049541" y="3429000"/>
            <a:ext cx="9482696"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7EE7A842-71AA-422A-8C8C-28AC4A11E398}"/>
              </a:ext>
            </a:extLst>
          </p:cNvPr>
          <p:cNvSpPr txBox="1"/>
          <p:nvPr/>
        </p:nvSpPr>
        <p:spPr>
          <a:xfrm>
            <a:off x="3800194" y="5268731"/>
            <a:ext cx="4986301" cy="923330"/>
          </a:xfrm>
          <a:prstGeom prst="rect">
            <a:avLst/>
          </a:prstGeom>
          <a:noFill/>
        </p:spPr>
        <p:txBody>
          <a:bodyPr wrap="square" rtlCol="0">
            <a:spAutoFit/>
          </a:bodyPr>
          <a:lstStyle/>
          <a:p>
            <a:r>
              <a:rPr lang="en-US" dirty="0"/>
              <a:t>  	</a:t>
            </a:r>
            <a:r>
              <a:rPr lang="en-US" u="sng" dirty="0"/>
              <a:t>  5,542__     </a:t>
            </a:r>
          </a:p>
          <a:p>
            <a:r>
              <a:rPr lang="en-US" dirty="0"/>
              <a:t>= 	 191,195		= 		2.9%</a:t>
            </a:r>
          </a:p>
          <a:p>
            <a:r>
              <a:rPr lang="en-US" dirty="0"/>
              <a:t>	</a:t>
            </a:r>
          </a:p>
        </p:txBody>
      </p:sp>
    </p:spTree>
    <p:extLst>
      <p:ext uri="{BB962C8B-B14F-4D97-AF65-F5344CB8AC3E}">
        <p14:creationId xmlns:p14="http://schemas.microsoft.com/office/powerpoint/2010/main" val="81324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E1605B9-D257-40F1-A67E-D5182D4A0754}"/>
              </a:ext>
            </a:extLst>
          </p:cNvPr>
          <p:cNvSpPr>
            <a:spLocks noGrp="1"/>
          </p:cNvSpPr>
          <p:nvPr>
            <p:ph type="title"/>
          </p:nvPr>
        </p:nvSpPr>
        <p:spPr>
          <a:xfrm>
            <a:off x="858749" y="963997"/>
            <a:ext cx="3787457" cy="4938361"/>
          </a:xfrm>
        </p:spPr>
        <p:txBody>
          <a:bodyPr vert="horz" lIns="91440" tIns="45720" rIns="91440" bIns="45720" rtlCol="0" anchor="ctr">
            <a:normAutofit/>
          </a:bodyPr>
          <a:lstStyle/>
          <a:p>
            <a:pPr algn="r"/>
            <a:r>
              <a:rPr lang="en-US" sz="4800" dirty="0"/>
              <a:t>Other KPIs</a:t>
            </a:r>
          </a:p>
        </p:txBody>
      </p:sp>
      <p:cxnSp>
        <p:nvCxnSpPr>
          <p:cNvPr id="16" name="Straight Connector 15">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
            <a:extLst>
              <a:ext uri="{FF2B5EF4-FFF2-40B4-BE49-F238E27FC236}">
                <a16:creationId xmlns:a16="http://schemas.microsoft.com/office/drawing/2014/main" id="{137122E5-4E64-4F62-9CA0-AE98B2F4EE8B}"/>
              </a:ext>
            </a:extLst>
          </p:cNvPr>
          <p:cNvSpPr txBox="1"/>
          <p:nvPr/>
        </p:nvSpPr>
        <p:spPr>
          <a:xfrm>
            <a:off x="5301798" y="963507"/>
            <a:ext cx="5968181" cy="4938851"/>
          </a:xfrm>
          <a:prstGeom prst="rect">
            <a:avLst/>
          </a:prstGeom>
        </p:spPr>
        <p:txBody>
          <a:bodyPr vert="horz" lIns="0" tIns="45720" rIns="0" bIns="45720" rtlCol="0" anchor="ctr">
            <a:normAutofit/>
          </a:bodyPr>
          <a:lstStyle/>
          <a:p>
            <a:pPr marL="285750" indent="-285750" defTabSz="914400">
              <a:spcBef>
                <a:spcPts val="600"/>
              </a:spcBef>
              <a:buFont typeface="Calibri" panose="020F0502020204030204" pitchFamily="34" charset="0"/>
              <a:buChar char="•"/>
            </a:pPr>
            <a:endParaRPr lang="en-US" dirty="0">
              <a:solidFill>
                <a:schemeClr val="tx1">
                  <a:lumMod val="75000"/>
                  <a:lumOff val="25000"/>
                </a:schemeClr>
              </a:solidFill>
            </a:endParaRPr>
          </a:p>
          <a:p>
            <a:pPr marL="285750" indent="-285750" defTabSz="914400">
              <a:spcBef>
                <a:spcPts val="600"/>
              </a:spcBef>
              <a:buFont typeface="Calibri" panose="020F0502020204030204" pitchFamily="34" charset="0"/>
              <a:buChar char="•"/>
            </a:pPr>
            <a:r>
              <a:rPr lang="en-US" b="1" dirty="0">
                <a:solidFill>
                  <a:schemeClr val="tx1">
                    <a:lumMod val="75000"/>
                    <a:lumOff val="25000"/>
                  </a:schemeClr>
                </a:solidFill>
              </a:rPr>
              <a:t>Discharged Not Final Billed (DFNB)</a:t>
            </a:r>
          </a:p>
          <a:p>
            <a:pPr marL="285750" indent="-285750" defTabSz="914400">
              <a:spcBef>
                <a:spcPts val="600"/>
              </a:spcBef>
              <a:buFont typeface="Calibri" panose="020F0502020204030204" pitchFamily="34" charset="0"/>
              <a:buChar char="•"/>
            </a:pPr>
            <a:r>
              <a:rPr lang="en-US" b="1" dirty="0">
                <a:solidFill>
                  <a:schemeClr val="tx1">
                    <a:lumMod val="75000"/>
                    <a:lumOff val="25000"/>
                  </a:schemeClr>
                </a:solidFill>
              </a:rPr>
              <a:t>Final Billed but Not Submitted to Payer (FBNS)</a:t>
            </a:r>
          </a:p>
          <a:p>
            <a:pPr marL="285750" indent="-285750" defTabSz="914400">
              <a:spcBef>
                <a:spcPts val="600"/>
              </a:spcBef>
              <a:buFont typeface="Calibri" panose="020F0502020204030204" pitchFamily="34" charset="0"/>
              <a:buChar char="•"/>
            </a:pPr>
            <a:r>
              <a:rPr lang="en-US" b="1" dirty="0">
                <a:solidFill>
                  <a:schemeClr val="tx1">
                    <a:lumMod val="75000"/>
                    <a:lumOff val="25000"/>
                  </a:schemeClr>
                </a:solidFill>
              </a:rPr>
              <a:t>Cost to Collect</a:t>
            </a:r>
          </a:p>
          <a:p>
            <a:pPr marL="285750" indent="-285750" defTabSz="914400">
              <a:spcBef>
                <a:spcPts val="600"/>
              </a:spcBef>
              <a:buFont typeface="Calibri" panose="020F0502020204030204" pitchFamily="34" charset="0"/>
              <a:buChar char="•"/>
            </a:pPr>
            <a:r>
              <a:rPr lang="en-US" b="1" dirty="0">
                <a:solidFill>
                  <a:schemeClr val="tx1">
                    <a:lumMod val="75000"/>
                    <a:lumOff val="25000"/>
                  </a:schemeClr>
                </a:solidFill>
              </a:rPr>
              <a:t>Write Offs/Bad Debt</a:t>
            </a:r>
          </a:p>
          <a:p>
            <a:pPr marL="285750" indent="-285750" defTabSz="914400">
              <a:spcBef>
                <a:spcPts val="600"/>
              </a:spcBef>
              <a:buFont typeface="Calibri" panose="020F0502020204030204" pitchFamily="34" charset="0"/>
              <a:buChar char="•"/>
            </a:pPr>
            <a:r>
              <a:rPr lang="en-US" b="1" dirty="0">
                <a:solidFill>
                  <a:schemeClr val="tx1">
                    <a:lumMod val="75000"/>
                    <a:lumOff val="25000"/>
                  </a:schemeClr>
                </a:solidFill>
              </a:rPr>
              <a:t>Point of Service Cash/Co-payment Collection Rate</a:t>
            </a:r>
          </a:p>
          <a:p>
            <a:pPr marL="285750" indent="-285750" defTabSz="914400">
              <a:spcBef>
                <a:spcPts val="600"/>
              </a:spcBef>
              <a:buFont typeface="Calibri" panose="020F0502020204030204" pitchFamily="34" charset="0"/>
              <a:buChar char="•"/>
            </a:pPr>
            <a:endParaRPr lang="en-US" b="1" dirty="0">
              <a:solidFill>
                <a:schemeClr val="tx1">
                  <a:lumMod val="75000"/>
                  <a:lumOff val="25000"/>
                </a:schemeClr>
              </a:solidFill>
            </a:endParaRPr>
          </a:p>
          <a:p>
            <a:pPr defTabSz="914400">
              <a:spcBef>
                <a:spcPts val="600"/>
              </a:spcBef>
              <a:buFont typeface="Calibri" panose="020F0502020204030204" pitchFamily="34" charset="0"/>
            </a:pPr>
            <a:endParaRPr lang="en-US" dirty="0">
              <a:solidFill>
                <a:schemeClr val="tx1">
                  <a:lumMod val="75000"/>
                  <a:lumOff val="25000"/>
                </a:schemeClr>
              </a:solidFill>
            </a:endParaRPr>
          </a:p>
        </p:txBody>
      </p:sp>
    </p:spTree>
    <p:extLst>
      <p:ext uri="{BB962C8B-B14F-4D97-AF65-F5344CB8AC3E}">
        <p14:creationId xmlns:p14="http://schemas.microsoft.com/office/powerpoint/2010/main" val="2279997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EEE4-FAF2-45F4-BEFA-0DC7A6BB2E53}"/>
              </a:ext>
            </a:extLst>
          </p:cNvPr>
          <p:cNvSpPr>
            <a:spLocks noGrp="1"/>
          </p:cNvSpPr>
          <p:nvPr>
            <p:ph type="title"/>
          </p:nvPr>
        </p:nvSpPr>
        <p:spPr/>
        <p:txBody>
          <a:bodyPr/>
          <a:lstStyle/>
          <a:p>
            <a:r>
              <a:rPr lang="en-US" dirty="0"/>
              <a:t>KPI Example</a:t>
            </a:r>
          </a:p>
        </p:txBody>
      </p:sp>
      <p:sp>
        <p:nvSpPr>
          <p:cNvPr id="3" name="TextBox 2">
            <a:extLst>
              <a:ext uri="{FF2B5EF4-FFF2-40B4-BE49-F238E27FC236}">
                <a16:creationId xmlns:a16="http://schemas.microsoft.com/office/drawing/2014/main" id="{06DB0DAA-80EC-48B9-BAE6-09DBBCF7186F}"/>
              </a:ext>
            </a:extLst>
          </p:cNvPr>
          <p:cNvSpPr txBox="1"/>
          <p:nvPr/>
        </p:nvSpPr>
        <p:spPr>
          <a:xfrm>
            <a:off x="1257300" y="2343150"/>
            <a:ext cx="7959167" cy="3693319"/>
          </a:xfrm>
          <a:prstGeom prst="rect">
            <a:avLst/>
          </a:prstGeom>
          <a:noFill/>
        </p:spPr>
        <p:txBody>
          <a:bodyPr wrap="none" rtlCol="0">
            <a:spAutoFit/>
          </a:bodyPr>
          <a:lstStyle/>
          <a:p>
            <a:r>
              <a:rPr lang="en-US" dirty="0"/>
              <a:t>A California hospital collected the following data from the prior fiscal year:</a:t>
            </a:r>
          </a:p>
          <a:p>
            <a:endParaRPr lang="en-US" dirty="0"/>
          </a:p>
          <a:p>
            <a:endParaRPr lang="en-US" dirty="0"/>
          </a:p>
          <a:p>
            <a:endParaRPr lang="en-US" dirty="0"/>
          </a:p>
          <a:p>
            <a:endParaRPr lang="en-US" dirty="0"/>
          </a:p>
          <a:p>
            <a:endParaRPr lang="en-US" dirty="0"/>
          </a:p>
          <a:p>
            <a:endParaRPr lang="en-US" dirty="0"/>
          </a:p>
          <a:p>
            <a:endParaRPr lang="en-US" dirty="0"/>
          </a:p>
          <a:p>
            <a:r>
              <a:rPr lang="en-US" dirty="0"/>
              <a:t>What is the days in Accounts Receivable?  </a:t>
            </a:r>
          </a:p>
          <a:p>
            <a:pPr lvl="1"/>
            <a:r>
              <a:rPr lang="en-US" dirty="0"/>
              <a:t>How does it compare to best practice?  </a:t>
            </a:r>
          </a:p>
          <a:p>
            <a:endParaRPr lang="en-US" dirty="0"/>
          </a:p>
          <a:p>
            <a:r>
              <a:rPr lang="en-US" dirty="0"/>
              <a:t>What is the percent bad debt? </a:t>
            </a:r>
          </a:p>
          <a:p>
            <a:pPr lvl="1"/>
            <a:r>
              <a:rPr lang="en-US" dirty="0"/>
              <a:t>How does it compare to best practice?</a:t>
            </a:r>
          </a:p>
        </p:txBody>
      </p:sp>
      <p:pic>
        <p:nvPicPr>
          <p:cNvPr id="4" name="Picture 3">
            <a:extLst>
              <a:ext uri="{FF2B5EF4-FFF2-40B4-BE49-F238E27FC236}">
                <a16:creationId xmlns:a16="http://schemas.microsoft.com/office/drawing/2014/main" id="{1CB74D43-EBCC-4490-A34F-13008AF7615D}"/>
              </a:ext>
            </a:extLst>
          </p:cNvPr>
          <p:cNvPicPr>
            <a:picLocks noChangeAspect="1"/>
          </p:cNvPicPr>
          <p:nvPr/>
        </p:nvPicPr>
        <p:blipFill>
          <a:blip r:embed="rId2"/>
          <a:stretch>
            <a:fillRect/>
          </a:stretch>
        </p:blipFill>
        <p:spPr>
          <a:xfrm>
            <a:off x="1257300" y="3042047"/>
            <a:ext cx="5888356" cy="1103472"/>
          </a:xfrm>
          <a:prstGeom prst="rect">
            <a:avLst/>
          </a:prstGeom>
        </p:spPr>
      </p:pic>
    </p:spTree>
    <p:extLst>
      <p:ext uri="{BB962C8B-B14F-4D97-AF65-F5344CB8AC3E}">
        <p14:creationId xmlns:p14="http://schemas.microsoft.com/office/powerpoint/2010/main" val="2341304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42A1AE-454C-42F1-A076-E04DAD6A7240}"/>
              </a:ext>
            </a:extLst>
          </p:cNvPr>
          <p:cNvSpPr txBox="1"/>
          <p:nvPr/>
        </p:nvSpPr>
        <p:spPr>
          <a:xfrm>
            <a:off x="1617306" y="1206759"/>
            <a:ext cx="9504784" cy="4801314"/>
          </a:xfrm>
          <a:prstGeom prst="rect">
            <a:avLst/>
          </a:prstGeom>
          <a:noFill/>
        </p:spPr>
        <p:txBody>
          <a:bodyPr wrap="square" rtlCol="0">
            <a:spAutoFit/>
          </a:bodyPr>
          <a:lstStyle/>
          <a:p>
            <a:r>
              <a:rPr lang="en-US" b="1" dirty="0"/>
              <a:t>Days in A/R </a:t>
            </a:r>
          </a:p>
          <a:p>
            <a:endParaRPr lang="en-US" b="1" dirty="0"/>
          </a:p>
          <a:p>
            <a:endParaRPr lang="en-US" b="1" dirty="0"/>
          </a:p>
          <a:p>
            <a:r>
              <a:rPr lang="en-US" b="1" dirty="0"/>
              <a:t>			</a:t>
            </a:r>
            <a:r>
              <a:rPr lang="en-US" dirty="0"/>
              <a:t>= $57,127,000/($489,504,000/365) = 42.6</a:t>
            </a:r>
          </a:p>
          <a:p>
            <a:endParaRPr lang="en-US" dirty="0"/>
          </a:p>
          <a:p>
            <a:r>
              <a:rPr lang="en-US" dirty="0"/>
              <a:t>Best practice is 40 to 45 days, so this hospital is performing withing that range.</a:t>
            </a:r>
          </a:p>
          <a:p>
            <a:endParaRPr lang="en-US" dirty="0"/>
          </a:p>
          <a:p>
            <a:endParaRPr lang="en-US" dirty="0"/>
          </a:p>
          <a:p>
            <a:r>
              <a:rPr lang="en-US" b="1" dirty="0"/>
              <a:t>% Bad Debt </a:t>
            </a:r>
          </a:p>
          <a:p>
            <a:endParaRPr lang="en-US" b="1" dirty="0"/>
          </a:p>
          <a:p>
            <a:r>
              <a:rPr lang="en-US" b="1" dirty="0"/>
              <a:t>			</a:t>
            </a:r>
            <a:r>
              <a:rPr lang="en-US" dirty="0"/>
              <a:t>= $10,934,000/$489,504,000 = 2.2%</a:t>
            </a:r>
          </a:p>
          <a:p>
            <a:endParaRPr lang="en-US" dirty="0"/>
          </a:p>
          <a:p>
            <a:r>
              <a:rPr lang="en-US" dirty="0"/>
              <a:t>Best practice is below 2% - this hospital is just above that, so they should take a closer look at their bad debt.  Is it trending up or down?  If going down, that is a positive indicator but if going up, they should look at some of the revenue cycle processes involving patient payment counseling.</a:t>
            </a:r>
          </a:p>
          <a:p>
            <a:endParaRPr lang="en-US" dirty="0"/>
          </a:p>
        </p:txBody>
      </p:sp>
    </p:spTree>
    <p:extLst>
      <p:ext uri="{BB962C8B-B14F-4D97-AF65-F5344CB8AC3E}">
        <p14:creationId xmlns:p14="http://schemas.microsoft.com/office/powerpoint/2010/main" val="2254378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6C427-2E09-4A7A-98C2-8B927F93B49C}"/>
              </a:ext>
            </a:extLst>
          </p:cNvPr>
          <p:cNvSpPr>
            <a:spLocks noGrp="1"/>
          </p:cNvSpPr>
          <p:nvPr>
            <p:ph type="title"/>
          </p:nvPr>
        </p:nvSpPr>
        <p:spPr/>
        <p:txBody>
          <a:bodyPr/>
          <a:lstStyle/>
          <a:p>
            <a:r>
              <a:rPr lang="en-US" dirty="0"/>
              <a:t>Other Metrics and Measures</a:t>
            </a:r>
          </a:p>
        </p:txBody>
      </p:sp>
      <p:sp>
        <p:nvSpPr>
          <p:cNvPr id="3" name="TextBox 2">
            <a:extLst>
              <a:ext uri="{FF2B5EF4-FFF2-40B4-BE49-F238E27FC236}">
                <a16:creationId xmlns:a16="http://schemas.microsoft.com/office/drawing/2014/main" id="{4DD882A9-4D6A-412D-98BB-0B3B3DF93AFF}"/>
              </a:ext>
            </a:extLst>
          </p:cNvPr>
          <p:cNvSpPr txBox="1"/>
          <p:nvPr/>
        </p:nvSpPr>
        <p:spPr>
          <a:xfrm>
            <a:off x="1097280" y="2271548"/>
            <a:ext cx="7590219" cy="2446824"/>
          </a:xfrm>
          <a:prstGeom prst="rect">
            <a:avLst/>
          </a:prstGeom>
          <a:noFill/>
        </p:spPr>
        <p:txBody>
          <a:bodyPr wrap="none" rtlCol="0">
            <a:spAutoFit/>
          </a:bodyPr>
          <a:lstStyle/>
          <a:p>
            <a:pPr marL="285750" lvl="0" indent="-285750">
              <a:lnSpc>
                <a:spcPct val="150000"/>
              </a:lnSpc>
              <a:buFont typeface="Arial" panose="020B0604020202020204" pitchFamily="34" charset="0"/>
              <a:buChar char="•"/>
            </a:pPr>
            <a:r>
              <a:rPr lang="en-US" dirty="0"/>
              <a:t>Insurance verification (%) at time of admission (inpatient, outpatient)</a:t>
            </a:r>
          </a:p>
          <a:p>
            <a:pPr marL="285750" lvl="0" indent="-285750">
              <a:lnSpc>
                <a:spcPct val="150000"/>
              </a:lnSpc>
              <a:buFont typeface="Arial" panose="020B0604020202020204" pitchFamily="34" charset="0"/>
              <a:buChar char="•"/>
            </a:pPr>
            <a:r>
              <a:rPr lang="en-US" dirty="0"/>
              <a:t>Average patient wait time for registration/appointment</a:t>
            </a:r>
          </a:p>
          <a:p>
            <a:pPr marL="285750" lvl="0" indent="-285750">
              <a:lnSpc>
                <a:spcPct val="150000"/>
              </a:lnSpc>
              <a:buFont typeface="Arial" panose="020B0604020202020204" pitchFamily="34" charset="0"/>
              <a:buChar char="•"/>
            </a:pPr>
            <a:r>
              <a:rPr lang="en-US" dirty="0"/>
              <a:t>Patient no-show rates</a:t>
            </a:r>
          </a:p>
          <a:p>
            <a:pPr marL="285750" lvl="0" indent="-285750">
              <a:lnSpc>
                <a:spcPct val="150000"/>
              </a:lnSpc>
              <a:buFont typeface="Arial" panose="020B0604020202020204" pitchFamily="34" charset="0"/>
              <a:buChar char="•"/>
            </a:pPr>
            <a:r>
              <a:rPr lang="en-US" dirty="0"/>
              <a:t>Denials overturned rate</a:t>
            </a:r>
          </a:p>
          <a:p>
            <a:pPr marL="285750" lvl="0" indent="-285750">
              <a:lnSpc>
                <a:spcPct val="150000"/>
              </a:lnSpc>
              <a:buFont typeface="Arial" panose="020B0604020202020204" pitchFamily="34" charset="0"/>
              <a:buChar char="•"/>
            </a:pPr>
            <a:r>
              <a:rPr lang="en-US" dirty="0"/>
              <a:t>Inpatient/Outpatient charts coded per day</a:t>
            </a:r>
          </a:p>
          <a:p>
            <a:endParaRPr lang="en-US" dirty="0"/>
          </a:p>
        </p:txBody>
      </p:sp>
    </p:spTree>
    <p:extLst>
      <p:ext uri="{BB962C8B-B14F-4D97-AF65-F5344CB8AC3E}">
        <p14:creationId xmlns:p14="http://schemas.microsoft.com/office/powerpoint/2010/main" val="2222150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C869C3B-5565-4AAC-86A8-9EB0AB1C6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F917882F-C74A-410F-8D55-085AF6863DBD}"/>
              </a:ext>
            </a:extLst>
          </p:cNvPr>
          <p:cNvSpPr>
            <a:spLocks noGrp="1"/>
          </p:cNvSpPr>
          <p:nvPr>
            <p:ph type="title"/>
          </p:nvPr>
        </p:nvSpPr>
        <p:spPr>
          <a:xfrm>
            <a:off x="638423" y="3807725"/>
            <a:ext cx="10909073" cy="1447062"/>
          </a:xfrm>
        </p:spPr>
        <p:txBody>
          <a:bodyPr vert="horz" lIns="91440" tIns="45720" rIns="91440" bIns="45720" rtlCol="0" anchor="b">
            <a:normAutofit/>
          </a:bodyPr>
          <a:lstStyle/>
          <a:p>
            <a:pPr algn="ctr"/>
            <a:r>
              <a:rPr lang="en-US" sz="4000" dirty="0">
                <a:solidFill>
                  <a:schemeClr val="tx1">
                    <a:lumMod val="85000"/>
                    <a:lumOff val="15000"/>
                  </a:schemeClr>
                </a:solidFill>
              </a:rPr>
              <a:t>Insurance Verification Reporting Discussion</a:t>
            </a:r>
          </a:p>
        </p:txBody>
      </p:sp>
      <p:pic>
        <p:nvPicPr>
          <p:cNvPr id="7" name="Picture 6">
            <a:extLst>
              <a:ext uri="{FF2B5EF4-FFF2-40B4-BE49-F238E27FC236}">
                <a16:creationId xmlns:a16="http://schemas.microsoft.com/office/drawing/2014/main" id="{DCD74BD2-7836-4F1A-962B-72523087A86F}"/>
              </a:ext>
            </a:extLst>
          </p:cNvPr>
          <p:cNvPicPr>
            <a:picLocks noChangeAspect="1"/>
          </p:cNvPicPr>
          <p:nvPr/>
        </p:nvPicPr>
        <p:blipFill>
          <a:blip r:embed="rId2"/>
          <a:stretch>
            <a:fillRect/>
          </a:stretch>
        </p:blipFill>
        <p:spPr>
          <a:xfrm>
            <a:off x="1400861" y="918079"/>
            <a:ext cx="9682317" cy="3305599"/>
          </a:xfrm>
          <a:prstGeom prst="rect">
            <a:avLst/>
          </a:prstGeom>
        </p:spPr>
      </p:pic>
      <p:cxnSp>
        <p:nvCxnSpPr>
          <p:cNvPr id="19" name="Straight Connector 18">
            <a:extLst>
              <a:ext uri="{FF2B5EF4-FFF2-40B4-BE49-F238E27FC236}">
                <a16:creationId xmlns:a16="http://schemas.microsoft.com/office/drawing/2014/main" id="{F41136EC-EC34-4D08-B5AB-8CE5870B1C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600" y="5415653"/>
            <a:ext cx="86868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995470A-422C-4D09-B47E-C2E326495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16D2EF95-6BA4-4D86-AF79-E9941FF56F1D}"/>
              </a:ext>
            </a:extLst>
          </p:cNvPr>
          <p:cNvSpPr txBox="1"/>
          <p:nvPr/>
        </p:nvSpPr>
        <p:spPr>
          <a:xfrm>
            <a:off x="1207658" y="5505850"/>
            <a:ext cx="6120586" cy="646331"/>
          </a:xfrm>
          <a:prstGeom prst="rect">
            <a:avLst/>
          </a:prstGeom>
          <a:noFill/>
        </p:spPr>
        <p:txBody>
          <a:bodyPr wrap="none" rtlCol="0">
            <a:spAutoFit/>
          </a:bodyPr>
          <a:lstStyle/>
          <a:p>
            <a:pPr marL="285750" indent="-285750">
              <a:buFont typeface="Arial" panose="020B0604020202020204" pitchFamily="34" charset="0"/>
              <a:buChar char="•"/>
            </a:pPr>
            <a:r>
              <a:rPr lang="en-US" dirty="0"/>
              <a:t>How would you compare the week to week results?</a:t>
            </a:r>
          </a:p>
          <a:p>
            <a:pPr marL="285750" indent="-285750">
              <a:buFont typeface="Arial" panose="020B0604020202020204" pitchFamily="34" charset="0"/>
              <a:buChar char="•"/>
            </a:pPr>
            <a:r>
              <a:rPr lang="en-US" dirty="0"/>
              <a:t>What suggestions would you have for improvement?  </a:t>
            </a:r>
          </a:p>
        </p:txBody>
      </p:sp>
    </p:spTree>
    <p:extLst>
      <p:ext uri="{BB962C8B-B14F-4D97-AF65-F5344CB8AC3E}">
        <p14:creationId xmlns:p14="http://schemas.microsoft.com/office/powerpoint/2010/main" val="974628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A9E9-E194-4E1B-99B5-02E08D121954}"/>
              </a:ext>
            </a:extLst>
          </p:cNvPr>
          <p:cNvSpPr>
            <a:spLocks noGrp="1"/>
          </p:cNvSpPr>
          <p:nvPr>
            <p:ph type="title"/>
          </p:nvPr>
        </p:nvSpPr>
        <p:spPr/>
        <p:txBody>
          <a:bodyPr/>
          <a:lstStyle/>
          <a:p>
            <a:r>
              <a:rPr lang="en-US" dirty="0"/>
              <a:t>Denials Management</a:t>
            </a:r>
          </a:p>
        </p:txBody>
      </p:sp>
      <p:sp>
        <p:nvSpPr>
          <p:cNvPr id="3" name="Text Placeholder 2">
            <a:extLst>
              <a:ext uri="{FF2B5EF4-FFF2-40B4-BE49-F238E27FC236}">
                <a16:creationId xmlns:a16="http://schemas.microsoft.com/office/drawing/2014/main" id="{97B82753-EEBC-4364-9B68-BCC6FF9FE5D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3052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0E95-911A-477B-9166-F95A06B1148F}"/>
              </a:ext>
            </a:extLst>
          </p:cNvPr>
          <p:cNvSpPr>
            <a:spLocks noGrp="1"/>
          </p:cNvSpPr>
          <p:nvPr>
            <p:ph type="title"/>
          </p:nvPr>
        </p:nvSpPr>
        <p:spPr/>
        <p:txBody>
          <a:bodyPr/>
          <a:lstStyle/>
          <a:p>
            <a:r>
              <a:rPr lang="en-US" dirty="0"/>
              <a:t>What are denials?</a:t>
            </a:r>
          </a:p>
        </p:txBody>
      </p:sp>
      <p:sp>
        <p:nvSpPr>
          <p:cNvPr id="3" name="Content Placeholder 2">
            <a:extLst>
              <a:ext uri="{FF2B5EF4-FFF2-40B4-BE49-F238E27FC236}">
                <a16:creationId xmlns:a16="http://schemas.microsoft.com/office/drawing/2014/main" id="{9EF5237C-BDAE-44D8-85E7-4803569E6743}"/>
              </a:ext>
            </a:extLst>
          </p:cNvPr>
          <p:cNvSpPr txBox="1">
            <a:spLocks/>
          </p:cNvSpPr>
          <p:nvPr/>
        </p:nvSpPr>
        <p:spPr>
          <a:xfrm>
            <a:off x="1097280" y="2087174"/>
            <a:ext cx="10058400" cy="4083471"/>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285750" indent="-285750" eaLnBrk="1" hangingPunct="1">
              <a:buClr>
                <a:srgbClr val="002060"/>
              </a:buClr>
              <a:buFont typeface="Arial" panose="020B0604020202020204" pitchFamily="34" charset="0"/>
              <a:buChar char="•"/>
            </a:pPr>
            <a:r>
              <a:rPr lang="en-US" sz="2400" dirty="0">
                <a:solidFill>
                  <a:schemeClr val="tx1"/>
                </a:solidFill>
              </a:rPr>
              <a:t>Formal notice by a payer to a provider that a filed claim will not be paid, or may be paid at a lower amount than requested (underpayment)</a:t>
            </a:r>
          </a:p>
          <a:p>
            <a:pPr marL="285750" indent="-285750" eaLnBrk="1" hangingPunct="1">
              <a:buClr>
                <a:srgbClr val="002060"/>
              </a:buClr>
              <a:buFont typeface="Arial" panose="020B0604020202020204" pitchFamily="34" charset="0"/>
              <a:buChar char="•"/>
            </a:pPr>
            <a:r>
              <a:rPr lang="en-US" sz="2400" dirty="0">
                <a:solidFill>
                  <a:schemeClr val="tx1"/>
                </a:solidFill>
              </a:rPr>
              <a:t>Clean claims ratio – percent of claims paid on initial submission</a:t>
            </a:r>
          </a:p>
          <a:p>
            <a:pPr marL="1028700" lvl="1" eaLnBrk="1" hangingPunct="1">
              <a:buClr>
                <a:srgbClr val="002060"/>
              </a:buClr>
              <a:buFont typeface="Arial" panose="020B0604020202020204" pitchFamily="34" charset="0"/>
              <a:buChar char="•"/>
            </a:pPr>
            <a:r>
              <a:rPr lang="en-US" sz="2000" dirty="0">
                <a:solidFill>
                  <a:schemeClr val="tx1"/>
                </a:solidFill>
              </a:rPr>
              <a:t>Providers’ target is 95% or better clean claims ratio</a:t>
            </a:r>
          </a:p>
          <a:p>
            <a:pPr marL="285750" indent="-285750" eaLnBrk="1" hangingPunct="1">
              <a:buClr>
                <a:srgbClr val="002060"/>
              </a:buClr>
              <a:buFont typeface="Arial" panose="020B0604020202020204" pitchFamily="34" charset="0"/>
              <a:buChar char="•"/>
            </a:pPr>
            <a:r>
              <a:rPr lang="en-US" sz="2400" dirty="0">
                <a:solidFill>
                  <a:schemeClr val="tx1"/>
                </a:solidFill>
              </a:rPr>
              <a:t>Rework of claims is costly and negatively impacts cash flow</a:t>
            </a:r>
          </a:p>
          <a:p>
            <a:pPr marL="1028700" lvl="1" eaLnBrk="1" hangingPunct="1">
              <a:buClr>
                <a:srgbClr val="002060"/>
              </a:buClr>
              <a:buFont typeface="Arial" panose="020B0604020202020204" pitchFamily="34" charset="0"/>
              <a:buChar char="•"/>
            </a:pPr>
            <a:endParaRPr lang="en-US" sz="2000" dirty="0">
              <a:solidFill>
                <a:schemeClr val="tx1"/>
              </a:solidFill>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259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62F1-775B-4C10-9E0E-DFC752434288}"/>
              </a:ext>
            </a:extLst>
          </p:cNvPr>
          <p:cNvSpPr>
            <a:spLocks noGrp="1"/>
          </p:cNvSpPr>
          <p:nvPr>
            <p:ph type="title"/>
          </p:nvPr>
        </p:nvSpPr>
        <p:spPr/>
        <p:txBody>
          <a:bodyPr/>
          <a:lstStyle/>
          <a:p>
            <a:r>
              <a:rPr lang="en-US" dirty="0"/>
              <a:t>Categorizing Denials</a:t>
            </a:r>
          </a:p>
        </p:txBody>
      </p:sp>
      <p:sp>
        <p:nvSpPr>
          <p:cNvPr id="3" name="TextBox 2">
            <a:extLst>
              <a:ext uri="{FF2B5EF4-FFF2-40B4-BE49-F238E27FC236}">
                <a16:creationId xmlns:a16="http://schemas.microsoft.com/office/drawing/2014/main" id="{AAEBE814-A293-4A66-8887-D1F34E649E1D}"/>
              </a:ext>
            </a:extLst>
          </p:cNvPr>
          <p:cNvSpPr txBox="1"/>
          <p:nvPr/>
        </p:nvSpPr>
        <p:spPr>
          <a:xfrm>
            <a:off x="794084" y="2053389"/>
            <a:ext cx="10603831" cy="4036618"/>
          </a:xfrm>
          <a:prstGeom prst="rect">
            <a:avLst/>
          </a:prstGeom>
          <a:noFill/>
        </p:spPr>
        <p:txBody>
          <a:bodyPr wrap="square" rtlCol="0">
            <a:spAutoFit/>
          </a:bodyPr>
          <a:lstStyle/>
          <a:p>
            <a:pPr marL="285750" marR="0" indent="-285750" algn="just">
              <a:lnSpc>
                <a:spcPct val="107000"/>
              </a:lnSpc>
              <a:spcBef>
                <a:spcPts val="0"/>
              </a:spcBef>
              <a:spcAft>
                <a:spcPts val="800"/>
              </a:spcAft>
              <a:buFont typeface="Arial" panose="020B0604020202020204" pitchFamily="34" charset="0"/>
              <a:buChar char="•"/>
            </a:pPr>
            <a:r>
              <a:rPr lang="en-US" sz="2400" b="1" dirty="0"/>
              <a:t>Technical denials </a:t>
            </a:r>
            <a:r>
              <a:rPr lang="en-US" sz="2400" dirty="0"/>
              <a:t>– Claims denied due to some type of administrative error. </a:t>
            </a:r>
          </a:p>
          <a:p>
            <a:pPr marL="285750" marR="0" indent="-285750" algn="just">
              <a:lnSpc>
                <a:spcPct val="107000"/>
              </a:lnSpc>
              <a:spcBef>
                <a:spcPts val="0"/>
              </a:spcBef>
              <a:spcAft>
                <a:spcPts val="800"/>
              </a:spcAft>
              <a:buFont typeface="Arial" panose="020B0604020202020204" pitchFamily="34" charset="0"/>
              <a:buChar char="•"/>
            </a:pPr>
            <a:r>
              <a:rPr lang="en-US" sz="2400" b="1" dirty="0"/>
              <a:t>Medical denials </a:t>
            </a:r>
            <a:r>
              <a:rPr lang="en-US" sz="2400" dirty="0"/>
              <a:t>– Claims denied for medical necessity reasons.  </a:t>
            </a:r>
          </a:p>
          <a:p>
            <a:pPr marL="285750" marR="0" indent="-285750" algn="just">
              <a:lnSpc>
                <a:spcPct val="107000"/>
              </a:lnSpc>
              <a:spcBef>
                <a:spcPts val="0"/>
              </a:spcBef>
              <a:spcAft>
                <a:spcPts val="800"/>
              </a:spcAft>
              <a:buFont typeface="Arial" panose="020B0604020202020204" pitchFamily="34" charset="0"/>
              <a:buChar char="•"/>
            </a:pPr>
            <a:r>
              <a:rPr lang="en-US" sz="2400" b="1" dirty="0"/>
              <a:t>Partial payments or discrepancies </a:t>
            </a:r>
            <a:r>
              <a:rPr lang="en-US" sz="2400" dirty="0"/>
              <a:t>(typically underpayment) – Typically caused by contract misinterpretation or coding errors.</a:t>
            </a:r>
          </a:p>
          <a:p>
            <a:pPr marL="285750" marR="0" indent="-285750" algn="just">
              <a:lnSpc>
                <a:spcPct val="107000"/>
              </a:lnSpc>
              <a:spcBef>
                <a:spcPts val="0"/>
              </a:spcBef>
              <a:spcAft>
                <a:spcPts val="800"/>
              </a:spcAft>
              <a:buFont typeface="Arial" panose="020B0604020202020204" pitchFamily="34" charset="0"/>
              <a:buChar char="•"/>
            </a:pPr>
            <a:r>
              <a:rPr lang="en-US" sz="2400" b="1" dirty="0"/>
              <a:t>Claim suspensions </a:t>
            </a:r>
            <a:r>
              <a:rPr lang="en-US" sz="2400" dirty="0"/>
              <a:t>– The claim is placed “on hold” pending a review by the payer.  The payer will not process and make payment until the reviews are completed.</a:t>
            </a:r>
          </a:p>
          <a:p>
            <a:pPr marL="285750" marR="0" indent="-285750" algn="just">
              <a:lnSpc>
                <a:spcPct val="107000"/>
              </a:lnSpc>
              <a:spcBef>
                <a:spcPts val="0"/>
              </a:spcBef>
              <a:spcAft>
                <a:spcPts val="800"/>
              </a:spcAft>
              <a:buFont typeface="Arial" panose="020B0604020202020204" pitchFamily="34" charset="0"/>
              <a:buChar char="•"/>
            </a:pPr>
            <a:r>
              <a:rPr lang="en-US" sz="2400" b="1" dirty="0"/>
              <a:t>Late payments </a:t>
            </a:r>
            <a:r>
              <a:rPr lang="en-US" sz="2400" dirty="0"/>
              <a:t>– Payment takes longer than anticipated</a:t>
            </a:r>
            <a:endParaRPr lang="en-US" dirty="0"/>
          </a:p>
        </p:txBody>
      </p:sp>
    </p:spTree>
    <p:extLst>
      <p:ext uri="{BB962C8B-B14F-4D97-AF65-F5344CB8AC3E}">
        <p14:creationId xmlns:p14="http://schemas.microsoft.com/office/powerpoint/2010/main" val="288278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3F0E-AB4D-49E8-A3D2-B4EC411F4CCC}"/>
              </a:ext>
            </a:extLst>
          </p:cNvPr>
          <p:cNvSpPr>
            <a:spLocks noGrp="1"/>
          </p:cNvSpPr>
          <p:nvPr>
            <p:ph type="title"/>
          </p:nvPr>
        </p:nvSpPr>
        <p:spPr/>
        <p:txBody>
          <a:bodyPr/>
          <a:lstStyle/>
          <a:p>
            <a:r>
              <a:rPr lang="en-US" dirty="0"/>
              <a:t>Revenue Cycle</a:t>
            </a:r>
          </a:p>
        </p:txBody>
      </p:sp>
      <p:sp>
        <p:nvSpPr>
          <p:cNvPr id="3" name="Text Placeholder 2">
            <a:extLst>
              <a:ext uri="{FF2B5EF4-FFF2-40B4-BE49-F238E27FC236}">
                <a16:creationId xmlns:a16="http://schemas.microsoft.com/office/drawing/2014/main" id="{218C9CED-2798-4363-948E-1084B1A4E335}"/>
              </a:ext>
            </a:extLst>
          </p:cNvPr>
          <p:cNvSpPr>
            <a:spLocks noGrp="1"/>
          </p:cNvSpPr>
          <p:nvPr>
            <p:ph type="body" idx="1"/>
          </p:nvPr>
        </p:nvSpPr>
        <p:spPr/>
        <p:txBody>
          <a:bodyPr/>
          <a:lstStyle/>
          <a:p>
            <a:r>
              <a:rPr lang="en-US" dirty="0"/>
              <a:t>Stages</a:t>
            </a:r>
          </a:p>
        </p:txBody>
      </p:sp>
    </p:spTree>
    <p:extLst>
      <p:ext uri="{BB962C8B-B14F-4D97-AF65-F5344CB8AC3E}">
        <p14:creationId xmlns:p14="http://schemas.microsoft.com/office/powerpoint/2010/main" val="2714248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E542-FB6C-4444-82D1-06E65F5C1A6C}"/>
              </a:ext>
            </a:extLst>
          </p:cNvPr>
          <p:cNvSpPr>
            <a:spLocks noGrp="1"/>
          </p:cNvSpPr>
          <p:nvPr>
            <p:ph type="title"/>
          </p:nvPr>
        </p:nvSpPr>
        <p:spPr/>
        <p:txBody>
          <a:bodyPr/>
          <a:lstStyle/>
          <a:p>
            <a:r>
              <a:rPr lang="en-US" dirty="0"/>
              <a:t>Managing Denials</a:t>
            </a:r>
          </a:p>
        </p:txBody>
      </p:sp>
      <p:sp>
        <p:nvSpPr>
          <p:cNvPr id="3" name="TextBox 2">
            <a:extLst>
              <a:ext uri="{FF2B5EF4-FFF2-40B4-BE49-F238E27FC236}">
                <a16:creationId xmlns:a16="http://schemas.microsoft.com/office/drawing/2014/main" id="{5CA17E9D-FD12-4DCC-B7AB-F6AFB906362F}"/>
              </a:ext>
            </a:extLst>
          </p:cNvPr>
          <p:cNvSpPr txBox="1"/>
          <p:nvPr/>
        </p:nvSpPr>
        <p:spPr>
          <a:xfrm>
            <a:off x="1097280" y="1997839"/>
            <a:ext cx="7365414" cy="3477875"/>
          </a:xfrm>
          <a:prstGeom prst="rect">
            <a:avLst/>
          </a:prstGeom>
          <a:noFill/>
        </p:spPr>
        <p:txBody>
          <a:bodyPr wrap="none" rtlCol="0">
            <a:spAutoFit/>
          </a:bodyPr>
          <a:lstStyle/>
          <a:p>
            <a:pPr>
              <a:spcAft>
                <a:spcPts val="600"/>
              </a:spcAft>
            </a:pPr>
            <a:r>
              <a:rPr lang="en-US" sz="2000" dirty="0"/>
              <a:t>Conducting root cause analysis – why was the claim denied?</a:t>
            </a:r>
          </a:p>
          <a:p>
            <a:pPr marL="742950" lvl="1" indent="-285750">
              <a:spcAft>
                <a:spcPts val="600"/>
              </a:spcAft>
              <a:buFont typeface="Wingdings" panose="05000000000000000000" pitchFamily="2" charset="2"/>
              <a:buChar char="q"/>
            </a:pPr>
            <a:r>
              <a:rPr lang="en-US" sz="2000" dirty="0"/>
              <a:t>Duplicate claim filed</a:t>
            </a:r>
          </a:p>
          <a:p>
            <a:pPr marL="742950" lvl="1" indent="-285750">
              <a:spcAft>
                <a:spcPts val="600"/>
              </a:spcAft>
              <a:buFont typeface="Wingdings" panose="05000000000000000000" pitchFamily="2" charset="2"/>
              <a:buChar char="q"/>
            </a:pPr>
            <a:r>
              <a:rPr lang="en-US" sz="2000" dirty="0"/>
              <a:t>Service not covered by patient’s plan</a:t>
            </a:r>
          </a:p>
          <a:p>
            <a:pPr marL="742950" lvl="1" indent="-285750">
              <a:spcAft>
                <a:spcPts val="600"/>
              </a:spcAft>
              <a:buFont typeface="Wingdings" panose="05000000000000000000" pitchFamily="2" charset="2"/>
              <a:buChar char="q"/>
            </a:pPr>
            <a:r>
              <a:rPr lang="en-US" sz="2000" dirty="0"/>
              <a:t>Patient not covered by plan</a:t>
            </a:r>
          </a:p>
          <a:p>
            <a:pPr marL="742950" lvl="1" indent="-285750">
              <a:spcAft>
                <a:spcPts val="600"/>
              </a:spcAft>
              <a:buFont typeface="Wingdings" panose="05000000000000000000" pitchFamily="2" charset="2"/>
              <a:buChar char="q"/>
            </a:pPr>
            <a:r>
              <a:rPr lang="en-US" sz="2000" dirty="0"/>
              <a:t>Incorrect or incomplete information</a:t>
            </a:r>
          </a:p>
          <a:p>
            <a:pPr marL="742950" lvl="1" indent="-285750">
              <a:spcAft>
                <a:spcPts val="600"/>
              </a:spcAft>
              <a:buFont typeface="Wingdings" panose="05000000000000000000" pitchFamily="2" charset="2"/>
              <a:buChar char="q"/>
            </a:pPr>
            <a:r>
              <a:rPr lang="en-US" sz="2000" dirty="0"/>
              <a:t>Pre-certification or pre-authorization not obtained</a:t>
            </a:r>
          </a:p>
          <a:p>
            <a:pPr marL="742950" lvl="1" indent="-285750">
              <a:spcAft>
                <a:spcPts val="600"/>
              </a:spcAft>
              <a:buFont typeface="Wingdings" panose="05000000000000000000" pitchFamily="2" charset="2"/>
              <a:buChar char="q"/>
            </a:pPr>
            <a:r>
              <a:rPr lang="en-US" sz="2000" dirty="0"/>
              <a:t>Service not medically necessary</a:t>
            </a:r>
          </a:p>
          <a:p>
            <a:pPr marL="742950" lvl="1" indent="-285750">
              <a:spcAft>
                <a:spcPts val="600"/>
              </a:spcAft>
              <a:buFont typeface="Wingdings" panose="05000000000000000000" pitchFamily="2" charset="2"/>
              <a:buChar char="q"/>
            </a:pPr>
            <a:r>
              <a:rPr lang="en-US" sz="2000" dirty="0"/>
              <a:t>Untimely filing (past deadline to submit)</a:t>
            </a:r>
          </a:p>
          <a:p>
            <a:pPr marL="742950" lvl="1" indent="-285750">
              <a:spcAft>
                <a:spcPts val="600"/>
              </a:spcAft>
              <a:buFont typeface="Wingdings" panose="05000000000000000000" pitchFamily="2" charset="2"/>
              <a:buChar char="q"/>
            </a:pPr>
            <a:r>
              <a:rPr lang="en-US" sz="2000" dirty="0"/>
              <a:t>Diagnosis incorrect or inconsistent with documentation</a:t>
            </a:r>
          </a:p>
        </p:txBody>
      </p:sp>
    </p:spTree>
    <p:extLst>
      <p:ext uri="{BB962C8B-B14F-4D97-AF65-F5344CB8AC3E}">
        <p14:creationId xmlns:p14="http://schemas.microsoft.com/office/powerpoint/2010/main" val="2393138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12">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3C516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3C40621-323F-49E9-89AF-263D443F8998}"/>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a:solidFill>
                  <a:srgbClr val="FFFFFF"/>
                </a:solidFill>
              </a:rPr>
              <a:t>Denials Trend Analysis</a:t>
            </a:r>
          </a:p>
        </p:txBody>
      </p:sp>
      <p:cxnSp>
        <p:nvCxnSpPr>
          <p:cNvPr id="23" name="Straight Connector 16">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3BB87AC-1246-408E-B7FA-80066187AF44}"/>
              </a:ext>
            </a:extLst>
          </p:cNvPr>
          <p:cNvSpPr txBox="1"/>
          <p:nvPr/>
        </p:nvSpPr>
        <p:spPr>
          <a:xfrm>
            <a:off x="571752" y="2799654"/>
            <a:ext cx="3005462" cy="3189665"/>
          </a:xfrm>
          <a:prstGeom prst="rect">
            <a:avLst/>
          </a:prstGeom>
        </p:spPr>
        <p:txBody>
          <a:bodyPr vert="horz" lIns="0" tIns="45720" rIns="0" bIns="45720" rtlCol="0">
            <a:normAutofit/>
          </a:bodyPr>
          <a:lstStyle/>
          <a:p>
            <a:pPr marL="285750" indent="-285750" defTabSz="914400">
              <a:spcAft>
                <a:spcPts val="600"/>
              </a:spcAft>
              <a:buFont typeface="Calibri" panose="020F0502020204030204" pitchFamily="34" charset="0"/>
              <a:buChar char="•"/>
            </a:pPr>
            <a:r>
              <a:rPr lang="en-US" dirty="0">
                <a:solidFill>
                  <a:srgbClr val="FFFFFF"/>
                </a:solidFill>
              </a:rPr>
              <a:t>Look for trends to identify process improvement opportunities</a:t>
            </a:r>
          </a:p>
          <a:p>
            <a:pPr marL="285750" indent="-285750" defTabSz="914400">
              <a:spcAft>
                <a:spcPts val="600"/>
              </a:spcAft>
              <a:buFont typeface="Calibri" panose="020F0502020204030204" pitchFamily="34" charset="0"/>
              <a:buChar char="•"/>
            </a:pPr>
            <a:r>
              <a:rPr lang="en-US" dirty="0">
                <a:solidFill>
                  <a:srgbClr val="FFFFFF"/>
                </a:solidFill>
              </a:rPr>
              <a:t>Segregate data by type of denial or by payer to identify opportunities for improvement</a:t>
            </a:r>
          </a:p>
          <a:p>
            <a:pPr marL="285750" indent="-285750" defTabSz="914400">
              <a:spcAft>
                <a:spcPts val="600"/>
              </a:spcAft>
              <a:buFont typeface="Calibri" panose="020F0502020204030204" pitchFamily="34" charset="0"/>
              <a:buChar char="•"/>
            </a:pPr>
            <a:endParaRPr lang="en-US" dirty="0">
              <a:solidFill>
                <a:srgbClr val="FFFFFF"/>
              </a:solidFill>
            </a:endParaRPr>
          </a:p>
        </p:txBody>
      </p:sp>
      <p:pic>
        <p:nvPicPr>
          <p:cNvPr id="3" name="Picture 2" descr="A screenshot of a map&#10;&#10;Description automatically generated">
            <a:extLst>
              <a:ext uri="{FF2B5EF4-FFF2-40B4-BE49-F238E27FC236}">
                <a16:creationId xmlns:a16="http://schemas.microsoft.com/office/drawing/2014/main" id="{D64B97A1-01C9-4A01-92AC-C5C529BFC647}"/>
              </a:ext>
            </a:extLst>
          </p:cNvPr>
          <p:cNvPicPr/>
          <p:nvPr/>
        </p:nvPicPr>
        <p:blipFill>
          <a:blip r:embed="rId2">
            <a:extLst>
              <a:ext uri="{28A0092B-C50C-407E-A947-70E740481C1C}">
                <a14:useLocalDpi xmlns:a14="http://schemas.microsoft.com/office/drawing/2010/main" val="0"/>
              </a:ext>
            </a:extLst>
          </a:blip>
          <a:stretch>
            <a:fillRect/>
          </a:stretch>
        </p:blipFill>
        <p:spPr>
          <a:xfrm>
            <a:off x="4742017" y="1644926"/>
            <a:ext cx="6798082" cy="3568147"/>
          </a:xfrm>
          <a:prstGeom prst="rect">
            <a:avLst/>
          </a:prstGeom>
        </p:spPr>
      </p:pic>
    </p:spTree>
    <p:extLst>
      <p:ext uri="{BB962C8B-B14F-4D97-AF65-F5344CB8AC3E}">
        <p14:creationId xmlns:p14="http://schemas.microsoft.com/office/powerpoint/2010/main" val="2108497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6758BB-6A1D-4A07-B6DC-FF6017C0D7C2}"/>
              </a:ext>
            </a:extLst>
          </p:cNvPr>
          <p:cNvPicPr>
            <a:picLocks noChangeAspect="1"/>
          </p:cNvPicPr>
          <p:nvPr/>
        </p:nvPicPr>
        <p:blipFill>
          <a:blip r:embed="rId2"/>
          <a:stretch>
            <a:fillRect/>
          </a:stretch>
        </p:blipFill>
        <p:spPr>
          <a:xfrm>
            <a:off x="605790" y="3623638"/>
            <a:ext cx="10980420" cy="2120003"/>
          </a:xfrm>
          <a:prstGeom prst="rect">
            <a:avLst/>
          </a:prstGeom>
        </p:spPr>
      </p:pic>
      <p:sp>
        <p:nvSpPr>
          <p:cNvPr id="3" name="Title 2">
            <a:extLst>
              <a:ext uri="{FF2B5EF4-FFF2-40B4-BE49-F238E27FC236}">
                <a16:creationId xmlns:a16="http://schemas.microsoft.com/office/drawing/2014/main" id="{ED230432-0C8C-4583-8CE6-C3E098D49994}"/>
              </a:ext>
            </a:extLst>
          </p:cNvPr>
          <p:cNvSpPr>
            <a:spLocks noGrp="1"/>
          </p:cNvSpPr>
          <p:nvPr>
            <p:ph type="title"/>
          </p:nvPr>
        </p:nvSpPr>
        <p:spPr/>
        <p:txBody>
          <a:bodyPr/>
          <a:lstStyle/>
          <a:p>
            <a:r>
              <a:rPr lang="en-US" dirty="0"/>
              <a:t>Denials Trending Exercise</a:t>
            </a:r>
          </a:p>
        </p:txBody>
      </p:sp>
      <p:sp>
        <p:nvSpPr>
          <p:cNvPr id="4" name="TextBox 3">
            <a:extLst>
              <a:ext uri="{FF2B5EF4-FFF2-40B4-BE49-F238E27FC236}">
                <a16:creationId xmlns:a16="http://schemas.microsoft.com/office/drawing/2014/main" id="{18AE88E5-BFED-4A03-A7A5-F528601FB6E9}"/>
              </a:ext>
            </a:extLst>
          </p:cNvPr>
          <p:cNvSpPr txBox="1"/>
          <p:nvPr/>
        </p:nvSpPr>
        <p:spPr>
          <a:xfrm>
            <a:off x="605791" y="2286000"/>
            <a:ext cx="10549890" cy="923330"/>
          </a:xfrm>
          <a:prstGeom prst="rect">
            <a:avLst/>
          </a:prstGeom>
          <a:noFill/>
        </p:spPr>
        <p:txBody>
          <a:bodyPr wrap="square" rtlCol="0">
            <a:spAutoFit/>
          </a:bodyPr>
          <a:lstStyle/>
          <a:p>
            <a:r>
              <a:rPr lang="en-US" dirty="0"/>
              <a:t>A 7-hospital healthcare system collected the last 12 months denials information by type of denial and payer.  Review the data by payer and reason and suggest next steps for further analysis and improvement.</a:t>
            </a:r>
          </a:p>
        </p:txBody>
      </p:sp>
    </p:spTree>
    <p:extLst>
      <p:ext uri="{BB962C8B-B14F-4D97-AF65-F5344CB8AC3E}">
        <p14:creationId xmlns:p14="http://schemas.microsoft.com/office/powerpoint/2010/main" val="747203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5C42-D469-4C85-B286-F3BD9533707D}"/>
              </a:ext>
            </a:extLst>
          </p:cNvPr>
          <p:cNvSpPr>
            <a:spLocks noGrp="1"/>
          </p:cNvSpPr>
          <p:nvPr>
            <p:ph type="title"/>
          </p:nvPr>
        </p:nvSpPr>
        <p:spPr/>
        <p:txBody>
          <a:bodyPr/>
          <a:lstStyle/>
          <a:p>
            <a:r>
              <a:rPr lang="en-US" dirty="0"/>
              <a:t>RAC Audits</a:t>
            </a:r>
          </a:p>
        </p:txBody>
      </p:sp>
      <p:sp>
        <p:nvSpPr>
          <p:cNvPr id="3" name="TextBox 2">
            <a:extLst>
              <a:ext uri="{FF2B5EF4-FFF2-40B4-BE49-F238E27FC236}">
                <a16:creationId xmlns:a16="http://schemas.microsoft.com/office/drawing/2014/main" id="{C9653A48-290A-465B-A54A-5EED604FD4BC}"/>
              </a:ext>
            </a:extLst>
          </p:cNvPr>
          <p:cNvSpPr txBox="1"/>
          <p:nvPr/>
        </p:nvSpPr>
        <p:spPr>
          <a:xfrm>
            <a:off x="802907" y="2459504"/>
            <a:ext cx="10538861"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Process where CMS audits claims submitted by providers</a:t>
            </a:r>
          </a:p>
          <a:p>
            <a:pPr marL="342900" indent="-342900">
              <a:buFont typeface="Arial" panose="020B0604020202020204" pitchFamily="34" charset="0"/>
              <a:buChar char="•"/>
            </a:pPr>
            <a:r>
              <a:rPr lang="en-US" sz="2400" dirty="0"/>
              <a:t>CMS hires Recovery Auditor Contractors (RACs) who are paid on a contingency basis (a portion of the recovered claims dollars) to identify and correct any improper payments </a:t>
            </a:r>
          </a:p>
          <a:p>
            <a:pPr marL="342900" indent="-342900">
              <a:buFont typeface="Arial" panose="020B0604020202020204" pitchFamily="34" charset="0"/>
              <a:buChar char="•"/>
            </a:pPr>
            <a:r>
              <a:rPr lang="en-US" sz="2400" dirty="0"/>
              <a:t>CMS uses this data to avoid future improper payments on claims</a:t>
            </a:r>
          </a:p>
        </p:txBody>
      </p:sp>
    </p:spTree>
    <p:extLst>
      <p:ext uri="{BB962C8B-B14F-4D97-AF65-F5344CB8AC3E}">
        <p14:creationId xmlns:p14="http://schemas.microsoft.com/office/powerpoint/2010/main" val="1492961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FC57-A61F-4D40-B59A-73FD84CC38FE}"/>
              </a:ext>
            </a:extLst>
          </p:cNvPr>
          <p:cNvSpPr>
            <a:spLocks noGrp="1"/>
          </p:cNvSpPr>
          <p:nvPr>
            <p:ph type="title"/>
          </p:nvPr>
        </p:nvSpPr>
        <p:spPr/>
        <p:txBody>
          <a:bodyPr/>
          <a:lstStyle/>
          <a:p>
            <a:r>
              <a:rPr lang="en-US" dirty="0"/>
              <a:t>Other Best Practices</a:t>
            </a:r>
          </a:p>
        </p:txBody>
      </p:sp>
      <p:sp>
        <p:nvSpPr>
          <p:cNvPr id="3" name="Text Placeholder 2">
            <a:extLst>
              <a:ext uri="{FF2B5EF4-FFF2-40B4-BE49-F238E27FC236}">
                <a16:creationId xmlns:a16="http://schemas.microsoft.com/office/drawing/2014/main" id="{E387D027-FF8C-44BA-AABD-95A0D6AEA4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85840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4E2A-CC65-454E-85E4-56BC90464D69}"/>
              </a:ext>
            </a:extLst>
          </p:cNvPr>
          <p:cNvSpPr>
            <a:spLocks noGrp="1"/>
          </p:cNvSpPr>
          <p:nvPr>
            <p:ph type="title"/>
          </p:nvPr>
        </p:nvSpPr>
        <p:spPr/>
        <p:txBody>
          <a:bodyPr/>
          <a:lstStyle/>
          <a:p>
            <a:r>
              <a:rPr lang="en-US" dirty="0"/>
              <a:t>Automating the Revenue Cycle</a:t>
            </a:r>
          </a:p>
        </p:txBody>
      </p:sp>
      <p:sp>
        <p:nvSpPr>
          <p:cNvPr id="3" name="TextBox 2">
            <a:extLst>
              <a:ext uri="{FF2B5EF4-FFF2-40B4-BE49-F238E27FC236}">
                <a16:creationId xmlns:a16="http://schemas.microsoft.com/office/drawing/2014/main" id="{6B454EFC-35FD-494E-9AB0-565129289421}"/>
              </a:ext>
            </a:extLst>
          </p:cNvPr>
          <p:cNvSpPr txBox="1"/>
          <p:nvPr/>
        </p:nvSpPr>
        <p:spPr>
          <a:xfrm>
            <a:off x="1097280" y="2261937"/>
            <a:ext cx="10058400" cy="2835905"/>
          </a:xfrm>
          <a:prstGeom prst="rect">
            <a:avLst/>
          </a:prstGeom>
          <a:noFill/>
        </p:spPr>
        <p:txBody>
          <a:bodyPr wrap="square" rtlCol="0">
            <a:spAutoFit/>
          </a:bodyPr>
          <a:lstStyle/>
          <a:p>
            <a:pPr marL="342900" marR="0" lvl="0" indent="-342900">
              <a:lnSpc>
                <a:spcPct val="107000"/>
              </a:lnSpc>
              <a:spcBef>
                <a:spcPts val="0"/>
              </a:spcBef>
              <a:spcAft>
                <a:spcPts val="0"/>
              </a:spcAft>
              <a:buFont typeface="Arial" panose="020B0604020202020204" pitchFamily="34" charset="0"/>
              <a:buChar char="•"/>
            </a:pPr>
            <a:r>
              <a:rPr lang="en-US" sz="2400" dirty="0"/>
              <a:t>Cost estimator tools </a:t>
            </a:r>
          </a:p>
          <a:p>
            <a:pPr marL="342900" marR="0" lvl="0" indent="-342900">
              <a:lnSpc>
                <a:spcPct val="107000"/>
              </a:lnSpc>
              <a:spcBef>
                <a:spcPts val="0"/>
              </a:spcBef>
              <a:spcAft>
                <a:spcPts val="0"/>
              </a:spcAft>
              <a:buFont typeface="Arial" panose="020B0604020202020204" pitchFamily="34" charset="0"/>
              <a:buChar char="•"/>
            </a:pPr>
            <a:r>
              <a:rPr lang="en-US" sz="2400" dirty="0"/>
              <a:t>Patient portals</a:t>
            </a:r>
          </a:p>
          <a:p>
            <a:pPr marL="342900" marR="0" lvl="0" indent="-342900">
              <a:lnSpc>
                <a:spcPct val="107000"/>
              </a:lnSpc>
              <a:spcBef>
                <a:spcPts val="0"/>
              </a:spcBef>
              <a:spcAft>
                <a:spcPts val="0"/>
              </a:spcAft>
              <a:buFont typeface="Arial" panose="020B0604020202020204" pitchFamily="34" charset="0"/>
              <a:buChar char="•"/>
            </a:pPr>
            <a:r>
              <a:rPr lang="en-US" sz="2400" dirty="0"/>
              <a:t>Tele-health </a:t>
            </a:r>
          </a:p>
          <a:p>
            <a:pPr marL="342900" marR="0" lvl="0" indent="-342900">
              <a:lnSpc>
                <a:spcPct val="107000"/>
              </a:lnSpc>
              <a:spcBef>
                <a:spcPts val="0"/>
              </a:spcBef>
              <a:spcAft>
                <a:spcPts val="0"/>
              </a:spcAft>
              <a:buFont typeface="Arial" panose="020B0604020202020204" pitchFamily="34" charset="0"/>
              <a:buChar char="•"/>
            </a:pPr>
            <a:r>
              <a:rPr lang="en-US" sz="2400" dirty="0"/>
              <a:t>Artificial intelligence </a:t>
            </a:r>
          </a:p>
          <a:p>
            <a:pPr marL="342900" marR="0" lvl="0" indent="-342900">
              <a:lnSpc>
                <a:spcPct val="107000"/>
              </a:lnSpc>
              <a:spcBef>
                <a:spcPts val="0"/>
              </a:spcBef>
              <a:spcAft>
                <a:spcPts val="0"/>
              </a:spcAft>
              <a:buFont typeface="Arial" panose="020B0604020202020204" pitchFamily="34" charset="0"/>
              <a:buChar char="•"/>
            </a:pPr>
            <a:r>
              <a:rPr lang="en-US" sz="2400" dirty="0"/>
              <a:t>Claims management and business intelligence tools </a:t>
            </a:r>
          </a:p>
          <a:p>
            <a:pPr marL="342900" marR="0" lvl="0" indent="-342900">
              <a:lnSpc>
                <a:spcPct val="107000"/>
              </a:lnSpc>
              <a:spcBef>
                <a:spcPts val="0"/>
              </a:spcBef>
              <a:spcAft>
                <a:spcPts val="0"/>
              </a:spcAft>
              <a:buFont typeface="Arial" panose="020B0604020202020204" pitchFamily="34" charset="0"/>
              <a:buChar char="•"/>
            </a:pPr>
            <a:r>
              <a:rPr lang="en-US" sz="2400" dirty="0"/>
              <a:t>Workflow automation </a:t>
            </a:r>
          </a:p>
          <a:p>
            <a:pPr marL="342900" marR="0" lvl="0" indent="-342900">
              <a:lnSpc>
                <a:spcPct val="107000"/>
              </a:lnSpc>
              <a:spcBef>
                <a:spcPts val="0"/>
              </a:spcBef>
              <a:spcAft>
                <a:spcPts val="0"/>
              </a:spcAft>
              <a:buFont typeface="Arial" panose="020B0604020202020204" pitchFamily="34" charset="0"/>
              <a:buChar char="•"/>
            </a:pPr>
            <a:r>
              <a:rPr lang="en-US" sz="2400" dirty="0"/>
              <a:t>Blockchain technology</a:t>
            </a:r>
          </a:p>
        </p:txBody>
      </p:sp>
    </p:spTree>
    <p:extLst>
      <p:ext uri="{BB962C8B-B14F-4D97-AF65-F5344CB8AC3E}">
        <p14:creationId xmlns:p14="http://schemas.microsoft.com/office/powerpoint/2010/main" val="1716615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2393A-E5A0-4CF0-BC26-8B19F75AA24C}"/>
              </a:ext>
            </a:extLst>
          </p:cNvPr>
          <p:cNvSpPr>
            <a:spLocks noGrp="1"/>
          </p:cNvSpPr>
          <p:nvPr>
            <p:ph type="title"/>
          </p:nvPr>
        </p:nvSpPr>
        <p:spPr/>
        <p:txBody>
          <a:bodyPr/>
          <a:lstStyle/>
          <a:p>
            <a:r>
              <a:rPr lang="en-US" dirty="0"/>
              <a:t>Training and Job Aids</a:t>
            </a:r>
          </a:p>
        </p:txBody>
      </p:sp>
      <p:sp>
        <p:nvSpPr>
          <p:cNvPr id="3" name="TextBox 2">
            <a:extLst>
              <a:ext uri="{FF2B5EF4-FFF2-40B4-BE49-F238E27FC236}">
                <a16:creationId xmlns:a16="http://schemas.microsoft.com/office/drawing/2014/main" id="{8064686D-9D1B-4083-A3E4-9DA7D3496801}"/>
              </a:ext>
            </a:extLst>
          </p:cNvPr>
          <p:cNvSpPr txBox="1"/>
          <p:nvPr/>
        </p:nvSpPr>
        <p:spPr>
          <a:xfrm>
            <a:off x="850231" y="2342147"/>
            <a:ext cx="10305449" cy="2045560"/>
          </a:xfrm>
          <a:prstGeom prst="rect">
            <a:avLst/>
          </a:prstGeom>
          <a:noFill/>
        </p:spPr>
        <p:txBody>
          <a:bodyPr wrap="square" rtlCol="0">
            <a:spAutoFit/>
          </a:bodyPr>
          <a:lstStyle/>
          <a:p>
            <a:pPr marL="342900" indent="-342900">
              <a:lnSpc>
                <a:spcPct val="107000"/>
              </a:lnSpc>
              <a:buFont typeface="Arial" panose="020B0604020202020204" pitchFamily="34" charset="0"/>
              <a:buChar char="•"/>
            </a:pPr>
            <a:r>
              <a:rPr lang="en-US" sz="2400" dirty="0"/>
              <a:t>People skills</a:t>
            </a:r>
          </a:p>
          <a:p>
            <a:pPr marL="342900" indent="-342900">
              <a:lnSpc>
                <a:spcPct val="107000"/>
              </a:lnSpc>
              <a:buFont typeface="Arial" panose="020B0604020202020204" pitchFamily="34" charset="0"/>
              <a:buChar char="•"/>
            </a:pPr>
            <a:r>
              <a:rPr lang="en-US" sz="2400" dirty="0"/>
              <a:t>Technology training </a:t>
            </a:r>
          </a:p>
          <a:p>
            <a:pPr marL="342900" indent="-342900">
              <a:lnSpc>
                <a:spcPct val="107000"/>
              </a:lnSpc>
              <a:buFont typeface="Arial" panose="020B0604020202020204" pitchFamily="34" charset="0"/>
              <a:buChar char="•"/>
            </a:pPr>
            <a:r>
              <a:rPr lang="en-US" sz="2400" dirty="0"/>
              <a:t>Analytical skills</a:t>
            </a:r>
          </a:p>
          <a:p>
            <a:pPr marL="342900" indent="-342900">
              <a:lnSpc>
                <a:spcPct val="107000"/>
              </a:lnSpc>
              <a:buFont typeface="Arial" panose="020B0604020202020204" pitchFamily="34" charset="0"/>
              <a:buChar char="•"/>
            </a:pPr>
            <a:r>
              <a:rPr lang="en-US" sz="2400" dirty="0"/>
              <a:t>Understanding of payer contract terms and conditions</a:t>
            </a:r>
          </a:p>
          <a:p>
            <a:pPr marL="342900" indent="-342900">
              <a:lnSpc>
                <a:spcPct val="107000"/>
              </a:lnSpc>
              <a:buFont typeface="Arial" panose="020B0604020202020204" pitchFamily="34" charset="0"/>
              <a:buChar char="•"/>
            </a:pPr>
            <a:r>
              <a:rPr lang="en-US" sz="2400" dirty="0"/>
              <a:t>Job aids – checklists, help desks, computer prompts</a:t>
            </a:r>
          </a:p>
        </p:txBody>
      </p:sp>
    </p:spTree>
    <p:extLst>
      <p:ext uri="{BB962C8B-B14F-4D97-AF65-F5344CB8AC3E}">
        <p14:creationId xmlns:p14="http://schemas.microsoft.com/office/powerpoint/2010/main" val="3872909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CE50-9736-4082-B5F9-AE9B45960A3D}"/>
              </a:ext>
            </a:extLst>
          </p:cNvPr>
          <p:cNvSpPr>
            <a:spLocks noGrp="1"/>
          </p:cNvSpPr>
          <p:nvPr>
            <p:ph type="title"/>
          </p:nvPr>
        </p:nvSpPr>
        <p:spPr/>
        <p:txBody>
          <a:bodyPr/>
          <a:lstStyle/>
          <a:p>
            <a:r>
              <a:rPr lang="en-US" dirty="0"/>
              <a:t>Cross-functional Teams</a:t>
            </a:r>
          </a:p>
        </p:txBody>
      </p:sp>
      <p:sp>
        <p:nvSpPr>
          <p:cNvPr id="3" name="TextBox 2">
            <a:extLst>
              <a:ext uri="{FF2B5EF4-FFF2-40B4-BE49-F238E27FC236}">
                <a16:creationId xmlns:a16="http://schemas.microsoft.com/office/drawing/2014/main" id="{7668A81C-C6F0-46F2-9B4A-92F29EE7D1AE}"/>
              </a:ext>
            </a:extLst>
          </p:cNvPr>
          <p:cNvSpPr txBox="1"/>
          <p:nvPr/>
        </p:nvSpPr>
        <p:spPr>
          <a:xfrm>
            <a:off x="1097280" y="2406220"/>
            <a:ext cx="8717297" cy="2045560"/>
          </a:xfrm>
          <a:prstGeom prst="rect">
            <a:avLst/>
          </a:prstGeom>
          <a:noFill/>
        </p:spPr>
        <p:txBody>
          <a:bodyPr wrap="square" rtlCol="0">
            <a:spAutoFit/>
          </a:bodyPr>
          <a:lstStyle/>
          <a:p>
            <a:pPr marL="342900" marR="0" lvl="0" indent="-342900" algn="just">
              <a:lnSpc>
                <a:spcPct val="107000"/>
              </a:lnSpc>
              <a:spcBef>
                <a:spcPts val="0"/>
              </a:spcBef>
              <a:buFont typeface="Symbol" panose="05050102010706020507" pitchFamily="18" charset="2"/>
              <a:buChar char=""/>
            </a:pPr>
            <a:r>
              <a:rPr lang="en-US" sz="2400" dirty="0"/>
              <a:t>Assemble the right team members </a:t>
            </a:r>
          </a:p>
          <a:p>
            <a:pPr marL="342900" marR="0" lvl="0" indent="-342900" algn="just">
              <a:lnSpc>
                <a:spcPct val="107000"/>
              </a:lnSpc>
              <a:spcBef>
                <a:spcPts val="0"/>
              </a:spcBef>
              <a:buFont typeface="Symbol" panose="05050102010706020507" pitchFamily="18" charset="2"/>
              <a:buChar char=""/>
            </a:pPr>
            <a:r>
              <a:rPr lang="en-US" sz="2400" dirty="0"/>
              <a:t>Clearly define the team’s goal </a:t>
            </a:r>
          </a:p>
          <a:p>
            <a:pPr marL="342900" marR="0" lvl="0" indent="-342900" algn="just">
              <a:lnSpc>
                <a:spcPct val="107000"/>
              </a:lnSpc>
              <a:spcBef>
                <a:spcPts val="0"/>
              </a:spcBef>
              <a:buFont typeface="Symbol" panose="05050102010706020507" pitchFamily="18" charset="2"/>
              <a:buChar char=""/>
            </a:pPr>
            <a:r>
              <a:rPr lang="en-US" sz="2400" dirty="0"/>
              <a:t>Communicate clearly and often</a:t>
            </a:r>
          </a:p>
          <a:p>
            <a:pPr marL="342900" marR="0" lvl="0" indent="-342900" algn="just">
              <a:lnSpc>
                <a:spcPct val="107000"/>
              </a:lnSpc>
              <a:spcBef>
                <a:spcPts val="0"/>
              </a:spcBef>
              <a:buFont typeface="Symbol" panose="05050102010706020507" pitchFamily="18" charset="2"/>
              <a:buChar char=""/>
            </a:pPr>
            <a:r>
              <a:rPr lang="en-US" sz="2400" dirty="0"/>
              <a:t>Conduct periodic check-ins</a:t>
            </a:r>
          </a:p>
          <a:p>
            <a:pPr marL="342900" marR="0" lvl="0" indent="-342900" algn="just">
              <a:lnSpc>
                <a:spcPct val="107000"/>
              </a:lnSpc>
              <a:spcBef>
                <a:spcPts val="0"/>
              </a:spcBef>
              <a:buFont typeface="Symbol" panose="05050102010706020507" pitchFamily="18" charset="2"/>
              <a:buChar char=""/>
            </a:pPr>
            <a:r>
              <a:rPr lang="en-US" sz="2400" dirty="0"/>
              <a:t>Celebrate successes – even if they are small</a:t>
            </a:r>
          </a:p>
        </p:txBody>
      </p:sp>
    </p:spTree>
    <p:extLst>
      <p:ext uri="{BB962C8B-B14F-4D97-AF65-F5344CB8AC3E}">
        <p14:creationId xmlns:p14="http://schemas.microsoft.com/office/powerpoint/2010/main" val="1343780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2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24">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3861E-EF1B-45AD-8347-BA1F7252EB36}"/>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a:solidFill>
                  <a:schemeClr val="tx1">
                    <a:lumMod val="85000"/>
                    <a:lumOff val="15000"/>
                  </a:schemeClr>
                </a:solidFill>
              </a:rPr>
              <a:t>The Future of Revenue Cycle</a:t>
            </a:r>
          </a:p>
        </p:txBody>
      </p:sp>
      <p:pic>
        <p:nvPicPr>
          <p:cNvPr id="3" name="Online Media 2" title="The Future of the Revenue Cycle">
            <a:hlinkClick r:id="" action="ppaction://media"/>
            <a:extLst>
              <a:ext uri="{FF2B5EF4-FFF2-40B4-BE49-F238E27FC236}">
                <a16:creationId xmlns:a16="http://schemas.microsoft.com/office/drawing/2014/main" id="{B29C3D50-BE09-4B70-92A4-2ACD678ED6C6}"/>
              </a:ext>
            </a:extLst>
          </p:cNvPr>
          <p:cNvPicPr>
            <a:picLocks noRot="1" noChangeAspect="1"/>
          </p:cNvPicPr>
          <p:nvPr>
            <a:videoFile r:link="rId1"/>
          </p:nvPr>
        </p:nvPicPr>
        <p:blipFill>
          <a:blip r:embed="rId3"/>
          <a:stretch>
            <a:fillRect/>
          </a:stretch>
        </p:blipFill>
        <p:spPr>
          <a:xfrm>
            <a:off x="633999" y="1223097"/>
            <a:ext cx="6912217" cy="3888123"/>
          </a:xfrm>
          <a:prstGeom prst="rect">
            <a:avLst/>
          </a:prstGeom>
        </p:spPr>
      </p:pic>
      <p:cxnSp>
        <p:nvCxnSpPr>
          <p:cNvPr id="34" name="Straight Connector 26">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Rectangle 28">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9800840"/>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0A76C-D208-420C-824D-DAEE631D7AB0}"/>
              </a:ext>
            </a:extLst>
          </p:cNvPr>
          <p:cNvSpPr>
            <a:spLocks noGrp="1"/>
          </p:cNvSpPr>
          <p:nvPr>
            <p:ph type="title"/>
          </p:nvPr>
        </p:nvSpPr>
        <p:spPr/>
        <p:txBody>
          <a:bodyPr/>
          <a:lstStyle/>
          <a:p>
            <a:r>
              <a:rPr lang="en-US" dirty="0"/>
              <a:t>Summary</a:t>
            </a:r>
          </a:p>
        </p:txBody>
      </p:sp>
      <p:sp>
        <p:nvSpPr>
          <p:cNvPr id="3" name="TextBox 2">
            <a:extLst>
              <a:ext uri="{FF2B5EF4-FFF2-40B4-BE49-F238E27FC236}">
                <a16:creationId xmlns:a16="http://schemas.microsoft.com/office/drawing/2014/main" id="{235679AB-239F-43BD-A694-FC85FB966F00}"/>
              </a:ext>
            </a:extLst>
          </p:cNvPr>
          <p:cNvSpPr txBox="1"/>
          <p:nvPr/>
        </p:nvSpPr>
        <p:spPr>
          <a:xfrm>
            <a:off x="1097280" y="2310063"/>
            <a:ext cx="9923646" cy="2645917"/>
          </a:xfrm>
          <a:prstGeom prst="rect">
            <a:avLst/>
          </a:prstGeom>
          <a:noFill/>
        </p:spPr>
        <p:txBody>
          <a:bodyPr wrap="square" rtlCol="0">
            <a:spAutoFit/>
          </a:bodyPr>
          <a:lstStyle/>
          <a:p>
            <a:pPr marL="342900" indent="-342900" algn="just">
              <a:lnSpc>
                <a:spcPct val="107000"/>
              </a:lnSpc>
              <a:spcAft>
                <a:spcPts val="800"/>
              </a:spcAft>
              <a:buFont typeface="Symbol" panose="05050102010706020507" pitchFamily="18" charset="2"/>
              <a:buChar char=""/>
            </a:pPr>
            <a:r>
              <a:rPr lang="en-US" sz="2400" dirty="0"/>
              <a:t>Revenue cycle is how the provider realizes revenue from the services provided to patients</a:t>
            </a:r>
          </a:p>
          <a:p>
            <a:pPr marL="342900" indent="-342900" algn="just">
              <a:lnSpc>
                <a:spcPct val="107000"/>
              </a:lnSpc>
              <a:spcAft>
                <a:spcPts val="800"/>
              </a:spcAft>
              <a:buFont typeface="Symbol" panose="05050102010706020507" pitchFamily="18" charset="2"/>
              <a:buChar char=""/>
            </a:pPr>
            <a:r>
              <a:rPr lang="en-US" sz="2400" dirty="0"/>
              <a:t>Inefficiencies in the processes can negatively impact the provider’s financial health</a:t>
            </a:r>
          </a:p>
          <a:p>
            <a:pPr marL="342900" indent="-342900" algn="just">
              <a:lnSpc>
                <a:spcPct val="107000"/>
              </a:lnSpc>
              <a:spcAft>
                <a:spcPts val="800"/>
              </a:spcAft>
              <a:buFont typeface="Symbol" panose="05050102010706020507" pitchFamily="18" charset="2"/>
              <a:buChar char=""/>
            </a:pPr>
            <a:r>
              <a:rPr lang="en-US" sz="2400" dirty="0"/>
              <a:t>Analytics can improve the dollars collected and timeliness of collections</a:t>
            </a:r>
            <a:endParaRPr lang="en-US" dirty="0"/>
          </a:p>
        </p:txBody>
      </p:sp>
    </p:spTree>
    <p:extLst>
      <p:ext uri="{BB962C8B-B14F-4D97-AF65-F5344CB8AC3E}">
        <p14:creationId xmlns:p14="http://schemas.microsoft.com/office/powerpoint/2010/main" val="145715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799C-0C63-49B1-BF2F-F4A5D4EB0DA7}"/>
              </a:ext>
            </a:extLst>
          </p:cNvPr>
          <p:cNvSpPr>
            <a:spLocks noGrp="1"/>
          </p:cNvSpPr>
          <p:nvPr>
            <p:ph type="title"/>
          </p:nvPr>
        </p:nvSpPr>
        <p:spPr>
          <a:xfrm>
            <a:off x="1066799" y="292983"/>
            <a:ext cx="10058400" cy="1246258"/>
          </a:xfrm>
        </p:spPr>
        <p:txBody>
          <a:bodyPr/>
          <a:lstStyle/>
          <a:p>
            <a:r>
              <a:rPr lang="en-US" dirty="0"/>
              <a:t>Typical Provider Revenue Cycle</a:t>
            </a:r>
          </a:p>
        </p:txBody>
      </p:sp>
      <p:pic>
        <p:nvPicPr>
          <p:cNvPr id="3" name="Picture 2">
            <a:extLst>
              <a:ext uri="{FF2B5EF4-FFF2-40B4-BE49-F238E27FC236}">
                <a16:creationId xmlns:a16="http://schemas.microsoft.com/office/drawing/2014/main" id="{5FA15DC9-7E7D-4C99-91C3-BD3E7DBDEFCC}"/>
              </a:ext>
            </a:extLst>
          </p:cNvPr>
          <p:cNvPicPr>
            <a:picLocks noChangeAspect="1"/>
          </p:cNvPicPr>
          <p:nvPr/>
        </p:nvPicPr>
        <p:blipFill rotWithShape="1">
          <a:blip r:embed="rId2"/>
          <a:srcRect t="20669"/>
          <a:stretch/>
        </p:blipFill>
        <p:spPr>
          <a:xfrm>
            <a:off x="2124826" y="1998342"/>
            <a:ext cx="7656205" cy="4382290"/>
          </a:xfrm>
          <a:prstGeom prst="rect">
            <a:avLst/>
          </a:prstGeom>
        </p:spPr>
      </p:pic>
    </p:spTree>
    <p:extLst>
      <p:ext uri="{BB962C8B-B14F-4D97-AF65-F5344CB8AC3E}">
        <p14:creationId xmlns:p14="http://schemas.microsoft.com/office/powerpoint/2010/main" val="3315638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57C9-B3DE-4399-823F-947323314E34}"/>
              </a:ext>
            </a:extLst>
          </p:cNvPr>
          <p:cNvSpPr>
            <a:spLocks noGrp="1"/>
          </p:cNvSpPr>
          <p:nvPr>
            <p:ph type="title"/>
          </p:nvPr>
        </p:nvSpPr>
        <p:spPr/>
        <p:txBody>
          <a:bodyPr/>
          <a:lstStyle/>
          <a:p>
            <a:r>
              <a:rPr lang="en-US" dirty="0"/>
              <a:t>Homework Assignment</a:t>
            </a:r>
          </a:p>
        </p:txBody>
      </p:sp>
    </p:spTree>
    <p:extLst>
      <p:ext uri="{BB962C8B-B14F-4D97-AF65-F5344CB8AC3E}">
        <p14:creationId xmlns:p14="http://schemas.microsoft.com/office/powerpoint/2010/main" val="1250412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 name="Rectangle 11">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EE30D-9419-4B49-9FE8-1F701005E292}"/>
              </a:ext>
            </a:extLst>
          </p:cNvPr>
          <p:cNvSpPr>
            <a:spLocks noGrp="1"/>
          </p:cNvSpPr>
          <p:nvPr>
            <p:ph type="title"/>
          </p:nvPr>
        </p:nvSpPr>
        <p:spPr>
          <a:xfrm>
            <a:off x="8108524" y="619978"/>
            <a:ext cx="3401961" cy="3494790"/>
          </a:xfrm>
        </p:spPr>
        <p:txBody>
          <a:bodyPr vert="horz" lIns="91440" tIns="45720" rIns="91440" bIns="45720" rtlCol="0" anchor="b">
            <a:normAutofit fontScale="90000"/>
          </a:bodyPr>
          <a:lstStyle/>
          <a:p>
            <a:r>
              <a:rPr lang="en-US" sz="5400" dirty="0">
                <a:solidFill>
                  <a:schemeClr val="tx1">
                    <a:lumMod val="85000"/>
                    <a:lumOff val="15000"/>
                  </a:schemeClr>
                </a:solidFill>
              </a:rPr>
              <a:t>Four Stages of the Revenue Cycle</a:t>
            </a:r>
          </a:p>
        </p:txBody>
      </p:sp>
      <p:pic>
        <p:nvPicPr>
          <p:cNvPr id="3" name="Picture 2">
            <a:extLst>
              <a:ext uri="{FF2B5EF4-FFF2-40B4-BE49-F238E27FC236}">
                <a16:creationId xmlns:a16="http://schemas.microsoft.com/office/drawing/2014/main" id="{BA6704C1-CD95-418E-A426-EBFE160F8854}"/>
              </a:ext>
            </a:extLst>
          </p:cNvPr>
          <p:cNvPicPr>
            <a:picLocks noChangeAspect="1"/>
          </p:cNvPicPr>
          <p:nvPr/>
        </p:nvPicPr>
        <p:blipFill rotWithShape="1">
          <a:blip r:embed="rId2"/>
          <a:srcRect l="12955" t="39421" r="15913" b="25767"/>
          <a:stretch/>
        </p:blipFill>
        <p:spPr>
          <a:xfrm>
            <a:off x="111838" y="1601498"/>
            <a:ext cx="7523402" cy="4055536"/>
          </a:xfrm>
          <a:prstGeom prst="rect">
            <a:avLst/>
          </a:prstGeom>
        </p:spPr>
      </p:pic>
      <p:cxnSp>
        <p:nvCxnSpPr>
          <p:cNvPr id="9" name="Straight Connector 13">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5">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C271534E-EFCE-44EB-AF2E-31148D8C5884}"/>
              </a:ext>
            </a:extLst>
          </p:cNvPr>
          <p:cNvSpPr txBox="1"/>
          <p:nvPr/>
        </p:nvSpPr>
        <p:spPr>
          <a:xfrm>
            <a:off x="111838" y="877800"/>
            <a:ext cx="7333894" cy="646331"/>
          </a:xfrm>
          <a:prstGeom prst="rect">
            <a:avLst/>
          </a:prstGeom>
          <a:noFill/>
        </p:spPr>
        <p:txBody>
          <a:bodyPr wrap="square" rtlCol="0">
            <a:spAutoFit/>
          </a:bodyPr>
          <a:lstStyle/>
          <a:p>
            <a:r>
              <a:rPr lang="en-US" dirty="0"/>
              <a:t>There are four main areas of the revenue cycle where key activities can help or hinder the collection process:</a:t>
            </a:r>
          </a:p>
        </p:txBody>
      </p:sp>
    </p:spTree>
    <p:extLst>
      <p:ext uri="{BB962C8B-B14F-4D97-AF65-F5344CB8AC3E}">
        <p14:creationId xmlns:p14="http://schemas.microsoft.com/office/powerpoint/2010/main" val="334661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E05E-207B-4595-8EE8-BED1AADBFD94}"/>
              </a:ext>
            </a:extLst>
          </p:cNvPr>
          <p:cNvSpPr>
            <a:spLocks noGrp="1"/>
          </p:cNvSpPr>
          <p:nvPr>
            <p:ph type="title"/>
          </p:nvPr>
        </p:nvSpPr>
        <p:spPr/>
        <p:txBody>
          <a:bodyPr/>
          <a:lstStyle/>
          <a:p>
            <a:r>
              <a:rPr lang="en-US" dirty="0"/>
              <a:t>Pre-Arrival</a:t>
            </a:r>
          </a:p>
        </p:txBody>
      </p:sp>
      <p:pic>
        <p:nvPicPr>
          <p:cNvPr id="3" name="Picture 2">
            <a:extLst>
              <a:ext uri="{FF2B5EF4-FFF2-40B4-BE49-F238E27FC236}">
                <a16:creationId xmlns:a16="http://schemas.microsoft.com/office/drawing/2014/main" id="{838190E5-C591-4F3D-BBF6-BCC59C79975F}"/>
              </a:ext>
            </a:extLst>
          </p:cNvPr>
          <p:cNvPicPr>
            <a:picLocks noChangeAspect="1"/>
          </p:cNvPicPr>
          <p:nvPr/>
        </p:nvPicPr>
        <p:blipFill rotWithShape="1">
          <a:blip r:embed="rId2"/>
          <a:srcRect l="13963" t="39849" r="68266" b="25633"/>
          <a:stretch/>
        </p:blipFill>
        <p:spPr>
          <a:xfrm>
            <a:off x="1097280" y="2116264"/>
            <a:ext cx="3013774" cy="3902668"/>
          </a:xfrm>
          <a:prstGeom prst="rect">
            <a:avLst/>
          </a:prstGeom>
        </p:spPr>
      </p:pic>
      <p:sp>
        <p:nvSpPr>
          <p:cNvPr id="4" name="Content Placeholder 2">
            <a:extLst>
              <a:ext uri="{FF2B5EF4-FFF2-40B4-BE49-F238E27FC236}">
                <a16:creationId xmlns:a16="http://schemas.microsoft.com/office/drawing/2014/main" id="{4A2D575C-B54A-4680-ADFA-C3324B0259BA}"/>
              </a:ext>
            </a:extLst>
          </p:cNvPr>
          <p:cNvSpPr txBox="1">
            <a:spLocks/>
          </p:cNvSpPr>
          <p:nvPr/>
        </p:nvSpPr>
        <p:spPr>
          <a:xfrm>
            <a:off x="4783853" y="2245218"/>
            <a:ext cx="6310867" cy="3886200"/>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285750" indent="-285750" eaLnBrk="1" hangingPunct="1">
              <a:buClr>
                <a:srgbClr val="002060"/>
              </a:buClr>
              <a:buFont typeface="Arial" panose="020B0604020202020204" pitchFamily="34" charset="0"/>
              <a:buChar char="•"/>
            </a:pPr>
            <a:r>
              <a:rPr lang="en-US" sz="2000" b="1" dirty="0">
                <a:solidFill>
                  <a:schemeClr val="tx1"/>
                </a:solidFill>
              </a:rPr>
              <a:t>Scheduling</a:t>
            </a:r>
            <a:r>
              <a:rPr lang="en-US" sz="2000" dirty="0">
                <a:solidFill>
                  <a:schemeClr val="tx1"/>
                </a:solidFill>
              </a:rPr>
              <a:t> – timed to ensure the patient is able to arrive on time and prepared</a:t>
            </a:r>
          </a:p>
          <a:p>
            <a:pPr marL="285750" indent="-285750" eaLnBrk="1" hangingPunct="1">
              <a:buClr>
                <a:srgbClr val="002060"/>
              </a:buClr>
              <a:buFont typeface="Arial" panose="020B0604020202020204" pitchFamily="34" charset="0"/>
              <a:buChar char="•"/>
            </a:pPr>
            <a:r>
              <a:rPr lang="en-US" sz="2000" b="1" dirty="0">
                <a:solidFill>
                  <a:schemeClr val="tx1"/>
                </a:solidFill>
              </a:rPr>
              <a:t>Insurance verification/eligibility verification </a:t>
            </a:r>
            <a:r>
              <a:rPr lang="en-US" sz="2000" dirty="0">
                <a:solidFill>
                  <a:schemeClr val="tx1"/>
                </a:solidFill>
              </a:rPr>
              <a:t>-  Completing the key information collection and verification prior to patient arrival can ward off last minute problems and conflicts</a:t>
            </a:r>
          </a:p>
          <a:p>
            <a:pPr marL="285750" indent="-285750" eaLnBrk="1" hangingPunct="1">
              <a:buClr>
                <a:srgbClr val="002060"/>
              </a:buClr>
              <a:buFont typeface="Arial" panose="020B0604020202020204" pitchFamily="34" charset="0"/>
              <a:buChar char="•"/>
            </a:pPr>
            <a:r>
              <a:rPr lang="en-US" sz="2000" b="1" dirty="0">
                <a:solidFill>
                  <a:schemeClr val="tx1"/>
                </a:solidFill>
              </a:rPr>
              <a:t>Prior authorization </a:t>
            </a:r>
            <a:r>
              <a:rPr lang="en-US" sz="2000" dirty="0">
                <a:solidFill>
                  <a:schemeClr val="tx1"/>
                </a:solidFill>
              </a:rPr>
              <a:t>– Payer agreement on necessity of procedure or care</a:t>
            </a:r>
          </a:p>
          <a:p>
            <a:pPr marL="285750" indent="-285750" eaLnBrk="1" hangingPunct="1">
              <a:buClr>
                <a:srgbClr val="002060"/>
              </a:buClr>
              <a:buFont typeface="Arial" panose="020B0604020202020204" pitchFamily="34" charset="0"/>
              <a:buChar char="•"/>
            </a:pPr>
            <a:r>
              <a:rPr lang="en-US" sz="2000" b="1" dirty="0">
                <a:solidFill>
                  <a:schemeClr val="tx1"/>
                </a:solidFill>
              </a:rPr>
              <a:t>Patient financial counseling </a:t>
            </a:r>
            <a:r>
              <a:rPr lang="en-US" sz="2000" dirty="0">
                <a:solidFill>
                  <a:schemeClr val="tx1"/>
                </a:solidFill>
              </a:rPr>
              <a:t>– early identification of potential payment risks</a:t>
            </a: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416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CEBB-9CAE-4827-A42C-81572968D2DA}"/>
              </a:ext>
            </a:extLst>
          </p:cNvPr>
          <p:cNvSpPr>
            <a:spLocks noGrp="1"/>
          </p:cNvSpPr>
          <p:nvPr>
            <p:ph type="title"/>
          </p:nvPr>
        </p:nvSpPr>
        <p:spPr/>
        <p:txBody>
          <a:bodyPr/>
          <a:lstStyle/>
          <a:p>
            <a:r>
              <a:rPr lang="en-US" dirty="0"/>
              <a:t>Arrival</a:t>
            </a:r>
          </a:p>
        </p:txBody>
      </p:sp>
      <p:pic>
        <p:nvPicPr>
          <p:cNvPr id="3" name="Picture 2">
            <a:extLst>
              <a:ext uri="{FF2B5EF4-FFF2-40B4-BE49-F238E27FC236}">
                <a16:creationId xmlns:a16="http://schemas.microsoft.com/office/drawing/2014/main" id="{84D40EB3-8A33-4C66-81FA-C0DF0952176C}"/>
              </a:ext>
            </a:extLst>
          </p:cNvPr>
          <p:cNvPicPr>
            <a:picLocks noChangeAspect="1"/>
          </p:cNvPicPr>
          <p:nvPr/>
        </p:nvPicPr>
        <p:blipFill rotWithShape="1">
          <a:blip r:embed="rId2"/>
          <a:srcRect l="31184" t="39325" r="50895" b="26007"/>
          <a:stretch/>
        </p:blipFill>
        <p:spPr>
          <a:xfrm>
            <a:off x="8351521" y="2240592"/>
            <a:ext cx="2804160" cy="3616506"/>
          </a:xfrm>
          <a:prstGeom prst="rect">
            <a:avLst/>
          </a:prstGeom>
        </p:spPr>
      </p:pic>
      <p:sp>
        <p:nvSpPr>
          <p:cNvPr id="4" name="Content Placeholder 2">
            <a:extLst>
              <a:ext uri="{FF2B5EF4-FFF2-40B4-BE49-F238E27FC236}">
                <a16:creationId xmlns:a16="http://schemas.microsoft.com/office/drawing/2014/main" id="{53CC05FE-C3BB-45AA-9A6B-69C3A7D273EC}"/>
              </a:ext>
            </a:extLst>
          </p:cNvPr>
          <p:cNvSpPr txBox="1">
            <a:spLocks/>
          </p:cNvSpPr>
          <p:nvPr/>
        </p:nvSpPr>
        <p:spPr>
          <a:xfrm>
            <a:off x="1097280" y="2437694"/>
            <a:ext cx="5763471" cy="3688785"/>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285750" indent="-285750" eaLnBrk="1" hangingPunct="1">
              <a:buClr>
                <a:srgbClr val="002060"/>
              </a:buClr>
              <a:buFont typeface="Arial" panose="020B0604020202020204" pitchFamily="34" charset="0"/>
              <a:buChar char="•"/>
            </a:pPr>
            <a:r>
              <a:rPr lang="en-US" sz="2400" dirty="0">
                <a:solidFill>
                  <a:schemeClr val="tx1"/>
                </a:solidFill>
              </a:rPr>
              <a:t>Final insurance verification/eligibility verification </a:t>
            </a:r>
          </a:p>
          <a:p>
            <a:pPr marL="285750" indent="-285750" eaLnBrk="1" hangingPunct="1">
              <a:buClr>
                <a:srgbClr val="002060"/>
              </a:buClr>
              <a:buFont typeface="Arial" panose="020B0604020202020204" pitchFamily="34" charset="0"/>
              <a:buChar char="•"/>
            </a:pPr>
            <a:r>
              <a:rPr lang="en-US" sz="2400" dirty="0">
                <a:solidFill>
                  <a:schemeClr val="tx1"/>
                </a:solidFill>
              </a:rPr>
              <a:t>Patient completes any required forms</a:t>
            </a:r>
          </a:p>
          <a:p>
            <a:pPr marL="285750" indent="-285750" eaLnBrk="1" hangingPunct="1">
              <a:buClr>
                <a:srgbClr val="002060"/>
              </a:buClr>
              <a:buFont typeface="Arial" panose="020B0604020202020204" pitchFamily="34" charset="0"/>
              <a:buChar char="•"/>
            </a:pPr>
            <a:r>
              <a:rPr lang="en-US" sz="2400" dirty="0">
                <a:solidFill>
                  <a:schemeClr val="tx1"/>
                </a:solidFill>
              </a:rPr>
              <a:t>Provider collects co-payments if applicable</a:t>
            </a:r>
          </a:p>
          <a:p>
            <a:pPr marL="285750" indent="-285750" eaLnBrk="1" hangingPunct="1">
              <a:buClr>
                <a:srgbClr val="002060"/>
              </a:buClr>
              <a:buFont typeface="Arial" panose="020B0604020202020204" pitchFamily="34" charset="0"/>
              <a:buChar char="•"/>
            </a:pPr>
            <a:r>
              <a:rPr lang="en-US" sz="2400" dirty="0">
                <a:solidFill>
                  <a:schemeClr val="tx1"/>
                </a:solidFill>
              </a:rPr>
              <a:t>Patient financial counseling – confirmation (and resolution) of any potential issues</a:t>
            </a: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00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368D-B947-4B5A-971E-4C7BF2F2E3EE}"/>
              </a:ext>
            </a:extLst>
          </p:cNvPr>
          <p:cNvSpPr>
            <a:spLocks noGrp="1"/>
          </p:cNvSpPr>
          <p:nvPr>
            <p:ph type="title"/>
          </p:nvPr>
        </p:nvSpPr>
        <p:spPr/>
        <p:txBody>
          <a:bodyPr/>
          <a:lstStyle/>
          <a:p>
            <a:r>
              <a:rPr lang="en-US" dirty="0"/>
              <a:t>Care Integrity</a:t>
            </a:r>
          </a:p>
        </p:txBody>
      </p:sp>
      <p:pic>
        <p:nvPicPr>
          <p:cNvPr id="3" name="Picture 2">
            <a:extLst>
              <a:ext uri="{FF2B5EF4-FFF2-40B4-BE49-F238E27FC236}">
                <a16:creationId xmlns:a16="http://schemas.microsoft.com/office/drawing/2014/main" id="{EB03B0F8-96AB-485F-B638-CFB398B0812F}"/>
              </a:ext>
            </a:extLst>
          </p:cNvPr>
          <p:cNvPicPr>
            <a:picLocks noChangeAspect="1"/>
          </p:cNvPicPr>
          <p:nvPr/>
        </p:nvPicPr>
        <p:blipFill rotWithShape="1">
          <a:blip r:embed="rId2"/>
          <a:srcRect l="48556" t="39549" r="33524" b="25333"/>
          <a:stretch/>
        </p:blipFill>
        <p:spPr>
          <a:xfrm>
            <a:off x="1097280" y="2203270"/>
            <a:ext cx="2666646" cy="3483724"/>
          </a:xfrm>
          <a:prstGeom prst="rect">
            <a:avLst/>
          </a:prstGeom>
          <a:ln>
            <a:solidFill>
              <a:schemeClr val="tx1"/>
            </a:solidFill>
          </a:ln>
        </p:spPr>
      </p:pic>
      <p:sp>
        <p:nvSpPr>
          <p:cNvPr id="4" name="Content Placeholder 2">
            <a:extLst>
              <a:ext uri="{FF2B5EF4-FFF2-40B4-BE49-F238E27FC236}">
                <a16:creationId xmlns:a16="http://schemas.microsoft.com/office/drawing/2014/main" id="{B4D09797-21AA-45FC-90B3-B492636C5AC9}"/>
              </a:ext>
            </a:extLst>
          </p:cNvPr>
          <p:cNvSpPr txBox="1">
            <a:spLocks/>
          </p:cNvSpPr>
          <p:nvPr/>
        </p:nvSpPr>
        <p:spPr>
          <a:xfrm>
            <a:off x="4558717" y="2046187"/>
            <a:ext cx="6566483" cy="4041729"/>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285750" indent="-285750" eaLnBrk="1" hangingPunct="1">
              <a:buClr>
                <a:srgbClr val="002060"/>
              </a:buClr>
              <a:buFont typeface="Arial" panose="020B0604020202020204" pitchFamily="34" charset="0"/>
              <a:buChar char="•"/>
            </a:pPr>
            <a:r>
              <a:rPr lang="en-US" sz="1800" dirty="0">
                <a:solidFill>
                  <a:schemeClr val="tx1"/>
                </a:solidFill>
              </a:rPr>
              <a:t>Charge capture for supplies and services</a:t>
            </a:r>
          </a:p>
          <a:p>
            <a:pPr marL="285750" indent="-285750" eaLnBrk="1" hangingPunct="1">
              <a:buClr>
                <a:srgbClr val="002060"/>
              </a:buClr>
              <a:buFont typeface="Arial" panose="020B0604020202020204" pitchFamily="34" charset="0"/>
              <a:buChar char="•"/>
            </a:pPr>
            <a:r>
              <a:rPr lang="en-US" sz="1800" dirty="0">
                <a:solidFill>
                  <a:schemeClr val="tx1"/>
                </a:solidFill>
              </a:rPr>
              <a:t>Proper coding and documentation</a:t>
            </a:r>
          </a:p>
          <a:p>
            <a:pPr marL="685800" lvl="2" eaLnBrk="1" hangingPunct="1">
              <a:buClr>
                <a:srgbClr val="002060"/>
              </a:buClr>
              <a:buFont typeface="Arial" panose="020B0604020202020204" pitchFamily="34" charset="0"/>
              <a:buChar char="•"/>
            </a:pPr>
            <a:r>
              <a:rPr lang="en-US" sz="1400" dirty="0">
                <a:solidFill>
                  <a:schemeClr val="tx1"/>
                </a:solidFill>
              </a:rPr>
              <a:t>Use of correct codes and timely completion of documentation ensures revenue integrity and cash flow</a:t>
            </a:r>
          </a:p>
          <a:p>
            <a:pPr marL="685800" lvl="2" eaLnBrk="1" hangingPunct="1">
              <a:buClr>
                <a:srgbClr val="002060"/>
              </a:buClr>
              <a:buFont typeface="Arial" panose="020B0604020202020204" pitchFamily="34" charset="0"/>
              <a:buChar char="•"/>
            </a:pPr>
            <a:r>
              <a:rPr lang="en-US" sz="1400" dirty="0">
                <a:solidFill>
                  <a:schemeClr val="tx1"/>
                </a:solidFill>
              </a:rPr>
              <a:t>Non-compliance to coding standards has significant risk to the organization and may yield reduced reimbursement or other sanctions</a:t>
            </a:r>
          </a:p>
          <a:p>
            <a:pPr marL="285750" lvl="1" eaLnBrk="1" hangingPunct="1">
              <a:buClr>
                <a:srgbClr val="002060"/>
              </a:buClr>
              <a:buFont typeface="Arial" panose="020B0604020202020204" pitchFamily="34" charset="0"/>
              <a:buChar char="•"/>
            </a:pPr>
            <a:r>
              <a:rPr lang="en-US" sz="1800" dirty="0">
                <a:solidFill>
                  <a:schemeClr val="tx1"/>
                </a:solidFill>
              </a:rPr>
              <a:t>HIM – Health Information Management – includes coders and auditors, which are high cost labor – they are two of the most expensive salaried positions within the revenue cycle</a:t>
            </a:r>
          </a:p>
          <a:p>
            <a:pPr marL="285750" lvl="1" eaLnBrk="1" hangingPunct="1">
              <a:buClr>
                <a:srgbClr val="002060"/>
              </a:buClr>
              <a:buFont typeface="Arial" panose="020B0604020202020204" pitchFamily="34" charset="0"/>
              <a:buChar char="•"/>
            </a:pPr>
            <a:r>
              <a:rPr lang="en-US" sz="1800" dirty="0">
                <a:solidFill>
                  <a:schemeClr val="tx1"/>
                </a:solidFill>
              </a:rPr>
              <a:t>Backlog in coding and coding related denials can yield cash deceleration</a:t>
            </a:r>
          </a:p>
          <a:p>
            <a:pPr marL="457200" indent="-457200">
              <a:buClr>
                <a:srgbClr val="002060"/>
              </a:buClr>
              <a:buFont typeface="Arial" panose="020B0604020202020204" pitchFamily="34" charset="0"/>
              <a:buChar char="•"/>
            </a:pPr>
            <a:endParaRPr lang="en-US" sz="16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6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7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863F-B8D0-4C51-B7E3-0E4609D1D014}"/>
              </a:ext>
            </a:extLst>
          </p:cNvPr>
          <p:cNvSpPr>
            <a:spLocks noGrp="1"/>
          </p:cNvSpPr>
          <p:nvPr>
            <p:ph type="title"/>
          </p:nvPr>
        </p:nvSpPr>
        <p:spPr/>
        <p:txBody>
          <a:bodyPr/>
          <a:lstStyle/>
          <a:p>
            <a:r>
              <a:rPr lang="en-US" dirty="0"/>
              <a:t>Post Service Care &amp; Revenue Recovery</a:t>
            </a:r>
          </a:p>
        </p:txBody>
      </p:sp>
      <p:pic>
        <p:nvPicPr>
          <p:cNvPr id="3" name="Picture 2">
            <a:extLst>
              <a:ext uri="{FF2B5EF4-FFF2-40B4-BE49-F238E27FC236}">
                <a16:creationId xmlns:a16="http://schemas.microsoft.com/office/drawing/2014/main" id="{EE36E223-FFDF-4E84-9E28-370DBA147F94}"/>
              </a:ext>
            </a:extLst>
          </p:cNvPr>
          <p:cNvPicPr>
            <a:picLocks noChangeAspect="1"/>
          </p:cNvPicPr>
          <p:nvPr/>
        </p:nvPicPr>
        <p:blipFill rotWithShape="1">
          <a:blip r:embed="rId2"/>
          <a:srcRect l="65877" t="39474" r="16038" b="25933"/>
          <a:stretch/>
        </p:blipFill>
        <p:spPr>
          <a:xfrm>
            <a:off x="8012689" y="2035175"/>
            <a:ext cx="3142991" cy="4007997"/>
          </a:xfrm>
          <a:prstGeom prst="rect">
            <a:avLst/>
          </a:prstGeom>
        </p:spPr>
      </p:pic>
      <p:sp>
        <p:nvSpPr>
          <p:cNvPr id="4" name="Content Placeholder 2">
            <a:extLst>
              <a:ext uri="{FF2B5EF4-FFF2-40B4-BE49-F238E27FC236}">
                <a16:creationId xmlns:a16="http://schemas.microsoft.com/office/drawing/2014/main" id="{3008A6D1-119E-4F9C-8958-9F42CCA04E84}"/>
              </a:ext>
            </a:extLst>
          </p:cNvPr>
          <p:cNvSpPr txBox="1">
            <a:spLocks/>
          </p:cNvSpPr>
          <p:nvPr/>
        </p:nvSpPr>
        <p:spPr>
          <a:xfrm>
            <a:off x="1097280" y="2035175"/>
            <a:ext cx="6404532" cy="4536222"/>
          </a:xfrm>
          <a:prstGeom prst="rect">
            <a:avLst/>
          </a:prstGeom>
        </p:spPr>
        <p:txBody>
          <a:bodyPr/>
          <a:lstStyle>
            <a:lvl1pPr algn="l" rtl="0" eaLnBrk="0" fontAlgn="base" hangingPunct="0">
              <a:spcBef>
                <a:spcPct val="20000"/>
              </a:spcBef>
              <a:spcAft>
                <a:spcPts val="600"/>
              </a:spcAft>
              <a:buClr>
                <a:srgbClr val="000000"/>
              </a:buCl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3000" indent="-228600"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200" indent="-228600"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pPr marL="285750" indent="-285750" eaLnBrk="1" hangingPunct="1">
              <a:buClr>
                <a:srgbClr val="002060"/>
              </a:buClr>
              <a:buFont typeface="Arial" panose="020B0604020202020204" pitchFamily="34" charset="0"/>
              <a:buChar char="•"/>
            </a:pPr>
            <a:r>
              <a:rPr lang="en-US" sz="1800" dirty="0">
                <a:solidFill>
                  <a:schemeClr val="tx1"/>
                </a:solidFill>
              </a:rPr>
              <a:t>Charge master pricing</a:t>
            </a:r>
          </a:p>
          <a:p>
            <a:pPr marL="285750" indent="-285750" eaLnBrk="1" hangingPunct="1">
              <a:buClr>
                <a:srgbClr val="002060"/>
              </a:buClr>
              <a:buFont typeface="Arial" panose="020B0604020202020204" pitchFamily="34" charset="0"/>
              <a:buChar char="•"/>
            </a:pPr>
            <a:r>
              <a:rPr lang="en-US" sz="1800" dirty="0">
                <a:solidFill>
                  <a:schemeClr val="tx1"/>
                </a:solidFill>
              </a:rPr>
              <a:t>Billing Management – Billing occurs when the provider submits a statement of charges to the payer for reimbursement</a:t>
            </a:r>
          </a:p>
          <a:p>
            <a:pPr marL="285750" indent="-285750" eaLnBrk="1" hangingPunct="1">
              <a:buClr>
                <a:srgbClr val="002060"/>
              </a:buClr>
              <a:buFont typeface="Arial" panose="020B0604020202020204" pitchFamily="34" charset="0"/>
              <a:buChar char="•"/>
            </a:pPr>
            <a:r>
              <a:rPr lang="en-US" sz="1800" dirty="0">
                <a:solidFill>
                  <a:schemeClr val="tx1"/>
                </a:solidFill>
              </a:rPr>
              <a:t>Collections/payment receipt and posting – use of clearing houses to help proofread and process claims</a:t>
            </a:r>
          </a:p>
          <a:p>
            <a:pPr marL="285750" indent="-285750" eaLnBrk="1" hangingPunct="1">
              <a:buClr>
                <a:srgbClr val="002060"/>
              </a:buClr>
              <a:buFont typeface="Arial" panose="020B0604020202020204" pitchFamily="34" charset="0"/>
              <a:buChar char="•"/>
            </a:pPr>
            <a:r>
              <a:rPr lang="en-US" sz="1800" dirty="0">
                <a:solidFill>
                  <a:schemeClr val="tx1"/>
                </a:solidFill>
              </a:rPr>
              <a:t>Self pay/charity/indigent care</a:t>
            </a:r>
          </a:p>
          <a:p>
            <a:pPr marL="285750" indent="-285750" eaLnBrk="1" hangingPunct="1">
              <a:buClr>
                <a:srgbClr val="002060"/>
              </a:buClr>
              <a:buFont typeface="Arial" panose="020B0604020202020204" pitchFamily="34" charset="0"/>
              <a:buChar char="•"/>
            </a:pPr>
            <a:r>
              <a:rPr lang="en-US" sz="1800" dirty="0">
                <a:solidFill>
                  <a:schemeClr val="tx1"/>
                </a:solidFill>
              </a:rPr>
              <a:t>Payer contract management – continued move from fee for service to value-based arrangements</a:t>
            </a:r>
          </a:p>
          <a:p>
            <a:pPr marL="285750" indent="-285750" eaLnBrk="1" hangingPunct="1">
              <a:buClr>
                <a:srgbClr val="002060"/>
              </a:buClr>
              <a:buFont typeface="Arial" panose="020B0604020202020204" pitchFamily="34" charset="0"/>
              <a:buChar char="•"/>
            </a:pPr>
            <a:r>
              <a:rPr lang="en-US" sz="1800" dirty="0">
                <a:solidFill>
                  <a:schemeClr val="tx1"/>
                </a:solidFill>
              </a:rPr>
              <a:t>Denials management – a comprehensive effort to prevent prospective denials, effectively appeal &amp; resolve retrospective denials, and enable reporting to track and monitor payor rejections and denial write-offs</a:t>
            </a: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marL="457200" indent="-457200">
              <a:buClr>
                <a:srgbClr val="002060"/>
              </a:buCl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168433"/>
      </p:ext>
    </p:extLst>
  </p:cSld>
  <p:clrMapOvr>
    <a:masterClrMapping/>
  </p:clrMapOvr>
</p:sld>
</file>

<file path=ppt/theme/theme1.xml><?xml version="1.0" encoding="utf-8"?>
<a:theme xmlns:a="http://schemas.openxmlformats.org/drawingml/2006/main" name="Retrospect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6</TotalTime>
  <Words>1563</Words>
  <Application>Microsoft Office PowerPoint</Application>
  <PresentationFormat>Widescreen</PresentationFormat>
  <Paragraphs>219</Paragraphs>
  <Slides>40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Avenir Next LT Pro</vt:lpstr>
      <vt:lpstr>Avenir Next LT Pro Light</vt:lpstr>
      <vt:lpstr>Calibri</vt:lpstr>
      <vt:lpstr>Symbol</vt:lpstr>
      <vt:lpstr>Wingdings</vt:lpstr>
      <vt:lpstr>RetrospectVTI</vt:lpstr>
      <vt:lpstr>Revenue Cycle in Healthcare</vt:lpstr>
      <vt:lpstr>Agenda/Class Outline</vt:lpstr>
      <vt:lpstr>Revenue Cycle</vt:lpstr>
      <vt:lpstr>Typical Provider Revenue Cycle</vt:lpstr>
      <vt:lpstr>Four Stages of the Revenue Cycle</vt:lpstr>
      <vt:lpstr>Pre-Arrival</vt:lpstr>
      <vt:lpstr>Arrival</vt:lpstr>
      <vt:lpstr>Care Integrity</vt:lpstr>
      <vt:lpstr>Post Service Care &amp; Revenue Recovery</vt:lpstr>
      <vt:lpstr>PowerPoint Presentation</vt:lpstr>
      <vt:lpstr>Provider Costing Systems</vt:lpstr>
      <vt:lpstr>Chargemaster</vt:lpstr>
      <vt:lpstr>Sample Chargemaster Extract</vt:lpstr>
      <vt:lpstr>Example Payer Negotiated Pricing</vt:lpstr>
      <vt:lpstr>Price Transparency</vt:lpstr>
      <vt:lpstr>Revenue Cycle Analytics Exercise</vt:lpstr>
      <vt:lpstr>PowerPoint Presentation</vt:lpstr>
      <vt:lpstr> Monitoring &amp; Reporting Systems</vt:lpstr>
      <vt:lpstr>Payment Collection &amp; Processing</vt:lpstr>
      <vt:lpstr>Key Performance Indicators</vt:lpstr>
      <vt:lpstr>PowerPoint Presentation</vt:lpstr>
      <vt:lpstr>Other KPIs</vt:lpstr>
      <vt:lpstr>KPI Example</vt:lpstr>
      <vt:lpstr>PowerPoint Presentation</vt:lpstr>
      <vt:lpstr>Other Metrics and Measures</vt:lpstr>
      <vt:lpstr>Insurance Verification Reporting Discussion</vt:lpstr>
      <vt:lpstr>Denials Management</vt:lpstr>
      <vt:lpstr>What are denials?</vt:lpstr>
      <vt:lpstr>Categorizing Denials</vt:lpstr>
      <vt:lpstr>Managing Denials</vt:lpstr>
      <vt:lpstr>Denials Trend Analysis</vt:lpstr>
      <vt:lpstr>Denials Trending Exercise</vt:lpstr>
      <vt:lpstr>RAC Audits</vt:lpstr>
      <vt:lpstr>Other Best Practices</vt:lpstr>
      <vt:lpstr>Automating the Revenue Cycle</vt:lpstr>
      <vt:lpstr>Training and Job Aids</vt:lpstr>
      <vt:lpstr>Cross-functional Teams</vt:lpstr>
      <vt:lpstr>The Future of Revenue Cycle</vt:lpstr>
      <vt:lpstr>Summary</vt:lpstr>
      <vt:lpstr>Homework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Revenue Cycle in Healthcare</dc:title>
  <dc:creator>Caroline Kolman</dc:creator>
  <cp:lastModifiedBy>Caroline Kolman</cp:lastModifiedBy>
  <cp:revision>1</cp:revision>
  <dcterms:created xsi:type="dcterms:W3CDTF">2020-08-14T00:40:53Z</dcterms:created>
  <dcterms:modified xsi:type="dcterms:W3CDTF">2020-08-14T00:47:14Z</dcterms:modified>
</cp:coreProperties>
</file>