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hueOff val="-1122706"/>
              <a:satOff val="6504"/>
              <a:lumOff val="15871"/>
              <a:alpha val="17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809E35">
              <a:alpha val="1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381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619E5C">
              <a:alpha val="1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hueOff val="-1122706"/>
              <a:satOff val="6504"/>
              <a:lumOff val="15871"/>
              <a:alpha val="12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与副标题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/>
          </p:nvPr>
        </p:nvSpPr>
        <p:spPr>
          <a:xfrm>
            <a:off x="673100" y="3835400"/>
            <a:ext cx="11658600" cy="3886200"/>
          </a:xfrm>
          <a:prstGeom prst="rect">
            <a:avLst/>
          </a:prstGeom>
        </p:spPr>
        <p:txBody>
          <a:bodyPr/>
          <a:lstStyle>
            <a:lvl1pPr>
              <a:defRPr spc="208" sz="10400">
                <a:solidFill>
                  <a:srgbClr val="FFFF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/>
          </p:nvPr>
        </p:nvSpPr>
        <p:spPr>
          <a:xfrm>
            <a:off x="673100" y="2070100"/>
            <a:ext cx="11658600" cy="17780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1pPr>
            <a:lvl2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2pPr>
            <a:lvl3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3pPr>
            <a:lvl4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4pPr>
            <a:lvl5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正文级别 1…"/>
          <p:cNvSpPr txBox="1"/>
          <p:nvPr>
            <p:ph type="body" idx="1"/>
          </p:nvPr>
        </p:nvSpPr>
        <p:spPr>
          <a:xfrm>
            <a:off x="673100" y="1320800"/>
            <a:ext cx="11658600" cy="7467600"/>
          </a:xfrm>
          <a:prstGeom prst="rect">
            <a:avLst/>
          </a:prstGeom>
        </p:spPr>
        <p:txBody>
          <a:bodyPr anchor="ctr"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7" name="幻灯片编号"/>
          <p:cNvSpPr txBox="1"/>
          <p:nvPr>
            <p:ph type="sldNum" sz="quarter" idx="2"/>
          </p:nvPr>
        </p:nvSpPr>
        <p:spPr>
          <a:xfrm>
            <a:off x="6352794" y="9251950"/>
            <a:ext cx="299213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3 联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图像"/>
          <p:cNvSpPr/>
          <p:nvPr>
            <p:ph type="pic" sz="quarter" idx="13"/>
          </p:nvPr>
        </p:nvSpPr>
        <p:spPr>
          <a:xfrm>
            <a:off x="6502400" y="4813300"/>
            <a:ext cx="5600700" cy="40513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5" name="图像"/>
          <p:cNvSpPr/>
          <p:nvPr>
            <p:ph type="pic" sz="quarter" idx="14"/>
          </p:nvPr>
        </p:nvSpPr>
        <p:spPr>
          <a:xfrm>
            <a:off x="6502400" y="1079500"/>
            <a:ext cx="5600700" cy="34290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6" name="图像"/>
          <p:cNvSpPr/>
          <p:nvPr>
            <p:ph type="pic" sz="half" idx="15"/>
          </p:nvPr>
        </p:nvSpPr>
        <p:spPr>
          <a:xfrm>
            <a:off x="897846" y="1079500"/>
            <a:ext cx="4978401" cy="77851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7" name="幻灯片编号"/>
          <p:cNvSpPr txBox="1"/>
          <p:nvPr>
            <p:ph type="sldNum" sz="quarter" idx="2"/>
          </p:nvPr>
        </p:nvSpPr>
        <p:spPr>
          <a:xfrm>
            <a:off x="6352794" y="9251950"/>
            <a:ext cx="299213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2 联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图像"/>
          <p:cNvSpPr/>
          <p:nvPr>
            <p:ph type="pic" sz="half" idx="13"/>
          </p:nvPr>
        </p:nvSpPr>
        <p:spPr>
          <a:xfrm>
            <a:off x="6807200" y="1079500"/>
            <a:ext cx="5295900" cy="77851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5" name="图像"/>
          <p:cNvSpPr/>
          <p:nvPr>
            <p:ph type="pic" sz="half" idx="14"/>
          </p:nvPr>
        </p:nvSpPr>
        <p:spPr>
          <a:xfrm>
            <a:off x="889000" y="1079500"/>
            <a:ext cx="5295900" cy="77851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6" name="幻灯片编号"/>
          <p:cNvSpPr txBox="1"/>
          <p:nvPr>
            <p:ph type="sldNum" sz="quarter" idx="2"/>
          </p:nvPr>
        </p:nvSpPr>
        <p:spPr>
          <a:xfrm>
            <a:off x="6349499" y="9251950"/>
            <a:ext cx="299213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文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— Johnny Appleseed"/>
          <p:cNvSpPr txBox="1"/>
          <p:nvPr>
            <p:ph type="body" sz="quarter" idx="13"/>
          </p:nvPr>
        </p:nvSpPr>
        <p:spPr>
          <a:xfrm>
            <a:off x="673100" y="6483350"/>
            <a:ext cx="11658600" cy="5588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pc="52" sz="2600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pPr/>
            <a:r>
              <a:t>— Johnny Appleseed</a:t>
            </a:r>
          </a:p>
        </p:txBody>
      </p:sp>
      <p:sp>
        <p:nvSpPr>
          <p:cNvPr id="124" name="在此键入引文。"/>
          <p:cNvSpPr txBox="1"/>
          <p:nvPr>
            <p:ph type="body" sz="quarter" idx="14"/>
          </p:nvPr>
        </p:nvSpPr>
        <p:spPr>
          <a:xfrm>
            <a:off x="673100" y="5245100"/>
            <a:ext cx="11658600" cy="113030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464" sz="5800"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 defTabSz="914400"/>
            <a:r>
              <a:t>在此键入引文。</a:t>
            </a:r>
          </a:p>
        </p:txBody>
      </p:sp>
      <p:sp>
        <p:nvSpPr>
          <p:cNvPr id="125" name="”"/>
          <p:cNvSpPr txBox="1"/>
          <p:nvPr>
            <p:ph type="body" sz="quarter" idx="15"/>
          </p:nvPr>
        </p:nvSpPr>
        <p:spPr>
          <a:xfrm>
            <a:off x="6113659" y="7061200"/>
            <a:ext cx="77954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pc="180" sz="9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26" name="“"/>
          <p:cNvSpPr txBox="1"/>
          <p:nvPr>
            <p:ph type="body" sz="quarter" idx="16"/>
          </p:nvPr>
        </p:nvSpPr>
        <p:spPr>
          <a:xfrm>
            <a:off x="6113659" y="2565400"/>
            <a:ext cx="77954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pc="180" sz="9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7" name="幻灯片编号"/>
          <p:cNvSpPr txBox="1"/>
          <p:nvPr>
            <p:ph type="sldNum" sz="quarter" idx="2"/>
          </p:nvPr>
        </p:nvSpPr>
        <p:spPr>
          <a:xfrm>
            <a:off x="6352794" y="9251950"/>
            <a:ext cx="299213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图像"/>
          <p:cNvSpPr/>
          <p:nvPr>
            <p:ph type="pic" idx="13"/>
          </p:nvPr>
        </p:nvSpPr>
        <p:spPr>
          <a:xfrm>
            <a:off x="-5645" y="0"/>
            <a:ext cx="13004801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幻灯片编号"/>
          <p:cNvSpPr txBox="1"/>
          <p:nvPr>
            <p:ph type="sldNum" sz="quarter" idx="2"/>
          </p:nvPr>
        </p:nvSpPr>
        <p:spPr>
          <a:xfrm>
            <a:off x="6352794" y="9251950"/>
            <a:ext cx="299213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（备选）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幻灯片编号"/>
          <p:cNvSpPr txBox="1"/>
          <p:nvPr>
            <p:ph type="sldNum" sz="quarter" idx="2"/>
          </p:nvPr>
        </p:nvSpPr>
        <p:spPr>
          <a:xfrm>
            <a:off x="6352794" y="9251950"/>
            <a:ext cx="299213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/>
          <p:nvPr>
            <p:ph type="pic" idx="13"/>
          </p:nvPr>
        </p:nvSpPr>
        <p:spPr>
          <a:xfrm>
            <a:off x="533400" y="3479800"/>
            <a:ext cx="11938000" cy="57658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标题文本"/>
          <p:cNvSpPr txBox="1"/>
          <p:nvPr>
            <p:ph type="title"/>
          </p:nvPr>
        </p:nvSpPr>
        <p:spPr>
          <a:xfrm>
            <a:off x="673100" y="1168400"/>
            <a:ext cx="11658600" cy="13335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pc="148" sz="7400">
                <a:solidFill>
                  <a:srgbClr val="FFFF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22" name="正文级别 1…"/>
          <p:cNvSpPr txBox="1"/>
          <p:nvPr>
            <p:ph type="body" sz="quarter" idx="1"/>
          </p:nvPr>
        </p:nvSpPr>
        <p:spPr>
          <a:xfrm>
            <a:off x="673100" y="508000"/>
            <a:ext cx="11658600" cy="673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（备选）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图像"/>
          <p:cNvSpPr/>
          <p:nvPr>
            <p:ph type="pic" idx="13"/>
          </p:nvPr>
        </p:nvSpPr>
        <p:spPr>
          <a:xfrm>
            <a:off x="876300" y="2330450"/>
            <a:ext cx="11277600" cy="64770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2" name="正文级别 1…"/>
          <p:cNvSpPr txBox="1"/>
          <p:nvPr>
            <p:ph type="body" sz="quarter" idx="1"/>
          </p:nvPr>
        </p:nvSpPr>
        <p:spPr>
          <a:xfrm>
            <a:off x="673100" y="1320800"/>
            <a:ext cx="11658600" cy="495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Baskerville"/>
              </a:defRPr>
            </a:lvl1pPr>
            <a:lvl2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Baskerville"/>
              </a:defRPr>
            </a:lvl2pPr>
            <a:lvl3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Baskerville"/>
              </a:defRPr>
            </a:lvl3pPr>
            <a:lvl4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Baskerville"/>
              </a:defRPr>
            </a:lvl4pPr>
            <a:lvl5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Baskervill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居中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文本"/>
          <p:cNvSpPr txBox="1"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pc="208" sz="10400">
                <a:solidFill>
                  <a:srgbClr val="FFFFFF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居中（备选）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pc="208" sz="10400"/>
            </a:lvl1pPr>
          </a:lstStyle>
          <a:p>
            <a:pPr/>
            <a:r>
              <a:t>标题文本</a:t>
            </a:r>
          </a:p>
        </p:txBody>
      </p:sp>
      <p:sp>
        <p:nvSpPr>
          <p:cNvPr id="4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垂直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图像"/>
          <p:cNvSpPr/>
          <p:nvPr>
            <p:ph type="pic" sz="half" idx="13"/>
          </p:nvPr>
        </p:nvSpPr>
        <p:spPr>
          <a:xfrm>
            <a:off x="6191619" y="1082886"/>
            <a:ext cx="5880101" cy="7747001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" name="标题文本"/>
          <p:cNvSpPr txBox="1"/>
          <p:nvPr>
            <p:ph type="title"/>
          </p:nvPr>
        </p:nvSpPr>
        <p:spPr>
          <a:xfrm>
            <a:off x="673100" y="4191000"/>
            <a:ext cx="4889500" cy="35814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pc="148" sz="7400"/>
            </a:lvl1pPr>
          </a:lstStyle>
          <a:p>
            <a:pPr/>
            <a:r>
              <a:t>标题文本</a:t>
            </a:r>
          </a:p>
        </p:txBody>
      </p:sp>
      <p:sp>
        <p:nvSpPr>
          <p:cNvPr id="58" name="正文级别 1…"/>
          <p:cNvSpPr txBox="1"/>
          <p:nvPr>
            <p:ph type="body" sz="quarter" idx="1"/>
          </p:nvPr>
        </p:nvSpPr>
        <p:spPr>
          <a:xfrm>
            <a:off x="673100" y="2844800"/>
            <a:ext cx="4889500" cy="13589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Baskerville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Baskerville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Baskerville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Baskerville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Baskervill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nec quis nunc"/>
          <p:cNvSpPr txBox="1"/>
          <p:nvPr>
            <p:ph type="body" sz="quarter" idx="13"/>
          </p:nvPr>
        </p:nvSpPr>
        <p:spPr>
          <a:xfrm>
            <a:off x="673100" y="1320800"/>
            <a:ext cx="11658600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6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onec quis nunc"/>
          <p:cNvSpPr txBox="1"/>
          <p:nvPr>
            <p:ph type="body" sz="quarter" idx="13"/>
          </p:nvPr>
        </p:nvSpPr>
        <p:spPr>
          <a:xfrm>
            <a:off x="673100" y="1320800"/>
            <a:ext cx="11658600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7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77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8" name="幻灯片编号"/>
          <p:cNvSpPr txBox="1"/>
          <p:nvPr>
            <p:ph type="sldNum" sz="quarter" idx="2"/>
          </p:nvPr>
        </p:nvSpPr>
        <p:spPr>
          <a:xfrm>
            <a:off x="6352794" y="9251950"/>
            <a:ext cx="299213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、项目符号与照片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图像"/>
          <p:cNvSpPr/>
          <p:nvPr>
            <p:ph type="pic" sz="half" idx="13"/>
          </p:nvPr>
        </p:nvSpPr>
        <p:spPr>
          <a:xfrm>
            <a:off x="6172200" y="2324089"/>
            <a:ext cx="5943600" cy="6568573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donec quis nunc"/>
          <p:cNvSpPr txBox="1"/>
          <p:nvPr>
            <p:ph type="body" sz="quarter" idx="14"/>
          </p:nvPr>
        </p:nvSpPr>
        <p:spPr>
          <a:xfrm>
            <a:off x="673100" y="1320800"/>
            <a:ext cx="11658600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8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88" name="正文级别 1…"/>
          <p:cNvSpPr txBox="1"/>
          <p:nvPr>
            <p:ph type="body" sz="half" idx="1"/>
          </p:nvPr>
        </p:nvSpPr>
        <p:spPr>
          <a:xfrm>
            <a:off x="673100" y="2603500"/>
            <a:ext cx="4775200" cy="60198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defRPr spc="48" sz="2400"/>
            </a:lvl1pPr>
            <a:lvl2pPr>
              <a:spcBef>
                <a:spcPts val="2800"/>
              </a:spcBef>
              <a:defRPr spc="48" sz="2400"/>
            </a:lvl2pPr>
            <a:lvl3pPr>
              <a:spcBef>
                <a:spcPts val="2800"/>
              </a:spcBef>
              <a:defRPr spc="48" sz="2400"/>
            </a:lvl3pPr>
            <a:lvl4pPr>
              <a:spcBef>
                <a:spcPts val="2800"/>
              </a:spcBef>
              <a:defRPr spc="48" sz="2400"/>
            </a:lvl4pPr>
            <a:lvl5pPr>
              <a:spcBef>
                <a:spcPts val="2800"/>
              </a:spcBef>
              <a:defRPr spc="48" sz="2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9" name="幻灯片编号"/>
          <p:cNvSpPr txBox="1"/>
          <p:nvPr>
            <p:ph type="sldNum" sz="quarter" idx="2"/>
          </p:nvPr>
        </p:nvSpPr>
        <p:spPr>
          <a:xfrm>
            <a:off x="6352794" y="9251950"/>
            <a:ext cx="299213" cy="304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673100" y="2387600"/>
            <a:ext cx="11658600" cy="645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6352794" y="9250680"/>
            <a:ext cx="299213" cy="304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cap="all" spc="28" sz="1400">
                <a:solidFill>
                  <a:srgbClr val="9A958E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3429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10287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7145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2057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24003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Baskerville"/>
        </a:defRPr>
      </a:lvl9pPr>
    </p:titleStyle>
    <p:bodyStyle>
      <a:lvl1pPr marL="381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1pPr>
      <a:lvl2pPr marL="762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2pPr>
      <a:lvl3pPr marL="1143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3pPr>
      <a:lvl4pPr marL="1524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4pPr>
      <a:lvl5pPr marL="1905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5pPr>
      <a:lvl6pPr marL="2286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6pPr>
      <a:lvl7pPr marL="2667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7pPr>
      <a:lvl8pPr marL="3048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8pPr>
      <a:lvl9pPr marL="3429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irectory of Open Access Journal (DOAJ)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Directory of Open Access Journal (DOAJ)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donec quis nunc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donec quis nunc</a:t>
            </a:r>
          </a:p>
        </p:txBody>
      </p:sp>
      <p:sp>
        <p:nvSpPr>
          <p:cNvPr id="187" name="标题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defRPr spc="72" sz="3640"/>
            </a:pPr>
          </a:p>
        </p:txBody>
      </p:sp>
      <p:pic>
        <p:nvPicPr>
          <p:cNvPr id="188" name="屏幕快照 2019-10-13 下午3.38.00.png" descr="屏幕快照 2019-10-13 下午3.38.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081" y="2029931"/>
            <a:ext cx="12522638" cy="71489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donec quis nunc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donec quis nunc</a:t>
            </a:r>
          </a:p>
        </p:txBody>
      </p:sp>
      <p:sp>
        <p:nvSpPr>
          <p:cNvPr id="191" name="How does a more precise search change the results in each databas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51460">
              <a:defRPr spc="44" sz="2200"/>
            </a:lvl1pPr>
          </a:lstStyle>
          <a:p>
            <a:pPr/>
            <a:r>
              <a:t>How does a more precise search change the results in each database?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屏幕快照 2019-10-13 下午3.34.26.png" descr="屏幕快照 2019-10-13 下午3.34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863" y="1564868"/>
            <a:ext cx="12798474" cy="749942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onec quis nunc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donec quis nunc</a:t>
            </a:r>
          </a:p>
        </p:txBody>
      </p:sp>
      <p:sp>
        <p:nvSpPr>
          <p:cNvPr id="196" name="标题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defRPr spc="72" sz="3640"/>
            </a:pPr>
          </a:p>
        </p:txBody>
      </p:sp>
      <p:pic>
        <p:nvPicPr>
          <p:cNvPr id="197" name="屏幕快照 2019-11-06 下午10.23.48.png" descr="屏幕快照 2019-11-06 下午10.23.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83013"/>
            <a:ext cx="13004800" cy="84344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donec quis nunc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donec quis nunc</a:t>
            </a:r>
          </a:p>
        </p:txBody>
      </p:sp>
      <p:sp>
        <p:nvSpPr>
          <p:cNvPr id="200" name="标题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defRPr spc="72" sz="3640"/>
            </a:pPr>
          </a:p>
        </p:txBody>
      </p:sp>
      <p:pic>
        <p:nvPicPr>
          <p:cNvPr id="201" name="屏幕快照 2019-10-13 下午3.33.24.png" descr="屏幕快照 2019-10-13 下午3.33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384" y="2087468"/>
            <a:ext cx="12077020" cy="684089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屏幕快照 2019-11-07 上午6.39.30.png" descr="屏幕快照 2019-11-07 上午6.39.30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95" t="0" r="195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4" name="标题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defRPr spc="72" sz="3640"/>
            </a:pPr>
          </a:p>
        </p:txBody>
      </p:sp>
      <p:sp>
        <p:nvSpPr>
          <p:cNvPr id="205" name="正文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88620">
              <a:defRPr spc="198" sz="221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In looking at the database entry screens, what strengths vs challenges can you see in DOAJ compared with Gale?…"/>
          <p:cNvSpPr txBox="1"/>
          <p:nvPr>
            <p:ph type="body" idx="13"/>
          </p:nvPr>
        </p:nvSpPr>
        <p:spPr>
          <a:xfrm>
            <a:off x="673100" y="1320800"/>
            <a:ext cx="11658600" cy="1943100"/>
          </a:xfrm>
          <a:prstGeom prst="rect">
            <a:avLst/>
          </a:prstGeom>
        </p:spPr>
        <p:txBody>
          <a:bodyPr/>
          <a:lstStyle/>
          <a:p>
            <a:pPr/>
            <a:r>
              <a:t>In looking at the database entry screens, what strengths vs challenges can you see in DOAJ compared with Gale?</a:t>
            </a:r>
          </a:p>
          <a:p>
            <a:pPr/>
          </a:p>
          <a:p>
            <a:pPr/>
            <a:r>
              <a:t>Translation feature vs options of searching</a:t>
            </a:r>
          </a:p>
        </p:txBody>
      </p:sp>
      <p:sp>
        <p:nvSpPr>
          <p:cNvPr id="161" name="标题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defRPr spc="72" sz="364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文本"/>
          <p:cNvSpPr txBox="1"/>
          <p:nvPr>
            <p:ph type="body" idx="13"/>
          </p:nvPr>
        </p:nvSpPr>
        <p:spPr>
          <a:xfrm>
            <a:off x="673100" y="1320800"/>
            <a:ext cx="11658600" cy="5715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标题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defRPr spc="72" sz="3640"/>
            </a:pPr>
          </a:p>
        </p:txBody>
      </p:sp>
      <p:pic>
        <p:nvPicPr>
          <p:cNvPr id="165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783" y="2744672"/>
            <a:ext cx="12440517" cy="54439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donec quis nunc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donec quis nunc</a:t>
            </a:r>
          </a:p>
        </p:txBody>
      </p:sp>
      <p:sp>
        <p:nvSpPr>
          <p:cNvPr id="168" name="标题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defRPr spc="72" sz="3640"/>
            </a:pPr>
          </a:p>
        </p:txBody>
      </p:sp>
      <p:pic>
        <p:nvPicPr>
          <p:cNvPr id="169" name="屏幕快照 2019-10-13 下午3.33.53.png" descr="屏幕快照 2019-10-13 下午3.33.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95" y="2127317"/>
            <a:ext cx="13004801" cy="721932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What ways does DOAJ classify resources compared with Gale?…"/>
          <p:cNvSpPr txBox="1"/>
          <p:nvPr>
            <p:ph type="title"/>
          </p:nvPr>
        </p:nvSpPr>
        <p:spPr>
          <a:xfrm>
            <a:off x="673100" y="1212850"/>
            <a:ext cx="11658600" cy="3407420"/>
          </a:xfrm>
          <a:prstGeom prst="rect">
            <a:avLst/>
          </a:prstGeom>
        </p:spPr>
        <p:txBody>
          <a:bodyPr/>
          <a:lstStyle/>
          <a:p>
            <a:pPr defTabSz="283463">
              <a:defRPr spc="49" sz="2480"/>
            </a:pPr>
            <a:r>
              <a:t>What ways does DOAJ classify resources compared with Gale?</a:t>
            </a:r>
          </a:p>
          <a:p>
            <a:pPr defTabSz="283463">
              <a:defRPr spc="49" sz="2480"/>
            </a:pPr>
            <a:r>
              <a:t>How do the amounts of resources compare?</a:t>
            </a:r>
          </a:p>
          <a:p>
            <a:pPr defTabSz="283463">
              <a:defRPr spc="49" sz="2480"/>
            </a:pPr>
            <a:r>
              <a:t>What stands out about the types of resources DOAJ has available? </a:t>
            </a:r>
          </a:p>
          <a:p>
            <a:pPr defTabSz="283463">
              <a:defRPr spc="49" sz="2480"/>
            </a:pPr>
          </a:p>
          <a:p>
            <a:pPr defTabSz="283463">
              <a:defRPr spc="49" sz="2480"/>
            </a:pPr>
            <a:r>
              <a:t>multi-language, vast differences in search results, gale many types of documents vs few in DOAJ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donec quis nunc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donec quis nunc</a:t>
            </a:r>
          </a:p>
        </p:txBody>
      </p:sp>
      <p:sp>
        <p:nvSpPr>
          <p:cNvPr id="174" name="标题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defRPr spc="72" sz="3640"/>
            </a:pPr>
          </a:p>
        </p:txBody>
      </p:sp>
      <p:pic>
        <p:nvPicPr>
          <p:cNvPr id="175" name="屏幕快照 2019-10-13 下午3.33.24.png" descr="屏幕快照 2019-10-13 下午3.33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384" y="2087468"/>
            <a:ext cx="12077020" cy="684089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屏幕快照 2019-10-13 下午3.34.26.png" descr="屏幕快照 2019-10-13 下午3.34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863" y="1564868"/>
            <a:ext cx="12798474" cy="749942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ale more resources to search, more information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Gale more resources to search, more information</a:t>
            </a:r>
          </a:p>
        </p:txBody>
      </p:sp>
      <p:sp>
        <p:nvSpPr>
          <p:cNvPr id="180" name="For the article abstracts, what are some areas that DOAJ lacks in comparison with Gal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51460">
              <a:defRPr spc="44" sz="2200"/>
            </a:lvl1pPr>
          </a:lstStyle>
          <a:p>
            <a:pPr/>
            <a:r>
              <a:t>For the article abstracts, what are some areas that DOAJ lacks in comparison with Gale?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donec quis nunc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donec quis nunc</a:t>
            </a:r>
          </a:p>
        </p:txBody>
      </p:sp>
      <p:sp>
        <p:nvSpPr>
          <p:cNvPr id="183" name="标题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6052">
              <a:defRPr spc="72" sz="3640"/>
            </a:pPr>
          </a:p>
        </p:txBody>
      </p:sp>
      <p:pic>
        <p:nvPicPr>
          <p:cNvPr id="184" name="屏幕快照 2019-10-13 下午3.36.46.png" descr="屏幕快照 2019-10-13 下午3.36.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45015"/>
            <a:ext cx="13004800" cy="73864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5B5854"/>
      </a:dk1>
      <a:lt1>
        <a:srgbClr val="072B5B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2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2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