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60" r:id="rId2"/>
    <p:sldId id="274" r:id="rId3"/>
    <p:sldId id="276" r:id="rId4"/>
    <p:sldId id="27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ffey, Lynn L" initials="CLL" lastIdx="1" clrIdx="0">
    <p:extLst>
      <p:ext uri="{19B8F6BF-5375-455C-9EA6-DF929625EA0E}">
        <p15:presenceInfo xmlns:p15="http://schemas.microsoft.com/office/powerpoint/2012/main" userId="S::sn9726fj@minnstate.edu::b9f9abf2-bc9c-4270-bea3-5903e16a30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browse/>
    <p:sldRg st="1" end="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690CD2-20FB-4492-AAD7-6AC8FA909FCF}" v="401" dt="2021-07-03T02:23:07.3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ffey, Lynn L" userId="b9f9abf2-bc9c-4270-bea3-5903e16a3038" providerId="ADAL" clId="{39690CD2-20FB-4492-AAD7-6AC8FA909FCF}"/>
    <pc:docChg chg="undo redo custSel addSld delSld modSld modShowInfo">
      <pc:chgData name="Coffey, Lynn L" userId="b9f9abf2-bc9c-4270-bea3-5903e16a3038" providerId="ADAL" clId="{39690CD2-20FB-4492-AAD7-6AC8FA909FCF}" dt="2021-07-03T02:50:16.196" v="2205" actId="20577"/>
      <pc:docMkLst>
        <pc:docMk/>
      </pc:docMkLst>
      <pc:sldChg chg="del">
        <pc:chgData name="Coffey, Lynn L" userId="b9f9abf2-bc9c-4270-bea3-5903e16a3038" providerId="ADAL" clId="{39690CD2-20FB-4492-AAD7-6AC8FA909FCF}" dt="2021-06-30T22:00:49.126" v="9" actId="2696"/>
        <pc:sldMkLst>
          <pc:docMk/>
          <pc:sldMk cId="1574082110" sldId="257"/>
        </pc:sldMkLst>
      </pc:sldChg>
      <pc:sldChg chg="del">
        <pc:chgData name="Coffey, Lynn L" userId="b9f9abf2-bc9c-4270-bea3-5903e16a3038" providerId="ADAL" clId="{39690CD2-20FB-4492-AAD7-6AC8FA909FCF}" dt="2021-06-30T22:00:53.519" v="10" actId="2696"/>
        <pc:sldMkLst>
          <pc:docMk/>
          <pc:sldMk cId="1251343988" sldId="258"/>
        </pc:sldMkLst>
      </pc:sldChg>
      <pc:sldChg chg="addSp delSp modSp del mod modAnim delDesignElem">
        <pc:chgData name="Coffey, Lynn L" userId="b9f9abf2-bc9c-4270-bea3-5903e16a3038" providerId="ADAL" clId="{39690CD2-20FB-4492-AAD7-6AC8FA909FCF}" dt="2021-06-30T22:32:39.297" v="244" actId="2696"/>
        <pc:sldMkLst>
          <pc:docMk/>
          <pc:sldMk cId="2844241937" sldId="259"/>
        </pc:sldMkLst>
        <pc:spChg chg="add mod">
          <ac:chgData name="Coffey, Lynn L" userId="b9f9abf2-bc9c-4270-bea3-5903e16a3038" providerId="ADAL" clId="{39690CD2-20FB-4492-AAD7-6AC8FA909FCF}" dt="2021-06-30T21:57:52.940" v="1"/>
          <ac:spMkLst>
            <pc:docMk/>
            <pc:sldMk cId="2844241937" sldId="259"/>
            <ac:spMk id="3" creationId="{F09D5B01-0189-4857-B3CC-0B922ED34F03}"/>
          </ac:spMkLst>
        </pc:spChg>
        <pc:spChg chg="add mod">
          <ac:chgData name="Coffey, Lynn L" userId="b9f9abf2-bc9c-4270-bea3-5903e16a3038" providerId="ADAL" clId="{39690CD2-20FB-4492-AAD7-6AC8FA909FCF}" dt="2021-06-30T21:58:37.303" v="4" actId="14100"/>
          <ac:spMkLst>
            <pc:docMk/>
            <pc:sldMk cId="2844241937" sldId="259"/>
            <ac:spMk id="4" creationId="{33A4967D-BAD4-426A-9869-09BDDD4638C0}"/>
          </ac:spMkLst>
        </pc:spChg>
        <pc:spChg chg="add del mod">
          <ac:chgData name="Coffey, Lynn L" userId="b9f9abf2-bc9c-4270-bea3-5903e16a3038" providerId="ADAL" clId="{39690CD2-20FB-4492-AAD7-6AC8FA909FCF}" dt="2021-06-30T22:25:48.683" v="218" actId="108"/>
          <ac:spMkLst>
            <pc:docMk/>
            <pc:sldMk cId="2844241937" sldId="259"/>
            <ac:spMk id="7" creationId="{91B80E6A-812F-4842-91B5-1D0437F31F40}"/>
          </ac:spMkLst>
        </pc:spChg>
        <pc:cxnChg chg="del">
          <ac:chgData name="Coffey, Lynn L" userId="b9f9abf2-bc9c-4270-bea3-5903e16a3038" providerId="ADAL" clId="{39690CD2-20FB-4492-AAD7-6AC8FA909FCF}" dt="2021-06-30T22:30:50.102" v="233"/>
          <ac:cxnSpMkLst>
            <pc:docMk/>
            <pc:sldMk cId="2844241937" sldId="259"/>
            <ac:cxnSpMk id="11" creationId="{A7F400EE-A8A5-48AF-B4D6-291B52C6F0B0}"/>
          </ac:cxnSpMkLst>
        </pc:cxnChg>
      </pc:sldChg>
      <pc:sldChg chg="addSp delSp modSp new del mod">
        <pc:chgData name="Coffey, Lynn L" userId="b9f9abf2-bc9c-4270-bea3-5903e16a3038" providerId="ADAL" clId="{39690CD2-20FB-4492-AAD7-6AC8FA909FCF}" dt="2021-06-30T22:15:52.761" v="112" actId="2696"/>
        <pc:sldMkLst>
          <pc:docMk/>
          <pc:sldMk cId="1918747194" sldId="260"/>
        </pc:sldMkLst>
        <pc:spChg chg="mod">
          <ac:chgData name="Coffey, Lynn L" userId="b9f9abf2-bc9c-4270-bea3-5903e16a3038" providerId="ADAL" clId="{39690CD2-20FB-4492-AAD7-6AC8FA909FCF}" dt="2021-06-30T22:15:10.300" v="111" actId="20577"/>
          <ac:spMkLst>
            <pc:docMk/>
            <pc:sldMk cId="1918747194" sldId="260"/>
            <ac:spMk id="2" creationId="{F1D17CED-045A-4EA6-9B96-8C36BB63EE6C}"/>
          </ac:spMkLst>
        </pc:spChg>
        <pc:spChg chg="del">
          <ac:chgData name="Coffey, Lynn L" userId="b9f9abf2-bc9c-4270-bea3-5903e16a3038" providerId="ADAL" clId="{39690CD2-20FB-4492-AAD7-6AC8FA909FCF}" dt="2021-06-30T22:07:53.774" v="30" actId="931"/>
          <ac:spMkLst>
            <pc:docMk/>
            <pc:sldMk cId="1918747194" sldId="260"/>
            <ac:spMk id="3" creationId="{0F16AA01-54C0-494B-860B-C2444D4DB6FD}"/>
          </ac:spMkLst>
        </pc:spChg>
        <pc:graphicFrameChg chg="add mod modGraphic">
          <ac:chgData name="Coffey, Lynn L" userId="b9f9abf2-bc9c-4270-bea3-5903e16a3038" providerId="ADAL" clId="{39690CD2-20FB-4492-AAD7-6AC8FA909FCF}" dt="2021-06-30T22:14:26.313" v="84" actId="12100"/>
          <ac:graphicFrameMkLst>
            <pc:docMk/>
            <pc:sldMk cId="1918747194" sldId="260"/>
            <ac:graphicFrameMk id="6" creationId="{BAB6DCDD-DD25-4FE9-B107-08FD30545568}"/>
          </ac:graphicFrameMkLst>
        </pc:graphicFrameChg>
        <pc:picChg chg="add mod">
          <ac:chgData name="Coffey, Lynn L" userId="b9f9abf2-bc9c-4270-bea3-5903e16a3038" providerId="ADAL" clId="{39690CD2-20FB-4492-AAD7-6AC8FA909FCF}" dt="2021-06-30T22:08:06.596" v="33" actId="1076"/>
          <ac:picMkLst>
            <pc:docMk/>
            <pc:sldMk cId="1918747194" sldId="260"/>
            <ac:picMk id="5" creationId="{50F20940-87BD-402D-AAD4-0EEDB7DEB73E}"/>
          </ac:picMkLst>
        </pc:picChg>
      </pc:sldChg>
      <pc:sldChg chg="addSp delSp modSp new mod delAnim modAnim">
        <pc:chgData name="Coffey, Lynn L" userId="b9f9abf2-bc9c-4270-bea3-5903e16a3038" providerId="ADAL" clId="{39690CD2-20FB-4492-AAD7-6AC8FA909FCF}" dt="2021-07-03T02:50:16.196" v="2205" actId="20577"/>
        <pc:sldMkLst>
          <pc:docMk/>
          <pc:sldMk cId="1962801512" sldId="260"/>
        </pc:sldMkLst>
        <pc:spChg chg="mod">
          <ac:chgData name="Coffey, Lynn L" userId="b9f9abf2-bc9c-4270-bea3-5903e16a3038" providerId="ADAL" clId="{39690CD2-20FB-4492-AAD7-6AC8FA909FCF}" dt="2021-07-03T02:50:16.196" v="2205" actId="20577"/>
          <ac:spMkLst>
            <pc:docMk/>
            <pc:sldMk cId="1962801512" sldId="260"/>
            <ac:spMk id="2" creationId="{105EFB83-9C1D-4EA5-9238-24C6F1521E73}"/>
          </ac:spMkLst>
        </pc:spChg>
        <pc:spChg chg="del">
          <ac:chgData name="Coffey, Lynn L" userId="b9f9abf2-bc9c-4270-bea3-5903e16a3038" providerId="ADAL" clId="{39690CD2-20FB-4492-AAD7-6AC8FA909FCF}" dt="2021-06-30T22:16:00.791" v="114" actId="931"/>
          <ac:spMkLst>
            <pc:docMk/>
            <pc:sldMk cId="1962801512" sldId="260"/>
            <ac:spMk id="3" creationId="{C8FCDF36-C44D-46EE-BF7A-5E4D6F9A2F52}"/>
          </ac:spMkLst>
        </pc:spChg>
        <pc:spChg chg="mod topLvl">
          <ac:chgData name="Coffey, Lynn L" userId="b9f9abf2-bc9c-4270-bea3-5903e16a3038" providerId="ADAL" clId="{39690CD2-20FB-4492-AAD7-6AC8FA909FCF}" dt="2021-07-01T16:13:35.575" v="574" actId="207"/>
          <ac:spMkLst>
            <pc:docMk/>
            <pc:sldMk cId="1962801512" sldId="260"/>
            <ac:spMk id="4" creationId="{050F3DDE-E298-4C4F-98EA-240F5886E4E7}"/>
          </ac:spMkLst>
        </pc:spChg>
        <pc:spChg chg="mod topLvl">
          <ac:chgData name="Coffey, Lynn L" userId="b9f9abf2-bc9c-4270-bea3-5903e16a3038" providerId="ADAL" clId="{39690CD2-20FB-4492-AAD7-6AC8FA909FCF}" dt="2021-07-01T16:15:35.764" v="928" actId="962"/>
          <ac:spMkLst>
            <pc:docMk/>
            <pc:sldMk cId="1962801512" sldId="260"/>
            <ac:spMk id="7" creationId="{838E556D-8956-41B9-B342-7F5E0DF278B2}"/>
          </ac:spMkLst>
        </pc:spChg>
        <pc:spChg chg="mod topLvl">
          <ac:chgData name="Coffey, Lynn L" userId="b9f9abf2-bc9c-4270-bea3-5903e16a3038" providerId="ADAL" clId="{39690CD2-20FB-4492-AAD7-6AC8FA909FCF}" dt="2021-07-01T16:13:40.101" v="575" actId="207"/>
          <ac:spMkLst>
            <pc:docMk/>
            <pc:sldMk cId="1962801512" sldId="260"/>
            <ac:spMk id="8" creationId="{CAD7E8FF-3B7D-43C6-8C13-03FC8CCC5956}"/>
          </ac:spMkLst>
        </pc:spChg>
        <pc:spChg chg="mod topLvl">
          <ac:chgData name="Coffey, Lynn L" userId="b9f9abf2-bc9c-4270-bea3-5903e16a3038" providerId="ADAL" clId="{39690CD2-20FB-4492-AAD7-6AC8FA909FCF}" dt="2021-07-01T16:16:08.232" v="972" actId="962"/>
          <ac:spMkLst>
            <pc:docMk/>
            <pc:sldMk cId="1962801512" sldId="260"/>
            <ac:spMk id="9" creationId="{CD3836F7-885C-498B-8784-04FDA81CA3C4}"/>
          </ac:spMkLst>
        </pc:spChg>
        <pc:spChg chg="mod topLvl">
          <ac:chgData name="Coffey, Lynn L" userId="b9f9abf2-bc9c-4270-bea3-5903e16a3038" providerId="ADAL" clId="{39690CD2-20FB-4492-AAD7-6AC8FA909FCF}" dt="2021-07-01T16:13:44.121" v="576" actId="207"/>
          <ac:spMkLst>
            <pc:docMk/>
            <pc:sldMk cId="1962801512" sldId="260"/>
            <ac:spMk id="10" creationId="{B2F6B7E1-9EE7-4478-8C86-C89A50C9533E}"/>
          </ac:spMkLst>
        </pc:spChg>
        <pc:spChg chg="mod topLvl">
          <ac:chgData name="Coffey, Lynn L" userId="b9f9abf2-bc9c-4270-bea3-5903e16a3038" providerId="ADAL" clId="{39690CD2-20FB-4492-AAD7-6AC8FA909FCF}" dt="2021-07-01T16:16:31.948" v="1014" actId="962"/>
          <ac:spMkLst>
            <pc:docMk/>
            <pc:sldMk cId="1962801512" sldId="260"/>
            <ac:spMk id="11" creationId="{FCCF61E5-0DF2-4BC2-AB0C-CBE3818A6C93}"/>
          </ac:spMkLst>
        </pc:spChg>
        <pc:grpChg chg="del mod">
          <ac:chgData name="Coffey, Lynn L" userId="b9f9abf2-bc9c-4270-bea3-5903e16a3038" providerId="ADAL" clId="{39690CD2-20FB-4492-AAD7-6AC8FA909FCF}" dt="2021-07-01T15:47:35.059" v="534" actId="165"/>
          <ac:grpSpMkLst>
            <pc:docMk/>
            <pc:sldMk cId="1962801512" sldId="260"/>
            <ac:grpSpMk id="3" creationId="{2D19151F-ABF3-4779-AFFC-28F5028AC7BE}"/>
          </ac:grpSpMkLst>
        </pc:grpChg>
        <pc:graphicFrameChg chg="add del mod modGraphic">
          <ac:chgData name="Coffey, Lynn L" userId="b9f9abf2-bc9c-4270-bea3-5903e16a3038" providerId="ADAL" clId="{39690CD2-20FB-4492-AAD7-6AC8FA909FCF}" dt="2021-07-01T15:40:29.072" v="526" actId="18245"/>
          <ac:graphicFrameMkLst>
            <pc:docMk/>
            <pc:sldMk cId="1962801512" sldId="260"/>
            <ac:graphicFrameMk id="6" creationId="{1DEC48C5-A7F7-4BA7-95A3-CC8837DF85D4}"/>
          </ac:graphicFrameMkLst>
        </pc:graphicFrameChg>
        <pc:picChg chg="add del mod">
          <ac:chgData name="Coffey, Lynn L" userId="b9f9abf2-bc9c-4270-bea3-5903e16a3038" providerId="ADAL" clId="{39690CD2-20FB-4492-AAD7-6AC8FA909FCF}" dt="2021-07-03T01:38:07.833" v="1791" actId="478"/>
          <ac:picMkLst>
            <pc:docMk/>
            <pc:sldMk cId="1962801512" sldId="260"/>
            <ac:picMk id="3" creationId="{3C2E793D-04EA-43E9-AF85-8856B2D5460B}"/>
          </ac:picMkLst>
        </pc:picChg>
        <pc:picChg chg="add mod modCrop">
          <ac:chgData name="Coffey, Lynn L" userId="b9f9abf2-bc9c-4270-bea3-5903e16a3038" providerId="ADAL" clId="{39690CD2-20FB-4492-AAD7-6AC8FA909FCF}" dt="2021-07-03T01:39:18.845" v="1904" actId="1076"/>
          <ac:picMkLst>
            <pc:docMk/>
            <pc:sldMk cId="1962801512" sldId="260"/>
            <ac:picMk id="5" creationId="{8ED5B593-20DF-4702-80D7-7B65E759810D}"/>
          </ac:picMkLst>
        </pc:picChg>
      </pc:sldChg>
      <pc:sldChg chg="delSp modSp new del mod setBg">
        <pc:chgData name="Coffey, Lynn L" userId="b9f9abf2-bc9c-4270-bea3-5903e16a3038" providerId="ADAL" clId="{39690CD2-20FB-4492-AAD7-6AC8FA909FCF}" dt="2021-06-30T23:13:18.424" v="387" actId="2696"/>
        <pc:sldMkLst>
          <pc:docMk/>
          <pc:sldMk cId="303159441" sldId="261"/>
        </pc:sldMkLst>
        <pc:spChg chg="del">
          <ac:chgData name="Coffey, Lynn L" userId="b9f9abf2-bc9c-4270-bea3-5903e16a3038" providerId="ADAL" clId="{39690CD2-20FB-4492-AAD7-6AC8FA909FCF}" dt="2021-06-30T22:26:00.906" v="219" actId="478"/>
          <ac:spMkLst>
            <pc:docMk/>
            <pc:sldMk cId="303159441" sldId="261"/>
            <ac:spMk id="2" creationId="{1439290D-6A7F-4078-A9BD-07AF1CB74D40}"/>
          </ac:spMkLst>
        </pc:spChg>
        <pc:spChg chg="mod">
          <ac:chgData name="Coffey, Lynn L" userId="b9f9abf2-bc9c-4270-bea3-5903e16a3038" providerId="ADAL" clId="{39690CD2-20FB-4492-AAD7-6AC8FA909FCF}" dt="2021-06-30T22:32:03.059" v="239" actId="255"/>
          <ac:spMkLst>
            <pc:docMk/>
            <pc:sldMk cId="303159441" sldId="261"/>
            <ac:spMk id="3" creationId="{156F65E4-E106-4AE8-A75A-6A333241A562}"/>
          </ac:spMkLst>
        </pc:spChg>
      </pc:sldChg>
      <pc:sldChg chg="delSp modSp new del mod">
        <pc:chgData name="Coffey, Lynn L" userId="b9f9abf2-bc9c-4270-bea3-5903e16a3038" providerId="ADAL" clId="{39690CD2-20FB-4492-AAD7-6AC8FA909FCF}" dt="2021-06-30T23:13:22.522" v="388" actId="2696"/>
        <pc:sldMkLst>
          <pc:docMk/>
          <pc:sldMk cId="4241781804" sldId="262"/>
        </pc:sldMkLst>
        <pc:spChg chg="del">
          <ac:chgData name="Coffey, Lynn L" userId="b9f9abf2-bc9c-4270-bea3-5903e16a3038" providerId="ADAL" clId="{39690CD2-20FB-4492-AAD7-6AC8FA909FCF}" dt="2021-06-30T22:26:13.712" v="221" actId="478"/>
          <ac:spMkLst>
            <pc:docMk/>
            <pc:sldMk cId="4241781804" sldId="262"/>
            <ac:spMk id="2" creationId="{63C533AC-04C8-4CA4-9D62-A300F1788CAF}"/>
          </ac:spMkLst>
        </pc:spChg>
        <pc:spChg chg="mod">
          <ac:chgData name="Coffey, Lynn L" userId="b9f9abf2-bc9c-4270-bea3-5903e16a3038" providerId="ADAL" clId="{39690CD2-20FB-4492-AAD7-6AC8FA909FCF}" dt="2021-06-30T22:32:14.562" v="241" actId="255"/>
          <ac:spMkLst>
            <pc:docMk/>
            <pc:sldMk cId="4241781804" sldId="262"/>
            <ac:spMk id="3" creationId="{29261311-8D2D-4A7D-ACD7-AB73D6DFE7A1}"/>
          </ac:spMkLst>
        </pc:spChg>
      </pc:sldChg>
      <pc:sldChg chg="delSp modSp new del mod">
        <pc:chgData name="Coffey, Lynn L" userId="b9f9abf2-bc9c-4270-bea3-5903e16a3038" providerId="ADAL" clId="{39690CD2-20FB-4492-AAD7-6AC8FA909FCF}" dt="2021-06-30T23:13:27.612" v="389" actId="2696"/>
        <pc:sldMkLst>
          <pc:docMk/>
          <pc:sldMk cId="27927628" sldId="263"/>
        </pc:sldMkLst>
        <pc:spChg chg="del">
          <ac:chgData name="Coffey, Lynn L" userId="b9f9abf2-bc9c-4270-bea3-5903e16a3038" providerId="ADAL" clId="{39690CD2-20FB-4492-AAD7-6AC8FA909FCF}" dt="2021-06-30T22:26:26.098" v="223" actId="478"/>
          <ac:spMkLst>
            <pc:docMk/>
            <pc:sldMk cId="27927628" sldId="263"/>
            <ac:spMk id="2" creationId="{026BFDE8-1D5E-4AF7-8C5B-650019B2B447}"/>
          </ac:spMkLst>
        </pc:spChg>
        <pc:spChg chg="mod">
          <ac:chgData name="Coffey, Lynn L" userId="b9f9abf2-bc9c-4270-bea3-5903e16a3038" providerId="ADAL" clId="{39690CD2-20FB-4492-AAD7-6AC8FA909FCF}" dt="2021-06-30T22:32:27.373" v="243" actId="255"/>
          <ac:spMkLst>
            <pc:docMk/>
            <pc:sldMk cId="27927628" sldId="263"/>
            <ac:spMk id="3" creationId="{E5E7263B-BE50-4FB8-BE83-9D9A273CC7AE}"/>
          </ac:spMkLst>
        </pc:spChg>
      </pc:sldChg>
      <pc:sldChg chg="addSp delSp modSp add del mod modAnim">
        <pc:chgData name="Coffey, Lynn L" userId="b9f9abf2-bc9c-4270-bea3-5903e16a3038" providerId="ADAL" clId="{39690CD2-20FB-4492-AAD7-6AC8FA909FCF}" dt="2021-07-03T01:03:10.626" v="1037" actId="2696"/>
        <pc:sldMkLst>
          <pc:docMk/>
          <pc:sldMk cId="2693843118" sldId="264"/>
        </pc:sldMkLst>
        <pc:spChg chg="add mod">
          <ac:chgData name="Coffey, Lynn L" userId="b9f9abf2-bc9c-4270-bea3-5903e16a3038" providerId="ADAL" clId="{39690CD2-20FB-4492-AAD7-6AC8FA909FCF}" dt="2021-07-01T15:09:20.001" v="468" actId="1076"/>
          <ac:spMkLst>
            <pc:docMk/>
            <pc:sldMk cId="2693843118" sldId="264"/>
            <ac:spMk id="3" creationId="{AD28AEB6-0EF1-4EF9-ADC6-CBE00699D4CF}"/>
          </ac:spMkLst>
        </pc:spChg>
        <pc:spChg chg="add mod">
          <ac:chgData name="Coffey, Lynn L" userId="b9f9abf2-bc9c-4270-bea3-5903e16a3038" providerId="ADAL" clId="{39690CD2-20FB-4492-AAD7-6AC8FA909FCF}" dt="2021-07-01T14:49:05.581" v="432" actId="164"/>
          <ac:spMkLst>
            <pc:docMk/>
            <pc:sldMk cId="2693843118" sldId="264"/>
            <ac:spMk id="4" creationId="{B8CF633C-B9B3-4CB6-8812-666BC3407A17}"/>
          </ac:spMkLst>
        </pc:spChg>
        <pc:spChg chg="add mod">
          <ac:chgData name="Coffey, Lynn L" userId="b9f9abf2-bc9c-4270-bea3-5903e16a3038" providerId="ADAL" clId="{39690CD2-20FB-4492-AAD7-6AC8FA909FCF}" dt="2021-07-01T14:49:05.581" v="432" actId="164"/>
          <ac:spMkLst>
            <pc:docMk/>
            <pc:sldMk cId="2693843118" sldId="264"/>
            <ac:spMk id="7" creationId="{B21AEA5F-2ACD-4E4B-8C1E-7DBCBB520C9E}"/>
          </ac:spMkLst>
        </pc:spChg>
        <pc:spChg chg="add del">
          <ac:chgData name="Coffey, Lynn L" userId="b9f9abf2-bc9c-4270-bea3-5903e16a3038" providerId="ADAL" clId="{39690CD2-20FB-4492-AAD7-6AC8FA909FCF}" dt="2021-07-01T14:40:57.976" v="407" actId="478"/>
          <ac:spMkLst>
            <pc:docMk/>
            <pc:sldMk cId="2693843118" sldId="264"/>
            <ac:spMk id="8" creationId="{89745CFC-5A27-4B6C-B100-CDC73276528E}"/>
          </ac:spMkLst>
        </pc:spChg>
        <pc:grpChg chg="add mod">
          <ac:chgData name="Coffey, Lynn L" userId="b9f9abf2-bc9c-4270-bea3-5903e16a3038" providerId="ADAL" clId="{39690CD2-20FB-4492-AAD7-6AC8FA909FCF}" dt="2021-07-03T01:02:32.321" v="1032" actId="1076"/>
          <ac:grpSpMkLst>
            <pc:docMk/>
            <pc:sldMk cId="2693843118" sldId="264"/>
            <ac:grpSpMk id="9" creationId="{92D44923-75A2-4099-9B5E-477A04740980}"/>
          </ac:grpSpMkLst>
        </pc:grpChg>
        <pc:graphicFrameChg chg="mod modGraphic">
          <ac:chgData name="Coffey, Lynn L" userId="b9f9abf2-bc9c-4270-bea3-5903e16a3038" providerId="ADAL" clId="{39690CD2-20FB-4492-AAD7-6AC8FA909FCF}" dt="2021-07-01T15:08:45.761" v="464" actId="207"/>
          <ac:graphicFrameMkLst>
            <pc:docMk/>
            <pc:sldMk cId="2693843118" sldId="264"/>
            <ac:graphicFrameMk id="6" creationId="{1DEC48C5-A7F7-4BA7-95A3-CC8837DF85D4}"/>
          </ac:graphicFrameMkLst>
        </pc:graphicFrameChg>
      </pc:sldChg>
      <pc:sldChg chg="addSp delSp modSp add del mod modAnim">
        <pc:chgData name="Coffey, Lynn L" userId="b9f9abf2-bc9c-4270-bea3-5903e16a3038" providerId="ADAL" clId="{39690CD2-20FB-4492-AAD7-6AC8FA909FCF}" dt="2021-07-03T01:03:37.517" v="1042" actId="2696"/>
        <pc:sldMkLst>
          <pc:docMk/>
          <pc:sldMk cId="528822422" sldId="265"/>
        </pc:sldMkLst>
        <pc:spChg chg="add mod">
          <ac:chgData name="Coffey, Lynn L" userId="b9f9abf2-bc9c-4270-bea3-5903e16a3038" providerId="ADAL" clId="{39690CD2-20FB-4492-AAD7-6AC8FA909FCF}" dt="2021-07-01T15:10:15.400" v="474" actId="164"/>
          <ac:spMkLst>
            <pc:docMk/>
            <pc:sldMk cId="528822422" sldId="265"/>
            <ac:spMk id="3" creationId="{85C50E0F-BFC7-40E2-A8E2-2A6A05551D2A}"/>
          </ac:spMkLst>
        </pc:spChg>
        <pc:spChg chg="add mod">
          <ac:chgData name="Coffey, Lynn L" userId="b9f9abf2-bc9c-4270-bea3-5903e16a3038" providerId="ADAL" clId="{39690CD2-20FB-4492-AAD7-6AC8FA909FCF}" dt="2021-07-01T15:10:15.400" v="474" actId="164"/>
          <ac:spMkLst>
            <pc:docMk/>
            <pc:sldMk cId="528822422" sldId="265"/>
            <ac:spMk id="4" creationId="{F1B111D4-6EEB-4911-8918-5A67B1EDFFCD}"/>
          </ac:spMkLst>
        </pc:spChg>
        <pc:spChg chg="add del mod">
          <ac:chgData name="Coffey, Lynn L" userId="b9f9abf2-bc9c-4270-bea3-5903e16a3038" providerId="ADAL" clId="{39690CD2-20FB-4492-AAD7-6AC8FA909FCF}" dt="2021-07-01T14:44:20.586" v="415" actId="478"/>
          <ac:spMkLst>
            <pc:docMk/>
            <pc:sldMk cId="528822422" sldId="265"/>
            <ac:spMk id="7" creationId="{87D96CAC-8E2E-49FA-939F-858BABD08F00}"/>
          </ac:spMkLst>
        </pc:spChg>
        <pc:spChg chg="add mod">
          <ac:chgData name="Coffey, Lynn L" userId="b9f9abf2-bc9c-4270-bea3-5903e16a3038" providerId="ADAL" clId="{39690CD2-20FB-4492-AAD7-6AC8FA909FCF}" dt="2021-07-01T15:10:15.400" v="474" actId="164"/>
          <ac:spMkLst>
            <pc:docMk/>
            <pc:sldMk cId="528822422" sldId="265"/>
            <ac:spMk id="8" creationId="{1458C6A2-E8BE-48D5-B5B7-0921966AF712}"/>
          </ac:spMkLst>
        </pc:spChg>
        <pc:grpChg chg="add mod">
          <ac:chgData name="Coffey, Lynn L" userId="b9f9abf2-bc9c-4270-bea3-5903e16a3038" providerId="ADAL" clId="{39690CD2-20FB-4492-AAD7-6AC8FA909FCF}" dt="2021-07-03T01:02:46.237" v="1034" actId="1076"/>
          <ac:grpSpMkLst>
            <pc:docMk/>
            <pc:sldMk cId="528822422" sldId="265"/>
            <ac:grpSpMk id="9" creationId="{AD35CE46-78C4-4664-9448-DA687A60FF40}"/>
          </ac:grpSpMkLst>
        </pc:grpChg>
        <pc:graphicFrameChg chg="mod modGraphic">
          <ac:chgData name="Coffey, Lynn L" userId="b9f9abf2-bc9c-4270-bea3-5903e16a3038" providerId="ADAL" clId="{39690CD2-20FB-4492-AAD7-6AC8FA909FCF}" dt="2021-07-01T15:10:47.500" v="482" actId="207"/>
          <ac:graphicFrameMkLst>
            <pc:docMk/>
            <pc:sldMk cId="528822422" sldId="265"/>
            <ac:graphicFrameMk id="6" creationId="{1DEC48C5-A7F7-4BA7-95A3-CC8837DF85D4}"/>
          </ac:graphicFrameMkLst>
        </pc:graphicFrameChg>
      </pc:sldChg>
      <pc:sldChg chg="addSp delSp modSp add del mod modAnim">
        <pc:chgData name="Coffey, Lynn L" userId="b9f9abf2-bc9c-4270-bea3-5903e16a3038" providerId="ADAL" clId="{39690CD2-20FB-4492-AAD7-6AC8FA909FCF}" dt="2021-07-03T01:04:10.632" v="1047" actId="2696"/>
        <pc:sldMkLst>
          <pc:docMk/>
          <pc:sldMk cId="2617781817" sldId="266"/>
        </pc:sldMkLst>
        <pc:spChg chg="add mod">
          <ac:chgData name="Coffey, Lynn L" userId="b9f9abf2-bc9c-4270-bea3-5903e16a3038" providerId="ADAL" clId="{39690CD2-20FB-4492-AAD7-6AC8FA909FCF}" dt="2021-07-01T15:11:25.959" v="486" actId="164"/>
          <ac:spMkLst>
            <pc:docMk/>
            <pc:sldMk cId="2617781817" sldId="266"/>
            <ac:spMk id="3" creationId="{C5F06FCF-3C92-4C3A-B121-761C6231303C}"/>
          </ac:spMkLst>
        </pc:spChg>
        <pc:spChg chg="add mod">
          <ac:chgData name="Coffey, Lynn L" userId="b9f9abf2-bc9c-4270-bea3-5903e16a3038" providerId="ADAL" clId="{39690CD2-20FB-4492-AAD7-6AC8FA909FCF}" dt="2021-07-01T15:11:25.959" v="486" actId="164"/>
          <ac:spMkLst>
            <pc:docMk/>
            <pc:sldMk cId="2617781817" sldId="266"/>
            <ac:spMk id="4" creationId="{8E3C3723-8122-496E-878F-C1F1F1CB706C}"/>
          </ac:spMkLst>
        </pc:spChg>
        <pc:spChg chg="add del mod">
          <ac:chgData name="Coffey, Lynn L" userId="b9f9abf2-bc9c-4270-bea3-5903e16a3038" providerId="ADAL" clId="{39690CD2-20FB-4492-AAD7-6AC8FA909FCF}" dt="2021-07-01T14:44:43.528" v="420" actId="478"/>
          <ac:spMkLst>
            <pc:docMk/>
            <pc:sldMk cId="2617781817" sldId="266"/>
            <ac:spMk id="7" creationId="{1590CD04-B4AA-40C6-87BE-A6BB3E168775}"/>
          </ac:spMkLst>
        </pc:spChg>
        <pc:spChg chg="add mod">
          <ac:chgData name="Coffey, Lynn L" userId="b9f9abf2-bc9c-4270-bea3-5903e16a3038" providerId="ADAL" clId="{39690CD2-20FB-4492-AAD7-6AC8FA909FCF}" dt="2021-07-01T15:11:25.959" v="486" actId="164"/>
          <ac:spMkLst>
            <pc:docMk/>
            <pc:sldMk cId="2617781817" sldId="266"/>
            <ac:spMk id="8" creationId="{36CA4C2A-F064-49D0-8BCA-90C504636768}"/>
          </ac:spMkLst>
        </pc:spChg>
        <pc:grpChg chg="add mod modVis">
          <ac:chgData name="Coffey, Lynn L" userId="b9f9abf2-bc9c-4270-bea3-5903e16a3038" providerId="ADAL" clId="{39690CD2-20FB-4492-AAD7-6AC8FA909FCF}" dt="2021-07-03T01:03:50.919" v="1045" actId="1076"/>
          <ac:grpSpMkLst>
            <pc:docMk/>
            <pc:sldMk cId="2617781817" sldId="266"/>
            <ac:grpSpMk id="9" creationId="{A2FFC4CA-CFCF-405F-923A-ADDA60304E38}"/>
          </ac:grpSpMkLst>
        </pc:grpChg>
        <pc:graphicFrameChg chg="mod modGraphic">
          <ac:chgData name="Coffey, Lynn L" userId="b9f9abf2-bc9c-4270-bea3-5903e16a3038" providerId="ADAL" clId="{39690CD2-20FB-4492-AAD7-6AC8FA909FCF}" dt="2021-07-01T15:11:56.105" v="494" actId="207"/>
          <ac:graphicFrameMkLst>
            <pc:docMk/>
            <pc:sldMk cId="2617781817" sldId="266"/>
            <ac:graphicFrameMk id="6" creationId="{1DEC48C5-A7F7-4BA7-95A3-CC8837DF85D4}"/>
          </ac:graphicFrameMkLst>
        </pc:graphicFrameChg>
      </pc:sldChg>
      <pc:sldChg chg="add del">
        <pc:chgData name="Coffey, Lynn L" userId="b9f9abf2-bc9c-4270-bea3-5903e16a3038" providerId="ADAL" clId="{39690CD2-20FB-4492-AAD7-6AC8FA909FCF}" dt="2021-07-03T01:03:13.463" v="1038" actId="2696"/>
        <pc:sldMkLst>
          <pc:docMk/>
          <pc:sldMk cId="2482405603" sldId="267"/>
        </pc:sldMkLst>
      </pc:sldChg>
      <pc:sldChg chg="modSp add del mod modAnim">
        <pc:chgData name="Coffey, Lynn L" userId="b9f9abf2-bc9c-4270-bea3-5903e16a3038" providerId="ADAL" clId="{39690CD2-20FB-4492-AAD7-6AC8FA909FCF}" dt="2021-07-03T01:03:40.772" v="1043" actId="2696"/>
        <pc:sldMkLst>
          <pc:docMk/>
          <pc:sldMk cId="1530811546" sldId="268"/>
        </pc:sldMkLst>
        <pc:grpChg chg="mod">
          <ac:chgData name="Coffey, Lynn L" userId="b9f9abf2-bc9c-4270-bea3-5903e16a3038" providerId="ADAL" clId="{39690CD2-20FB-4492-AAD7-6AC8FA909FCF}" dt="2021-07-03T01:03:23.017" v="1040" actId="1076"/>
          <ac:grpSpMkLst>
            <pc:docMk/>
            <pc:sldMk cId="1530811546" sldId="268"/>
            <ac:grpSpMk id="9" creationId="{AD35CE46-78C4-4664-9448-DA687A60FF40}"/>
          </ac:grpSpMkLst>
        </pc:grpChg>
      </pc:sldChg>
      <pc:sldChg chg="add del">
        <pc:chgData name="Coffey, Lynn L" userId="b9f9abf2-bc9c-4270-bea3-5903e16a3038" providerId="ADAL" clId="{39690CD2-20FB-4492-AAD7-6AC8FA909FCF}" dt="2021-07-03T01:04:17.957" v="1048" actId="2696"/>
        <pc:sldMkLst>
          <pc:docMk/>
          <pc:sldMk cId="1020732916" sldId="269"/>
        </pc:sldMkLst>
      </pc:sldChg>
      <pc:sldChg chg="addSp modSp add del mod modAnim">
        <pc:chgData name="Coffey, Lynn L" userId="b9f9abf2-bc9c-4270-bea3-5903e16a3038" providerId="ADAL" clId="{39690CD2-20FB-4492-AAD7-6AC8FA909FCF}" dt="2021-07-03T01:29:40.140" v="1775" actId="2696"/>
        <pc:sldMkLst>
          <pc:docMk/>
          <pc:sldMk cId="1903886200" sldId="270"/>
        </pc:sldMkLst>
        <pc:picChg chg="add mod ord">
          <ac:chgData name="Coffey, Lynn L" userId="b9f9abf2-bc9c-4270-bea3-5903e16a3038" providerId="ADAL" clId="{39690CD2-20FB-4492-AAD7-6AC8FA909FCF}" dt="2021-07-03T01:14:23.854" v="1099" actId="1076"/>
          <ac:picMkLst>
            <pc:docMk/>
            <pc:sldMk cId="1903886200" sldId="270"/>
            <ac:picMk id="3" creationId="{CE571AAD-F999-4872-9824-B5747EAED9A7}"/>
          </ac:picMkLst>
        </pc:picChg>
      </pc:sldChg>
      <pc:sldChg chg="addSp delSp modSp add del modAnim">
        <pc:chgData name="Coffey, Lynn L" userId="b9f9abf2-bc9c-4270-bea3-5903e16a3038" providerId="ADAL" clId="{39690CD2-20FB-4492-AAD7-6AC8FA909FCF}" dt="2021-07-03T01:29:42.607" v="1776" actId="2696"/>
        <pc:sldMkLst>
          <pc:docMk/>
          <pc:sldMk cId="1368240003" sldId="271"/>
        </pc:sldMkLst>
        <pc:picChg chg="add del">
          <ac:chgData name="Coffey, Lynn L" userId="b9f9abf2-bc9c-4270-bea3-5903e16a3038" providerId="ADAL" clId="{39690CD2-20FB-4492-AAD7-6AC8FA909FCF}" dt="2021-07-03T01:03:00.465" v="1036"/>
          <ac:picMkLst>
            <pc:docMk/>
            <pc:sldMk cId="1368240003" sldId="271"/>
            <ac:picMk id="3" creationId="{78F2FF5A-F79D-4583-8ED9-FA922DFE8315}"/>
          </ac:picMkLst>
        </pc:picChg>
        <pc:picChg chg="add mod">
          <ac:chgData name="Coffey, Lynn L" userId="b9f9abf2-bc9c-4270-bea3-5903e16a3038" providerId="ADAL" clId="{39690CD2-20FB-4492-AAD7-6AC8FA909FCF}" dt="2021-07-03T01:09:35.487" v="1057" actId="962"/>
          <ac:picMkLst>
            <pc:docMk/>
            <pc:sldMk cId="1368240003" sldId="271"/>
            <ac:picMk id="6" creationId="{34D3F7A7-54B3-45DF-86AC-12A58AFC3853}"/>
          </ac:picMkLst>
        </pc:picChg>
      </pc:sldChg>
      <pc:sldChg chg="new del">
        <pc:chgData name="Coffey, Lynn L" userId="b9f9abf2-bc9c-4270-bea3-5903e16a3038" providerId="ADAL" clId="{39690CD2-20FB-4492-AAD7-6AC8FA909FCF}" dt="2021-07-03T01:02:05.865" v="1029" actId="2696"/>
        <pc:sldMkLst>
          <pc:docMk/>
          <pc:sldMk cId="1462228915" sldId="272"/>
        </pc:sldMkLst>
      </pc:sldChg>
      <pc:sldChg chg="addSp modSp add del mod modAnim">
        <pc:chgData name="Coffey, Lynn L" userId="b9f9abf2-bc9c-4270-bea3-5903e16a3038" providerId="ADAL" clId="{39690CD2-20FB-4492-AAD7-6AC8FA909FCF}" dt="2021-07-03T01:29:50.105" v="1777" actId="2696"/>
        <pc:sldMkLst>
          <pc:docMk/>
          <pc:sldMk cId="2103036041" sldId="272"/>
        </pc:sldMkLst>
        <pc:picChg chg="add mod">
          <ac:chgData name="Coffey, Lynn L" userId="b9f9abf2-bc9c-4270-bea3-5903e16a3038" providerId="ADAL" clId="{39690CD2-20FB-4492-AAD7-6AC8FA909FCF}" dt="2021-07-03T01:10:10.024" v="1058" actId="962"/>
          <ac:picMkLst>
            <pc:docMk/>
            <pc:sldMk cId="2103036041" sldId="272"/>
            <ac:picMk id="3" creationId="{82A59CB5-CE12-412B-9EDA-400636E27438}"/>
          </ac:picMkLst>
        </pc:picChg>
      </pc:sldChg>
      <pc:sldChg chg="addSp delSp modSp add del mod">
        <pc:chgData name="Coffey, Lynn L" userId="b9f9abf2-bc9c-4270-bea3-5903e16a3038" providerId="ADAL" clId="{39690CD2-20FB-4492-AAD7-6AC8FA909FCF}" dt="2021-07-03T02:04:33.297" v="2168" actId="2696"/>
        <pc:sldMkLst>
          <pc:docMk/>
          <pc:sldMk cId="3561630724" sldId="273"/>
        </pc:sldMkLst>
        <pc:spChg chg="add mod">
          <ac:chgData name="Coffey, Lynn L" userId="b9f9abf2-bc9c-4270-bea3-5903e16a3038" providerId="ADAL" clId="{39690CD2-20FB-4492-AAD7-6AC8FA909FCF}" dt="2021-07-03T01:14:03.350" v="1098" actId="207"/>
          <ac:spMkLst>
            <pc:docMk/>
            <pc:sldMk cId="3561630724" sldId="273"/>
            <ac:spMk id="3" creationId="{2CFE8C31-9595-42F2-983B-5D0611CA6641}"/>
          </ac:spMkLst>
        </pc:spChg>
        <pc:spChg chg="add mod">
          <ac:chgData name="Coffey, Lynn L" userId="b9f9abf2-bc9c-4270-bea3-5903e16a3038" providerId="ADAL" clId="{39690CD2-20FB-4492-AAD7-6AC8FA909FCF}" dt="2021-07-03T01:59:51.208" v="1980" actId="1076"/>
          <ac:spMkLst>
            <pc:docMk/>
            <pc:sldMk cId="3561630724" sldId="273"/>
            <ac:spMk id="6" creationId="{86482CDF-3763-4693-82A1-0BD0FDE3DAC8}"/>
          </ac:spMkLst>
        </pc:spChg>
        <pc:spChg chg="add mod">
          <ac:chgData name="Coffey, Lynn L" userId="b9f9abf2-bc9c-4270-bea3-5903e16a3038" providerId="ADAL" clId="{39690CD2-20FB-4492-AAD7-6AC8FA909FCF}" dt="2021-07-03T01:27:45.278" v="1758" actId="20577"/>
          <ac:spMkLst>
            <pc:docMk/>
            <pc:sldMk cId="3561630724" sldId="273"/>
            <ac:spMk id="13" creationId="{0493005B-A77E-4C74-8F5C-DA88AE1355E6}"/>
          </ac:spMkLst>
        </pc:spChg>
        <pc:spChg chg="add mod">
          <ac:chgData name="Coffey, Lynn L" userId="b9f9abf2-bc9c-4270-bea3-5903e16a3038" providerId="ADAL" clId="{39690CD2-20FB-4492-AAD7-6AC8FA909FCF}" dt="2021-07-03T01:27:52.788" v="1759" actId="20577"/>
          <ac:spMkLst>
            <pc:docMk/>
            <pc:sldMk cId="3561630724" sldId="273"/>
            <ac:spMk id="15" creationId="{0DE93E09-9961-4AEC-9A86-3BEAECA1C432}"/>
          </ac:spMkLst>
        </pc:spChg>
        <pc:spChg chg="add mod">
          <ac:chgData name="Coffey, Lynn L" userId="b9f9abf2-bc9c-4270-bea3-5903e16a3038" providerId="ADAL" clId="{39690CD2-20FB-4492-AAD7-6AC8FA909FCF}" dt="2021-07-03T01:27:30.847" v="1756" actId="1076"/>
          <ac:spMkLst>
            <pc:docMk/>
            <pc:sldMk cId="3561630724" sldId="273"/>
            <ac:spMk id="16" creationId="{C0DAB5C6-BF1E-4EAC-82E3-180FB0336A52}"/>
          </ac:spMkLst>
        </pc:spChg>
        <pc:spChg chg="add mod">
          <ac:chgData name="Coffey, Lynn L" userId="b9f9abf2-bc9c-4270-bea3-5903e16a3038" providerId="ADAL" clId="{39690CD2-20FB-4492-AAD7-6AC8FA909FCF}" dt="2021-07-03T01:27:41.918" v="1757" actId="1076"/>
          <ac:spMkLst>
            <pc:docMk/>
            <pc:sldMk cId="3561630724" sldId="273"/>
            <ac:spMk id="17" creationId="{81EB70CC-F12A-46D1-B704-EF715BE07E20}"/>
          </ac:spMkLst>
        </pc:spChg>
        <pc:spChg chg="add mod">
          <ac:chgData name="Coffey, Lynn L" userId="b9f9abf2-bc9c-4270-bea3-5903e16a3038" providerId="ADAL" clId="{39690CD2-20FB-4492-AAD7-6AC8FA909FCF}" dt="2021-07-03T01:37:43.290" v="1790" actId="1076"/>
          <ac:spMkLst>
            <pc:docMk/>
            <pc:sldMk cId="3561630724" sldId="273"/>
            <ac:spMk id="18" creationId="{E1A82B10-D358-47FC-B0CD-473A5F0532CE}"/>
          </ac:spMkLst>
        </pc:spChg>
        <pc:picChg chg="add del">
          <ac:chgData name="Coffey, Lynn L" userId="b9f9abf2-bc9c-4270-bea3-5903e16a3038" providerId="ADAL" clId="{39690CD2-20FB-4492-AAD7-6AC8FA909FCF}" dt="2021-07-03T01:18:09.479" v="1370"/>
          <ac:picMkLst>
            <pc:docMk/>
            <pc:sldMk cId="3561630724" sldId="273"/>
            <ac:picMk id="12" creationId="{F225DBB3-5658-4DEE-8718-F25F57ED4633}"/>
          </ac:picMkLst>
        </pc:picChg>
        <pc:picChg chg="add del mod">
          <ac:chgData name="Coffey, Lynn L" userId="b9f9abf2-bc9c-4270-bea3-5903e16a3038" providerId="ADAL" clId="{39690CD2-20FB-4492-AAD7-6AC8FA909FCF}" dt="2021-07-03T01:22:00.106" v="1562" actId="478"/>
          <ac:picMkLst>
            <pc:docMk/>
            <pc:sldMk cId="3561630724" sldId="273"/>
            <ac:picMk id="14" creationId="{F9D0E52C-5F08-4424-84E8-9BB1C638FDEB}"/>
          </ac:picMkLst>
        </pc:picChg>
      </pc:sldChg>
      <pc:sldChg chg="add del">
        <pc:chgData name="Coffey, Lynn L" userId="b9f9abf2-bc9c-4270-bea3-5903e16a3038" providerId="ADAL" clId="{39690CD2-20FB-4492-AAD7-6AC8FA909FCF}" dt="2021-07-03T01:02:08.260" v="1030" actId="2696"/>
        <pc:sldMkLst>
          <pc:docMk/>
          <pc:sldMk cId="4097949372" sldId="273"/>
        </pc:sldMkLst>
      </pc:sldChg>
      <pc:sldChg chg="addSp modSp add mod modAnim">
        <pc:chgData name="Coffey, Lynn L" userId="b9f9abf2-bc9c-4270-bea3-5903e16a3038" providerId="ADAL" clId="{39690CD2-20FB-4492-AAD7-6AC8FA909FCF}" dt="2021-07-03T02:22:57.694" v="2195"/>
        <pc:sldMkLst>
          <pc:docMk/>
          <pc:sldMk cId="163918198" sldId="274"/>
        </pc:sldMkLst>
        <pc:spChg chg="add mod">
          <ac:chgData name="Coffey, Lynn L" userId="b9f9abf2-bc9c-4270-bea3-5903e16a3038" providerId="ADAL" clId="{39690CD2-20FB-4492-AAD7-6AC8FA909FCF}" dt="2021-07-03T01:59:30.467" v="1979" actId="207"/>
          <ac:spMkLst>
            <pc:docMk/>
            <pc:sldMk cId="163918198" sldId="274"/>
            <ac:spMk id="3" creationId="{1EE13A8F-812B-46CA-9A76-E006113048C2}"/>
          </ac:spMkLst>
        </pc:spChg>
        <pc:picChg chg="add mod">
          <ac:chgData name="Coffey, Lynn L" userId="b9f9abf2-bc9c-4270-bea3-5903e16a3038" providerId="ADAL" clId="{39690CD2-20FB-4492-AAD7-6AC8FA909FCF}" dt="2021-07-03T02:14:47.475" v="2184"/>
          <ac:picMkLst>
            <pc:docMk/>
            <pc:sldMk cId="163918198" sldId="274"/>
            <ac:picMk id="6" creationId="{97761EAE-344B-44CA-9919-DCD0E72EED7F}"/>
          </ac:picMkLst>
        </pc:picChg>
        <pc:picChg chg="add mod">
          <ac:chgData name="Coffey, Lynn L" userId="b9f9abf2-bc9c-4270-bea3-5903e16a3038" providerId="ADAL" clId="{39690CD2-20FB-4492-AAD7-6AC8FA909FCF}" dt="2021-07-03T02:04:26.929" v="2167" actId="14100"/>
          <ac:picMkLst>
            <pc:docMk/>
            <pc:sldMk cId="163918198" sldId="274"/>
            <ac:picMk id="12" creationId="{424BE198-E57D-41B8-82B0-867AB6946E9E}"/>
          </ac:picMkLst>
        </pc:picChg>
      </pc:sldChg>
      <pc:sldChg chg="new del">
        <pc:chgData name="Coffey, Lynn L" userId="b9f9abf2-bc9c-4270-bea3-5903e16a3038" providerId="ADAL" clId="{39690CD2-20FB-4492-AAD7-6AC8FA909FCF}" dt="2021-07-03T01:57:21.795" v="1909" actId="2696"/>
        <pc:sldMkLst>
          <pc:docMk/>
          <pc:sldMk cId="343216801" sldId="275"/>
        </pc:sldMkLst>
      </pc:sldChg>
      <pc:sldChg chg="new del">
        <pc:chgData name="Coffey, Lynn L" userId="b9f9abf2-bc9c-4270-bea3-5903e16a3038" providerId="ADAL" clId="{39690CD2-20FB-4492-AAD7-6AC8FA909FCF}" dt="2021-07-03T01:57:30.471" v="1911" actId="2696"/>
        <pc:sldMkLst>
          <pc:docMk/>
          <pc:sldMk cId="732648021" sldId="275"/>
        </pc:sldMkLst>
      </pc:sldChg>
      <pc:sldChg chg="add del">
        <pc:chgData name="Coffey, Lynn L" userId="b9f9abf2-bc9c-4270-bea3-5903e16a3038" providerId="ADAL" clId="{39690CD2-20FB-4492-AAD7-6AC8FA909FCF}" dt="2021-07-03T02:04:35.505" v="2169" actId="2696"/>
        <pc:sldMkLst>
          <pc:docMk/>
          <pc:sldMk cId="855296539" sldId="275"/>
        </pc:sldMkLst>
      </pc:sldChg>
      <pc:sldChg chg="addSp modSp add mod modAnim">
        <pc:chgData name="Coffey, Lynn L" userId="b9f9abf2-bc9c-4270-bea3-5903e16a3038" providerId="ADAL" clId="{39690CD2-20FB-4492-AAD7-6AC8FA909FCF}" dt="2021-07-03T02:23:02.877" v="2196"/>
        <pc:sldMkLst>
          <pc:docMk/>
          <pc:sldMk cId="1894835301" sldId="276"/>
        </pc:sldMkLst>
        <pc:spChg chg="add mod">
          <ac:chgData name="Coffey, Lynn L" userId="b9f9abf2-bc9c-4270-bea3-5903e16a3038" providerId="ADAL" clId="{39690CD2-20FB-4492-AAD7-6AC8FA909FCF}" dt="2021-07-03T02:02:02.738" v="2143" actId="207"/>
          <ac:spMkLst>
            <pc:docMk/>
            <pc:sldMk cId="1894835301" sldId="276"/>
            <ac:spMk id="3" creationId="{56373CD7-16AB-44A7-8C9B-891B4FF8D2AB}"/>
          </ac:spMkLst>
        </pc:spChg>
        <pc:picChg chg="add mod">
          <ac:chgData name="Coffey, Lynn L" userId="b9f9abf2-bc9c-4270-bea3-5903e16a3038" providerId="ADAL" clId="{39690CD2-20FB-4492-AAD7-6AC8FA909FCF}" dt="2021-07-03T02:14:57.876" v="2185"/>
          <ac:picMkLst>
            <pc:docMk/>
            <pc:sldMk cId="1894835301" sldId="276"/>
            <ac:picMk id="6" creationId="{1F74F758-2759-48FA-9D76-232DF4FF68AB}"/>
          </ac:picMkLst>
        </pc:picChg>
        <pc:picChg chg="add mod">
          <ac:chgData name="Coffey, Lynn L" userId="b9f9abf2-bc9c-4270-bea3-5903e16a3038" providerId="ADAL" clId="{39690CD2-20FB-4492-AAD7-6AC8FA909FCF}" dt="2021-07-03T02:04:17.860" v="2165" actId="14100"/>
          <ac:picMkLst>
            <pc:docMk/>
            <pc:sldMk cId="1894835301" sldId="276"/>
            <ac:picMk id="12" creationId="{D38B05CA-11BF-4595-8DFF-B16D7E467CB4}"/>
          </ac:picMkLst>
        </pc:picChg>
      </pc:sldChg>
      <pc:sldChg chg="addSp modSp add mod modAnim">
        <pc:chgData name="Coffey, Lynn L" userId="b9f9abf2-bc9c-4270-bea3-5903e16a3038" providerId="ADAL" clId="{39690CD2-20FB-4492-AAD7-6AC8FA909FCF}" dt="2021-07-03T02:23:07.391" v="2197"/>
        <pc:sldMkLst>
          <pc:docMk/>
          <pc:sldMk cId="4003053323" sldId="277"/>
        </pc:sldMkLst>
        <pc:spChg chg="add mod">
          <ac:chgData name="Coffey, Lynn L" userId="b9f9abf2-bc9c-4270-bea3-5903e16a3038" providerId="ADAL" clId="{39690CD2-20FB-4492-AAD7-6AC8FA909FCF}" dt="2021-07-03T02:03:00.203" v="2152" actId="207"/>
          <ac:spMkLst>
            <pc:docMk/>
            <pc:sldMk cId="4003053323" sldId="277"/>
            <ac:spMk id="3" creationId="{F5D8C94E-8140-45DC-90EC-8E851257C503}"/>
          </ac:spMkLst>
        </pc:spChg>
        <pc:picChg chg="add mod">
          <ac:chgData name="Coffey, Lynn L" userId="b9f9abf2-bc9c-4270-bea3-5903e16a3038" providerId="ADAL" clId="{39690CD2-20FB-4492-AAD7-6AC8FA909FCF}" dt="2021-07-03T02:15:05.474" v="2186"/>
          <ac:picMkLst>
            <pc:docMk/>
            <pc:sldMk cId="4003053323" sldId="277"/>
            <ac:picMk id="6" creationId="{623DDCD8-E0DE-46D1-8EC9-C823FF2E6601}"/>
          </ac:picMkLst>
        </pc:picChg>
        <pc:picChg chg="add mod">
          <ac:chgData name="Coffey, Lynn L" userId="b9f9abf2-bc9c-4270-bea3-5903e16a3038" providerId="ADAL" clId="{39690CD2-20FB-4492-AAD7-6AC8FA909FCF}" dt="2021-07-03T02:04:06.962" v="2163" actId="1076"/>
          <ac:picMkLst>
            <pc:docMk/>
            <pc:sldMk cId="4003053323" sldId="277"/>
            <ac:picMk id="12" creationId="{A6E680BC-C52A-4A18-8602-F83C7E9E9A6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2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432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430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740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9260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48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8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2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36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3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90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69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0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323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6623F-815D-46D3-88C3-A7ABA333333F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8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EFB83-9C1D-4EA5-9238-24C6F1521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UDL</a:t>
            </a:r>
            <a:r>
              <a:rPr lang="en-US"/>
              <a:t>: Putting </a:t>
            </a:r>
            <a:r>
              <a:rPr lang="en-US" dirty="0"/>
              <a:t>it All Together</a:t>
            </a:r>
          </a:p>
        </p:txBody>
      </p:sp>
      <p:pic>
        <p:nvPicPr>
          <p:cNvPr id="5" name="Brain Pic" descr="A picture containing clipart&#10;&#10;Description automatically generated">
            <a:extLst>
              <a:ext uri="{FF2B5EF4-FFF2-40B4-BE49-F238E27FC236}">
                <a16:creationId xmlns:a16="http://schemas.microsoft.com/office/drawing/2014/main" id="{8ED5B593-20DF-4702-80D7-7B65E75981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14853" r="18176" b="10162"/>
          <a:stretch/>
        </p:blipFill>
        <p:spPr>
          <a:xfrm>
            <a:off x="452471" y="1696662"/>
            <a:ext cx="4550453" cy="3701175"/>
          </a:xfrm>
        </p:spPr>
      </p:pic>
      <p:sp>
        <p:nvSpPr>
          <p:cNvPr id="4" name="UDL Assumption">
            <a:hlinkClick r:id="" action="ppaction://hlinkshowjump?jump=nextslide"/>
            <a:hlinkHover r:id="" action="ppaction://hlinkshowjump?jump=nextslide"/>
            <a:extLst>
              <a:ext uri="{FF2B5EF4-FFF2-40B4-BE49-F238E27FC236}">
                <a16:creationId xmlns:a16="http://schemas.microsoft.com/office/drawing/2014/main" id="{050F3DDE-E298-4C4F-98EA-240F5886E4E7}"/>
              </a:ext>
            </a:extLst>
          </p:cNvPr>
          <p:cNvSpPr/>
          <p:nvPr/>
        </p:nvSpPr>
        <p:spPr>
          <a:xfrm>
            <a:off x="6504712" y="2054024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237" tIns="110237" rIns="110237" bIns="11023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>
                <a:solidFill>
                  <a:schemeClr val="bg1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  <a:hlinkMouseOver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UDL</a:t>
            </a:r>
            <a:r>
              <a:rPr lang="en-US" sz="2200" kern="1200" dirty="0">
                <a:solidFill>
                  <a:schemeClr val="bg1"/>
                </a:solidFill>
              </a:rPr>
              <a:t> </a:t>
            </a:r>
            <a:r>
              <a:rPr lang="en-US" sz="2200" kern="1200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Assumptions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7" name="Orange Arrow" descr="Orange arrow bi-directional pointing to UDL Assumptions and Learning Sciences. Line is in between the two concepts.&#10;">
            <a:extLst>
              <a:ext uri="{FF2B5EF4-FFF2-40B4-BE49-F238E27FC236}">
                <a16:creationId xmlns:a16="http://schemas.microsoft.com/office/drawing/2014/main" id="{838E556D-8956-41B9-B342-7F5E0DF278B2}"/>
              </a:ext>
            </a:extLst>
          </p:cNvPr>
          <p:cNvSpPr/>
          <p:nvPr/>
        </p:nvSpPr>
        <p:spPr>
          <a:xfrm rot="3583197">
            <a:off x="7681362" y="3622572"/>
            <a:ext cx="939958" cy="315674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0" y="157837"/>
                </a:moveTo>
                <a:lnTo>
                  <a:pt x="157837" y="0"/>
                </a:lnTo>
                <a:lnTo>
                  <a:pt x="157837" y="63135"/>
                </a:lnTo>
                <a:lnTo>
                  <a:pt x="782121" y="63135"/>
                </a:lnTo>
                <a:lnTo>
                  <a:pt x="782121" y="0"/>
                </a:lnTo>
                <a:lnTo>
                  <a:pt x="939958" y="157837"/>
                </a:lnTo>
                <a:lnTo>
                  <a:pt x="782121" y="315674"/>
                </a:lnTo>
                <a:lnTo>
                  <a:pt x="782121" y="252539"/>
                </a:lnTo>
                <a:lnTo>
                  <a:pt x="157837" y="252539"/>
                </a:lnTo>
                <a:lnTo>
                  <a:pt x="157837" y="315674"/>
                </a:lnTo>
                <a:lnTo>
                  <a:pt x="0" y="1578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4" rIns="94702" bIns="6313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8" name="Learning Sciences">
            <a:extLst>
              <a:ext uri="{FF2B5EF4-FFF2-40B4-BE49-F238E27FC236}">
                <a16:creationId xmlns:a16="http://schemas.microsoft.com/office/drawing/2014/main" id="{CAD7E8FF-3B7D-43C6-8C13-03FC8CCC5956}"/>
              </a:ext>
            </a:extLst>
          </p:cNvPr>
          <p:cNvSpPr/>
          <p:nvPr/>
        </p:nvSpPr>
        <p:spPr>
          <a:xfrm>
            <a:off x="7994114" y="4604868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  <a:solidFill>
            <a:srgbClr val="00B0F0"/>
          </a:solidFill>
          <a:ln w="1270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667" tIns="121667" rIns="121667" bIns="12166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u="sng" kern="1200" dirty="0">
                <a:solidFill>
                  <a:schemeClr val="bg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Learning</a:t>
            </a:r>
            <a:r>
              <a:rPr lang="en-US" sz="2200" u="sng" kern="1200" dirty="0">
                <a:solidFill>
                  <a:schemeClr val="bg1"/>
                </a:solidFill>
              </a:rPr>
              <a:t> </a:t>
            </a:r>
            <a:r>
              <a:rPr lang="en-US" sz="2200" u="sng" kern="1200" dirty="0">
                <a:solidFill>
                  <a:schemeClr val="bg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Sciences</a:t>
            </a:r>
            <a:endParaRPr lang="en-US" sz="2200" u="sng" kern="1200" dirty="0">
              <a:solidFill>
                <a:schemeClr val="bg1"/>
              </a:solidFill>
            </a:endParaRPr>
          </a:p>
        </p:txBody>
      </p:sp>
      <p:sp>
        <p:nvSpPr>
          <p:cNvPr id="9" name="Blue Arrow" descr="Blue arrow bi-directional pointing to UDL Expert Learner and Learning Sciences. Line is in between the two concepts.&#10;">
            <a:extLst>
              <a:ext uri="{FF2B5EF4-FFF2-40B4-BE49-F238E27FC236}">
                <a16:creationId xmlns:a16="http://schemas.microsoft.com/office/drawing/2014/main" id="{CD3836F7-885C-498B-8784-04FDA81CA3C4}"/>
              </a:ext>
            </a:extLst>
          </p:cNvPr>
          <p:cNvSpPr/>
          <p:nvPr/>
        </p:nvSpPr>
        <p:spPr>
          <a:xfrm>
            <a:off x="6936661" y="4897994"/>
            <a:ext cx="939959" cy="315675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939958" y="157837"/>
                </a:moveTo>
                <a:lnTo>
                  <a:pt x="782121" y="315673"/>
                </a:lnTo>
                <a:lnTo>
                  <a:pt x="782121" y="252538"/>
                </a:lnTo>
                <a:lnTo>
                  <a:pt x="157837" y="252538"/>
                </a:lnTo>
                <a:lnTo>
                  <a:pt x="157837" y="315673"/>
                </a:lnTo>
                <a:lnTo>
                  <a:pt x="0" y="157837"/>
                </a:lnTo>
                <a:lnTo>
                  <a:pt x="157837" y="1"/>
                </a:lnTo>
                <a:lnTo>
                  <a:pt x="157837" y="63136"/>
                </a:lnTo>
                <a:lnTo>
                  <a:pt x="782121" y="63136"/>
                </a:lnTo>
                <a:lnTo>
                  <a:pt x="782121" y="1"/>
                </a:lnTo>
                <a:lnTo>
                  <a:pt x="939958" y="157837"/>
                </a:lnTo>
                <a:close/>
              </a:path>
            </a:pathLst>
          </a:custGeom>
          <a:solidFill>
            <a:srgbClr val="00B0F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455917"/>
              <a:satOff val="-2303"/>
              <a:lumOff val="-323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6" rIns="94703" bIns="6313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10" name="Expert Learner">
            <a:extLst>
              <a:ext uri="{FF2B5EF4-FFF2-40B4-BE49-F238E27FC236}">
                <a16:creationId xmlns:a16="http://schemas.microsoft.com/office/drawing/2014/main" id="{B2F6B7E1-9EE7-4478-8C86-C89A50C9533E}"/>
              </a:ext>
            </a:extLst>
          </p:cNvPr>
          <p:cNvSpPr/>
          <p:nvPr/>
        </p:nvSpPr>
        <p:spPr>
          <a:xfrm>
            <a:off x="5015310" y="4604868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911834"/>
              <a:satOff val="-4605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237" tIns="110237" rIns="110237" bIns="11023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u="sng" kern="1200" dirty="0">
                <a:solidFill>
                  <a:schemeClr val="bg1"/>
                </a:solidFill>
                <a:hlinkClick r:id="rId5" action="ppaction://hlinksldjump" tooltip="Bringing it All Togethe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Expert</a:t>
            </a:r>
            <a:r>
              <a:rPr lang="en-US" sz="2200" u="sng" kern="1200" dirty="0">
                <a:solidFill>
                  <a:schemeClr val="bg1"/>
                </a:solidFill>
              </a:rPr>
              <a:t> </a:t>
            </a: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Learner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11" name="Green Arrow" descr="Green arrow bi-directional pointing to UDL Assumptions and Expert Learner. Line is in between the two concepts.&#10;">
            <a:extLst>
              <a:ext uri="{FF2B5EF4-FFF2-40B4-BE49-F238E27FC236}">
                <a16:creationId xmlns:a16="http://schemas.microsoft.com/office/drawing/2014/main" id="{FCCF61E5-0DF2-4BC2-AB0C-CBE3818A6C93}"/>
              </a:ext>
            </a:extLst>
          </p:cNvPr>
          <p:cNvSpPr/>
          <p:nvPr/>
        </p:nvSpPr>
        <p:spPr>
          <a:xfrm rot="18016803">
            <a:off x="6191960" y="3622572"/>
            <a:ext cx="939958" cy="315674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0" y="157837"/>
                </a:moveTo>
                <a:lnTo>
                  <a:pt x="157837" y="0"/>
                </a:lnTo>
                <a:lnTo>
                  <a:pt x="157837" y="63135"/>
                </a:lnTo>
                <a:lnTo>
                  <a:pt x="782121" y="63135"/>
                </a:lnTo>
                <a:lnTo>
                  <a:pt x="782121" y="0"/>
                </a:lnTo>
                <a:lnTo>
                  <a:pt x="939958" y="157837"/>
                </a:lnTo>
                <a:lnTo>
                  <a:pt x="782121" y="315674"/>
                </a:lnTo>
                <a:lnTo>
                  <a:pt x="782121" y="252539"/>
                </a:lnTo>
                <a:lnTo>
                  <a:pt x="157837" y="252539"/>
                </a:lnTo>
                <a:lnTo>
                  <a:pt x="157837" y="315674"/>
                </a:lnTo>
                <a:lnTo>
                  <a:pt x="0" y="157837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911834"/>
              <a:satOff val="-4605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5" rIns="94701" bIns="63134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</p:spTree>
    <p:extLst>
      <p:ext uri="{BB962C8B-B14F-4D97-AF65-F5344CB8AC3E}">
        <p14:creationId xmlns:p14="http://schemas.microsoft.com/office/powerpoint/2010/main" val="1962801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EFB83-9C1D-4EA5-9238-24C6F1521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UDL: Bringing it All Together</a:t>
            </a:r>
          </a:p>
        </p:txBody>
      </p:sp>
      <p:pic>
        <p:nvPicPr>
          <p:cNvPr id="5" name="Brain Pic" descr="A picture containing clipart&#10;&#10;Description automatically generated">
            <a:extLst>
              <a:ext uri="{FF2B5EF4-FFF2-40B4-BE49-F238E27FC236}">
                <a16:creationId xmlns:a16="http://schemas.microsoft.com/office/drawing/2014/main" id="{8ED5B593-20DF-4702-80D7-7B65E75981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14853" r="18176" b="10162"/>
          <a:stretch/>
        </p:blipFill>
        <p:spPr>
          <a:xfrm>
            <a:off x="452471" y="1696662"/>
            <a:ext cx="4550453" cy="3701175"/>
          </a:xfrm>
        </p:spPr>
      </p:pic>
      <p:sp>
        <p:nvSpPr>
          <p:cNvPr id="4" name="UDL Assumption">
            <a:hlinkClick r:id="" action="ppaction://hlinkshowjump?jump=nextslide"/>
            <a:hlinkHover r:id="" action="ppaction://hlinkshowjump?jump=nextslide"/>
            <a:extLst>
              <a:ext uri="{FF2B5EF4-FFF2-40B4-BE49-F238E27FC236}">
                <a16:creationId xmlns:a16="http://schemas.microsoft.com/office/drawing/2014/main" id="{050F3DDE-E298-4C4F-98EA-240F5886E4E7}"/>
              </a:ext>
            </a:extLst>
          </p:cNvPr>
          <p:cNvSpPr/>
          <p:nvPr/>
        </p:nvSpPr>
        <p:spPr>
          <a:xfrm>
            <a:off x="6504712" y="2054024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237" tIns="110237" rIns="110237" bIns="11023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  <a:hlinkMouseOver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UDL</a:t>
            </a:r>
            <a:r>
              <a:rPr lang="en-US" sz="2200" kern="1200" dirty="0">
                <a:solidFill>
                  <a:schemeClr val="bg1"/>
                </a:solidFill>
              </a:rPr>
              <a:t> </a:t>
            </a:r>
            <a:r>
              <a:rPr lang="en-US" sz="2200" kern="1200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Assumptions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7" name="Orange Arrow" descr="Orange arrow bi-directional pointing to UDL Assumptions and Learning Sciences. Line is in between the two concepts.&#10;">
            <a:extLst>
              <a:ext uri="{FF2B5EF4-FFF2-40B4-BE49-F238E27FC236}">
                <a16:creationId xmlns:a16="http://schemas.microsoft.com/office/drawing/2014/main" id="{838E556D-8956-41B9-B342-7F5E0DF278B2}"/>
              </a:ext>
            </a:extLst>
          </p:cNvPr>
          <p:cNvSpPr/>
          <p:nvPr/>
        </p:nvSpPr>
        <p:spPr>
          <a:xfrm rot="3583197">
            <a:off x="7681362" y="3622572"/>
            <a:ext cx="939958" cy="315674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0" y="157837"/>
                </a:moveTo>
                <a:lnTo>
                  <a:pt x="157837" y="0"/>
                </a:lnTo>
                <a:lnTo>
                  <a:pt x="157837" y="63135"/>
                </a:lnTo>
                <a:lnTo>
                  <a:pt x="782121" y="63135"/>
                </a:lnTo>
                <a:lnTo>
                  <a:pt x="782121" y="0"/>
                </a:lnTo>
                <a:lnTo>
                  <a:pt x="939958" y="157837"/>
                </a:lnTo>
                <a:lnTo>
                  <a:pt x="782121" y="315674"/>
                </a:lnTo>
                <a:lnTo>
                  <a:pt x="782121" y="252539"/>
                </a:lnTo>
                <a:lnTo>
                  <a:pt x="157837" y="252539"/>
                </a:lnTo>
                <a:lnTo>
                  <a:pt x="157837" y="315674"/>
                </a:lnTo>
                <a:lnTo>
                  <a:pt x="0" y="1578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4" rIns="94702" bIns="6313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8" name="Learning Sciences">
            <a:extLst>
              <a:ext uri="{FF2B5EF4-FFF2-40B4-BE49-F238E27FC236}">
                <a16:creationId xmlns:a16="http://schemas.microsoft.com/office/drawing/2014/main" id="{CAD7E8FF-3B7D-43C6-8C13-03FC8CCC5956}"/>
              </a:ext>
            </a:extLst>
          </p:cNvPr>
          <p:cNvSpPr/>
          <p:nvPr/>
        </p:nvSpPr>
        <p:spPr>
          <a:xfrm>
            <a:off x="7994114" y="4604868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  <a:solidFill>
            <a:srgbClr val="00B0F0"/>
          </a:solidFill>
          <a:ln w="1270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667" tIns="121667" rIns="121667" bIns="12166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Learning</a:t>
            </a:r>
            <a:r>
              <a:rPr lang="en-US" sz="2200" u="sng" kern="1200" dirty="0">
                <a:solidFill>
                  <a:schemeClr val="bg1"/>
                </a:solidFill>
              </a:rPr>
              <a:t> </a:t>
            </a: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Sciences</a:t>
            </a:r>
            <a:endParaRPr lang="en-US" sz="2200" u="sng" kern="1200" dirty="0">
              <a:solidFill>
                <a:schemeClr val="bg1"/>
              </a:solidFill>
            </a:endParaRPr>
          </a:p>
        </p:txBody>
      </p:sp>
      <p:sp>
        <p:nvSpPr>
          <p:cNvPr id="9" name="Blue Arrow" descr="Blue arrow bi-directional pointing to UDL Expert Learner and Learning Sciences. Line is in between the two concepts.&#10;">
            <a:extLst>
              <a:ext uri="{FF2B5EF4-FFF2-40B4-BE49-F238E27FC236}">
                <a16:creationId xmlns:a16="http://schemas.microsoft.com/office/drawing/2014/main" id="{CD3836F7-885C-498B-8784-04FDA81CA3C4}"/>
              </a:ext>
            </a:extLst>
          </p:cNvPr>
          <p:cNvSpPr/>
          <p:nvPr/>
        </p:nvSpPr>
        <p:spPr>
          <a:xfrm>
            <a:off x="6936661" y="4897994"/>
            <a:ext cx="939959" cy="315675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939958" y="157837"/>
                </a:moveTo>
                <a:lnTo>
                  <a:pt x="782121" y="315673"/>
                </a:lnTo>
                <a:lnTo>
                  <a:pt x="782121" y="252538"/>
                </a:lnTo>
                <a:lnTo>
                  <a:pt x="157837" y="252538"/>
                </a:lnTo>
                <a:lnTo>
                  <a:pt x="157837" y="315673"/>
                </a:lnTo>
                <a:lnTo>
                  <a:pt x="0" y="157837"/>
                </a:lnTo>
                <a:lnTo>
                  <a:pt x="157837" y="1"/>
                </a:lnTo>
                <a:lnTo>
                  <a:pt x="157837" y="63136"/>
                </a:lnTo>
                <a:lnTo>
                  <a:pt x="782121" y="63136"/>
                </a:lnTo>
                <a:lnTo>
                  <a:pt x="782121" y="1"/>
                </a:lnTo>
                <a:lnTo>
                  <a:pt x="939958" y="157837"/>
                </a:lnTo>
                <a:close/>
              </a:path>
            </a:pathLst>
          </a:custGeom>
          <a:solidFill>
            <a:srgbClr val="00B0F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455917"/>
              <a:satOff val="-2303"/>
              <a:lumOff val="-323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6" rIns="94703" bIns="6313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10" name="Expert Learner">
            <a:extLst>
              <a:ext uri="{FF2B5EF4-FFF2-40B4-BE49-F238E27FC236}">
                <a16:creationId xmlns:a16="http://schemas.microsoft.com/office/drawing/2014/main" id="{B2F6B7E1-9EE7-4478-8C86-C89A50C9533E}"/>
              </a:ext>
            </a:extLst>
          </p:cNvPr>
          <p:cNvSpPr/>
          <p:nvPr/>
        </p:nvSpPr>
        <p:spPr>
          <a:xfrm>
            <a:off x="5015310" y="4604868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911834"/>
              <a:satOff val="-4605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237" tIns="110237" rIns="110237" bIns="11023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Expert</a:t>
            </a:r>
            <a:r>
              <a:rPr lang="en-US" sz="2200" u="sng" kern="1200" dirty="0">
                <a:solidFill>
                  <a:schemeClr val="bg1"/>
                </a:solidFill>
              </a:rPr>
              <a:t> </a:t>
            </a: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Learner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11" name="Green Arrow" descr="Green arrow bi-directional pointing to UDL Assumptions and Expert Learner. Line is in between the two concepts.&#10;">
            <a:extLst>
              <a:ext uri="{FF2B5EF4-FFF2-40B4-BE49-F238E27FC236}">
                <a16:creationId xmlns:a16="http://schemas.microsoft.com/office/drawing/2014/main" id="{FCCF61E5-0DF2-4BC2-AB0C-CBE3818A6C93}"/>
              </a:ext>
            </a:extLst>
          </p:cNvPr>
          <p:cNvSpPr/>
          <p:nvPr/>
        </p:nvSpPr>
        <p:spPr>
          <a:xfrm rot="18016803">
            <a:off x="6191960" y="3622572"/>
            <a:ext cx="939958" cy="315674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0" y="157837"/>
                </a:moveTo>
                <a:lnTo>
                  <a:pt x="157837" y="0"/>
                </a:lnTo>
                <a:lnTo>
                  <a:pt x="157837" y="63135"/>
                </a:lnTo>
                <a:lnTo>
                  <a:pt x="782121" y="63135"/>
                </a:lnTo>
                <a:lnTo>
                  <a:pt x="782121" y="0"/>
                </a:lnTo>
                <a:lnTo>
                  <a:pt x="939958" y="157837"/>
                </a:lnTo>
                <a:lnTo>
                  <a:pt x="782121" y="315674"/>
                </a:lnTo>
                <a:lnTo>
                  <a:pt x="782121" y="252539"/>
                </a:lnTo>
                <a:lnTo>
                  <a:pt x="157837" y="252539"/>
                </a:lnTo>
                <a:lnTo>
                  <a:pt x="157837" y="315674"/>
                </a:lnTo>
                <a:lnTo>
                  <a:pt x="0" y="157837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911834"/>
              <a:satOff val="-4605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5" rIns="94701" bIns="63134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E13A8F-812B-46CA-9A76-E006113048C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hlinkClick r:id="rId4" action="ppaction://hlinksldjump"/>
            <a:extLst>
              <a:ext uri="{FF2B5EF4-FFF2-40B4-BE49-F238E27FC236}">
                <a16:creationId xmlns:a16="http://schemas.microsoft.com/office/drawing/2014/main" id="{97761EAE-344B-44CA-9919-DCD0E72EED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17998" y="1253008"/>
            <a:ext cx="6226001" cy="435198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24BE198-E57D-41B8-82B0-867AB6946E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62041" y="1543691"/>
            <a:ext cx="388330" cy="39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18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EFB83-9C1D-4EA5-9238-24C6F1521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UDL: Bringing it All Together</a:t>
            </a:r>
          </a:p>
        </p:txBody>
      </p:sp>
      <p:pic>
        <p:nvPicPr>
          <p:cNvPr id="5" name="Brain Pic" descr="A picture containing clipart&#10;&#10;Description automatically generated">
            <a:extLst>
              <a:ext uri="{FF2B5EF4-FFF2-40B4-BE49-F238E27FC236}">
                <a16:creationId xmlns:a16="http://schemas.microsoft.com/office/drawing/2014/main" id="{8ED5B593-20DF-4702-80D7-7B65E75981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14853" r="18176" b="10162"/>
          <a:stretch/>
        </p:blipFill>
        <p:spPr>
          <a:xfrm>
            <a:off x="452471" y="1696662"/>
            <a:ext cx="4550453" cy="3701175"/>
          </a:xfrm>
        </p:spPr>
      </p:pic>
      <p:sp>
        <p:nvSpPr>
          <p:cNvPr id="4" name="UDL Assumption">
            <a:hlinkClick r:id="" action="ppaction://hlinkshowjump?jump=nextslide"/>
            <a:hlinkHover r:id="" action="ppaction://hlinkshowjump?jump=nextslide"/>
            <a:extLst>
              <a:ext uri="{FF2B5EF4-FFF2-40B4-BE49-F238E27FC236}">
                <a16:creationId xmlns:a16="http://schemas.microsoft.com/office/drawing/2014/main" id="{050F3DDE-E298-4C4F-98EA-240F5886E4E7}"/>
              </a:ext>
            </a:extLst>
          </p:cNvPr>
          <p:cNvSpPr/>
          <p:nvPr/>
        </p:nvSpPr>
        <p:spPr>
          <a:xfrm>
            <a:off x="6504712" y="2054024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237" tIns="110237" rIns="110237" bIns="11023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  <a:hlinkMouseOver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UDL</a:t>
            </a:r>
            <a:r>
              <a:rPr lang="en-US" sz="2200" kern="1200" dirty="0">
                <a:solidFill>
                  <a:schemeClr val="bg1"/>
                </a:solidFill>
              </a:rPr>
              <a:t> </a:t>
            </a:r>
            <a:r>
              <a:rPr lang="en-US" sz="2200" kern="1200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Assumptions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7" name="Orange Arrow" descr="Orange arrow bi-directional pointing to UDL Assumptions and Learning Sciences. Line is in between the two concepts.&#10;">
            <a:extLst>
              <a:ext uri="{FF2B5EF4-FFF2-40B4-BE49-F238E27FC236}">
                <a16:creationId xmlns:a16="http://schemas.microsoft.com/office/drawing/2014/main" id="{838E556D-8956-41B9-B342-7F5E0DF278B2}"/>
              </a:ext>
            </a:extLst>
          </p:cNvPr>
          <p:cNvSpPr/>
          <p:nvPr/>
        </p:nvSpPr>
        <p:spPr>
          <a:xfrm rot="3583197">
            <a:off x="7681362" y="3622572"/>
            <a:ext cx="939958" cy="315674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0" y="157837"/>
                </a:moveTo>
                <a:lnTo>
                  <a:pt x="157837" y="0"/>
                </a:lnTo>
                <a:lnTo>
                  <a:pt x="157837" y="63135"/>
                </a:lnTo>
                <a:lnTo>
                  <a:pt x="782121" y="63135"/>
                </a:lnTo>
                <a:lnTo>
                  <a:pt x="782121" y="0"/>
                </a:lnTo>
                <a:lnTo>
                  <a:pt x="939958" y="157837"/>
                </a:lnTo>
                <a:lnTo>
                  <a:pt x="782121" y="315674"/>
                </a:lnTo>
                <a:lnTo>
                  <a:pt x="782121" y="252539"/>
                </a:lnTo>
                <a:lnTo>
                  <a:pt x="157837" y="252539"/>
                </a:lnTo>
                <a:lnTo>
                  <a:pt x="157837" y="315674"/>
                </a:lnTo>
                <a:lnTo>
                  <a:pt x="0" y="1578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4" rIns="94702" bIns="6313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8" name="Learning Sciences">
            <a:extLst>
              <a:ext uri="{FF2B5EF4-FFF2-40B4-BE49-F238E27FC236}">
                <a16:creationId xmlns:a16="http://schemas.microsoft.com/office/drawing/2014/main" id="{CAD7E8FF-3B7D-43C6-8C13-03FC8CCC5956}"/>
              </a:ext>
            </a:extLst>
          </p:cNvPr>
          <p:cNvSpPr/>
          <p:nvPr/>
        </p:nvSpPr>
        <p:spPr>
          <a:xfrm>
            <a:off x="7994114" y="4604868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  <a:solidFill>
            <a:srgbClr val="00B0F0"/>
          </a:solidFill>
          <a:ln w="1270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667" tIns="121667" rIns="121667" bIns="12166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Learning</a:t>
            </a:r>
            <a:r>
              <a:rPr lang="en-US" sz="2200" u="sng" kern="1200" dirty="0">
                <a:solidFill>
                  <a:schemeClr val="bg1"/>
                </a:solidFill>
              </a:rPr>
              <a:t> </a:t>
            </a: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Sciences</a:t>
            </a:r>
            <a:endParaRPr lang="en-US" sz="2200" u="sng" kern="1200" dirty="0">
              <a:solidFill>
                <a:schemeClr val="bg1"/>
              </a:solidFill>
            </a:endParaRPr>
          </a:p>
        </p:txBody>
      </p:sp>
      <p:sp>
        <p:nvSpPr>
          <p:cNvPr id="9" name="Blue Arrow" descr="Blue arrow bi-directional pointing to UDL Expert Learner and Learning Sciences. Line is in between the two concepts.&#10;">
            <a:extLst>
              <a:ext uri="{FF2B5EF4-FFF2-40B4-BE49-F238E27FC236}">
                <a16:creationId xmlns:a16="http://schemas.microsoft.com/office/drawing/2014/main" id="{CD3836F7-885C-498B-8784-04FDA81CA3C4}"/>
              </a:ext>
            </a:extLst>
          </p:cNvPr>
          <p:cNvSpPr/>
          <p:nvPr/>
        </p:nvSpPr>
        <p:spPr>
          <a:xfrm>
            <a:off x="6936661" y="4897994"/>
            <a:ext cx="939959" cy="315675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939958" y="157837"/>
                </a:moveTo>
                <a:lnTo>
                  <a:pt x="782121" y="315673"/>
                </a:lnTo>
                <a:lnTo>
                  <a:pt x="782121" y="252538"/>
                </a:lnTo>
                <a:lnTo>
                  <a:pt x="157837" y="252538"/>
                </a:lnTo>
                <a:lnTo>
                  <a:pt x="157837" y="315673"/>
                </a:lnTo>
                <a:lnTo>
                  <a:pt x="0" y="157837"/>
                </a:lnTo>
                <a:lnTo>
                  <a:pt x="157837" y="1"/>
                </a:lnTo>
                <a:lnTo>
                  <a:pt x="157837" y="63136"/>
                </a:lnTo>
                <a:lnTo>
                  <a:pt x="782121" y="63136"/>
                </a:lnTo>
                <a:lnTo>
                  <a:pt x="782121" y="1"/>
                </a:lnTo>
                <a:lnTo>
                  <a:pt x="939958" y="157837"/>
                </a:lnTo>
                <a:close/>
              </a:path>
            </a:pathLst>
          </a:custGeom>
          <a:solidFill>
            <a:srgbClr val="00B0F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455917"/>
              <a:satOff val="-2303"/>
              <a:lumOff val="-323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6" rIns="94703" bIns="6313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10" name="Expert Learner">
            <a:extLst>
              <a:ext uri="{FF2B5EF4-FFF2-40B4-BE49-F238E27FC236}">
                <a16:creationId xmlns:a16="http://schemas.microsoft.com/office/drawing/2014/main" id="{B2F6B7E1-9EE7-4478-8C86-C89A50C9533E}"/>
              </a:ext>
            </a:extLst>
          </p:cNvPr>
          <p:cNvSpPr/>
          <p:nvPr/>
        </p:nvSpPr>
        <p:spPr>
          <a:xfrm>
            <a:off x="5015310" y="4604868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911834"/>
              <a:satOff val="-4605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237" tIns="110237" rIns="110237" bIns="11023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Expert</a:t>
            </a:r>
            <a:r>
              <a:rPr lang="en-US" sz="2200" u="sng" kern="1200" dirty="0">
                <a:solidFill>
                  <a:schemeClr val="bg1"/>
                </a:solidFill>
              </a:rPr>
              <a:t> </a:t>
            </a: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Learner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11" name="Green Arrow" descr="Green arrow bi-directional pointing to UDL Assumptions and Expert Learner. Line is in between the two concepts.&#10;">
            <a:extLst>
              <a:ext uri="{FF2B5EF4-FFF2-40B4-BE49-F238E27FC236}">
                <a16:creationId xmlns:a16="http://schemas.microsoft.com/office/drawing/2014/main" id="{FCCF61E5-0DF2-4BC2-AB0C-CBE3818A6C93}"/>
              </a:ext>
            </a:extLst>
          </p:cNvPr>
          <p:cNvSpPr/>
          <p:nvPr/>
        </p:nvSpPr>
        <p:spPr>
          <a:xfrm rot="18016803">
            <a:off x="6191960" y="3622572"/>
            <a:ext cx="939958" cy="315674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0" y="157837"/>
                </a:moveTo>
                <a:lnTo>
                  <a:pt x="157837" y="0"/>
                </a:lnTo>
                <a:lnTo>
                  <a:pt x="157837" y="63135"/>
                </a:lnTo>
                <a:lnTo>
                  <a:pt x="782121" y="63135"/>
                </a:lnTo>
                <a:lnTo>
                  <a:pt x="782121" y="0"/>
                </a:lnTo>
                <a:lnTo>
                  <a:pt x="939958" y="157837"/>
                </a:lnTo>
                <a:lnTo>
                  <a:pt x="782121" y="315674"/>
                </a:lnTo>
                <a:lnTo>
                  <a:pt x="782121" y="252539"/>
                </a:lnTo>
                <a:lnTo>
                  <a:pt x="157837" y="252539"/>
                </a:lnTo>
                <a:lnTo>
                  <a:pt x="157837" y="315674"/>
                </a:lnTo>
                <a:lnTo>
                  <a:pt x="0" y="157837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911834"/>
              <a:satOff val="-4605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5" rIns="94701" bIns="63134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373CD7-16AB-44A7-8C9B-891B4FF8D2A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hlinkClick r:id="rId4" action="ppaction://hlinksldjump"/>
            <a:extLst>
              <a:ext uri="{FF2B5EF4-FFF2-40B4-BE49-F238E27FC236}">
                <a16:creationId xmlns:a16="http://schemas.microsoft.com/office/drawing/2014/main" id="{1F74F758-2759-48FA-9D76-232DF4FF68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7490" y="1261709"/>
            <a:ext cx="6159061" cy="430519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38B05CA-11BF-4595-8DFF-B16D7E467CB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06768" y="1524000"/>
            <a:ext cx="449302" cy="457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835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EFB83-9C1D-4EA5-9238-24C6F1521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UDL: Bringing it All Together</a:t>
            </a:r>
          </a:p>
        </p:txBody>
      </p:sp>
      <p:pic>
        <p:nvPicPr>
          <p:cNvPr id="5" name="Brain Pic" descr="A picture containing clipart&#10;&#10;Description automatically generated">
            <a:extLst>
              <a:ext uri="{FF2B5EF4-FFF2-40B4-BE49-F238E27FC236}">
                <a16:creationId xmlns:a16="http://schemas.microsoft.com/office/drawing/2014/main" id="{8ED5B593-20DF-4702-80D7-7B65E75981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14853" r="18176" b="10162"/>
          <a:stretch/>
        </p:blipFill>
        <p:spPr>
          <a:xfrm>
            <a:off x="452471" y="1696662"/>
            <a:ext cx="4550453" cy="3701175"/>
          </a:xfrm>
        </p:spPr>
      </p:pic>
      <p:sp>
        <p:nvSpPr>
          <p:cNvPr id="4" name="UDL Assumption">
            <a:hlinkClick r:id="" action="ppaction://hlinkshowjump?jump=nextslide"/>
            <a:hlinkHover r:id="" action="ppaction://hlinkshowjump?jump=nextslide"/>
            <a:extLst>
              <a:ext uri="{FF2B5EF4-FFF2-40B4-BE49-F238E27FC236}">
                <a16:creationId xmlns:a16="http://schemas.microsoft.com/office/drawing/2014/main" id="{050F3DDE-E298-4C4F-98EA-240F5886E4E7}"/>
              </a:ext>
            </a:extLst>
          </p:cNvPr>
          <p:cNvSpPr/>
          <p:nvPr/>
        </p:nvSpPr>
        <p:spPr>
          <a:xfrm>
            <a:off x="6504712" y="2054024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237" tIns="110237" rIns="110237" bIns="11023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UDL</a:t>
            </a:r>
            <a:r>
              <a:rPr lang="en-US" sz="2200" kern="1200" dirty="0">
                <a:solidFill>
                  <a:schemeClr val="bg1"/>
                </a:solidFill>
              </a:rPr>
              <a:t> </a:t>
            </a:r>
            <a:r>
              <a:rPr lang="en-US" sz="2200" kern="1200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Assumptions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7" name="Orange Arrow" descr="Orange arrow bi-directional pointing to UDL Assumptions and Learning Sciences. Line is in between the two concepts.&#10;">
            <a:extLst>
              <a:ext uri="{FF2B5EF4-FFF2-40B4-BE49-F238E27FC236}">
                <a16:creationId xmlns:a16="http://schemas.microsoft.com/office/drawing/2014/main" id="{838E556D-8956-41B9-B342-7F5E0DF278B2}"/>
              </a:ext>
            </a:extLst>
          </p:cNvPr>
          <p:cNvSpPr/>
          <p:nvPr/>
        </p:nvSpPr>
        <p:spPr>
          <a:xfrm rot="3583197">
            <a:off x="7681362" y="3622572"/>
            <a:ext cx="939958" cy="315674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0" y="157837"/>
                </a:moveTo>
                <a:lnTo>
                  <a:pt x="157837" y="0"/>
                </a:lnTo>
                <a:lnTo>
                  <a:pt x="157837" y="63135"/>
                </a:lnTo>
                <a:lnTo>
                  <a:pt x="782121" y="63135"/>
                </a:lnTo>
                <a:lnTo>
                  <a:pt x="782121" y="0"/>
                </a:lnTo>
                <a:lnTo>
                  <a:pt x="939958" y="157837"/>
                </a:lnTo>
                <a:lnTo>
                  <a:pt x="782121" y="315674"/>
                </a:lnTo>
                <a:lnTo>
                  <a:pt x="782121" y="252539"/>
                </a:lnTo>
                <a:lnTo>
                  <a:pt x="157837" y="252539"/>
                </a:lnTo>
                <a:lnTo>
                  <a:pt x="157837" y="315674"/>
                </a:lnTo>
                <a:lnTo>
                  <a:pt x="0" y="1578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4" rIns="94702" bIns="6313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8" name="Learning Sciences">
            <a:extLst>
              <a:ext uri="{FF2B5EF4-FFF2-40B4-BE49-F238E27FC236}">
                <a16:creationId xmlns:a16="http://schemas.microsoft.com/office/drawing/2014/main" id="{CAD7E8FF-3B7D-43C6-8C13-03FC8CCC5956}"/>
              </a:ext>
            </a:extLst>
          </p:cNvPr>
          <p:cNvSpPr/>
          <p:nvPr/>
        </p:nvSpPr>
        <p:spPr>
          <a:xfrm>
            <a:off x="7994114" y="4604868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  <a:solidFill>
            <a:srgbClr val="00B0F0"/>
          </a:solidFill>
          <a:ln w="1270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667" tIns="121667" rIns="121667" bIns="12166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Learning</a:t>
            </a:r>
            <a:r>
              <a:rPr lang="en-US" sz="2200" u="sng" kern="1200" dirty="0">
                <a:solidFill>
                  <a:schemeClr val="bg1"/>
                </a:solidFill>
              </a:rPr>
              <a:t> </a:t>
            </a: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Sciences</a:t>
            </a:r>
            <a:endParaRPr lang="en-US" sz="2200" u="sng" kern="1200" dirty="0">
              <a:solidFill>
                <a:schemeClr val="bg1"/>
              </a:solidFill>
            </a:endParaRPr>
          </a:p>
        </p:txBody>
      </p:sp>
      <p:sp>
        <p:nvSpPr>
          <p:cNvPr id="9" name="Blue Arrow" descr="Blue arrow bi-directional pointing to UDL Expert Learner and Learning Sciences. Line is in between the two concepts.&#10;">
            <a:extLst>
              <a:ext uri="{FF2B5EF4-FFF2-40B4-BE49-F238E27FC236}">
                <a16:creationId xmlns:a16="http://schemas.microsoft.com/office/drawing/2014/main" id="{CD3836F7-885C-498B-8784-04FDA81CA3C4}"/>
              </a:ext>
            </a:extLst>
          </p:cNvPr>
          <p:cNvSpPr/>
          <p:nvPr/>
        </p:nvSpPr>
        <p:spPr>
          <a:xfrm>
            <a:off x="6936661" y="4897994"/>
            <a:ext cx="939959" cy="315675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939958" y="157837"/>
                </a:moveTo>
                <a:lnTo>
                  <a:pt x="782121" y="315673"/>
                </a:lnTo>
                <a:lnTo>
                  <a:pt x="782121" y="252538"/>
                </a:lnTo>
                <a:lnTo>
                  <a:pt x="157837" y="252538"/>
                </a:lnTo>
                <a:lnTo>
                  <a:pt x="157837" y="315673"/>
                </a:lnTo>
                <a:lnTo>
                  <a:pt x="0" y="157837"/>
                </a:lnTo>
                <a:lnTo>
                  <a:pt x="157837" y="1"/>
                </a:lnTo>
                <a:lnTo>
                  <a:pt x="157837" y="63136"/>
                </a:lnTo>
                <a:lnTo>
                  <a:pt x="782121" y="63136"/>
                </a:lnTo>
                <a:lnTo>
                  <a:pt x="782121" y="1"/>
                </a:lnTo>
                <a:lnTo>
                  <a:pt x="939958" y="157837"/>
                </a:lnTo>
                <a:close/>
              </a:path>
            </a:pathLst>
          </a:custGeom>
          <a:solidFill>
            <a:srgbClr val="00B0F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455917"/>
              <a:satOff val="-2303"/>
              <a:lumOff val="-323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6" rIns="94703" bIns="6313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10" name="Expert Learner">
            <a:extLst>
              <a:ext uri="{FF2B5EF4-FFF2-40B4-BE49-F238E27FC236}">
                <a16:creationId xmlns:a16="http://schemas.microsoft.com/office/drawing/2014/main" id="{B2F6B7E1-9EE7-4478-8C86-C89A50C9533E}"/>
              </a:ext>
            </a:extLst>
          </p:cNvPr>
          <p:cNvSpPr/>
          <p:nvPr/>
        </p:nvSpPr>
        <p:spPr>
          <a:xfrm>
            <a:off x="5015310" y="4604868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911834"/>
              <a:satOff val="-4605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237" tIns="110237" rIns="110237" bIns="11023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Expert</a:t>
            </a:r>
            <a:r>
              <a:rPr lang="en-US" sz="2200" u="sng" kern="1200" dirty="0">
                <a:solidFill>
                  <a:schemeClr val="bg1"/>
                </a:solidFill>
              </a:rPr>
              <a:t> </a:t>
            </a: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Learner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11" name="Green Arrow" descr="Green arrow bi-directional pointing to UDL Assumptions and Expert Learner. Line is in between the two concepts.&#10;">
            <a:extLst>
              <a:ext uri="{FF2B5EF4-FFF2-40B4-BE49-F238E27FC236}">
                <a16:creationId xmlns:a16="http://schemas.microsoft.com/office/drawing/2014/main" id="{FCCF61E5-0DF2-4BC2-AB0C-CBE3818A6C93}"/>
              </a:ext>
            </a:extLst>
          </p:cNvPr>
          <p:cNvSpPr/>
          <p:nvPr/>
        </p:nvSpPr>
        <p:spPr>
          <a:xfrm rot="18016803">
            <a:off x="6191960" y="3622572"/>
            <a:ext cx="939958" cy="315674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0" y="157837"/>
                </a:moveTo>
                <a:lnTo>
                  <a:pt x="157837" y="0"/>
                </a:lnTo>
                <a:lnTo>
                  <a:pt x="157837" y="63135"/>
                </a:lnTo>
                <a:lnTo>
                  <a:pt x="782121" y="63135"/>
                </a:lnTo>
                <a:lnTo>
                  <a:pt x="782121" y="0"/>
                </a:lnTo>
                <a:lnTo>
                  <a:pt x="939958" y="157837"/>
                </a:lnTo>
                <a:lnTo>
                  <a:pt x="782121" y="315674"/>
                </a:lnTo>
                <a:lnTo>
                  <a:pt x="782121" y="252539"/>
                </a:lnTo>
                <a:lnTo>
                  <a:pt x="157837" y="252539"/>
                </a:lnTo>
                <a:lnTo>
                  <a:pt x="157837" y="315674"/>
                </a:lnTo>
                <a:lnTo>
                  <a:pt x="0" y="157837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911834"/>
              <a:satOff val="-4605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5" rIns="94701" bIns="63134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D8C94E-8140-45DC-90EC-8E851257C50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hlinkClick r:id="rId3" action="ppaction://hlinksldjump"/>
            <a:extLst>
              <a:ext uri="{FF2B5EF4-FFF2-40B4-BE49-F238E27FC236}">
                <a16:creationId xmlns:a16="http://schemas.microsoft.com/office/drawing/2014/main" id="{623DDCD8-E0DE-46D1-8EC9-C823FF2E66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7491" y="1214301"/>
            <a:ext cx="6236512" cy="43461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6E680BC-C52A-4A18-8602-F83C7E9E9A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7622" y="1488531"/>
            <a:ext cx="393998" cy="407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0533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418</TotalTime>
  <Words>48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UDL: Putting it All Together</vt:lpstr>
      <vt:lpstr>UDL: Bringing it All Together</vt:lpstr>
      <vt:lpstr>UDL: Bringing it All Together</vt:lpstr>
      <vt:lpstr>UDL: Bringing it All Together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UDL: Bringing it all Together</dc:title>
  <dc:creator>Coffey, Lynn L</dc:creator>
  <cp:lastModifiedBy>Coffey, Lynn L</cp:lastModifiedBy>
  <cp:revision>7</cp:revision>
  <dcterms:created xsi:type="dcterms:W3CDTF">2021-06-30T19:27:03Z</dcterms:created>
  <dcterms:modified xsi:type="dcterms:W3CDTF">2021-07-03T02:50:25Z</dcterms:modified>
</cp:coreProperties>
</file>