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 Slab Light"/>
      <p:regular r:id="rId13"/>
      <p:bold r:id="rId14"/>
    </p:embeddedFont>
    <p:embeddedFont>
      <p:font typeface="Bebas Neue"/>
      <p:regular r:id="rId15"/>
    </p:embeddedFont>
    <p:embeddedFont>
      <p:font typeface="Overpass"/>
      <p:regular r:id="rId16"/>
      <p:bold r:id="rId17"/>
      <p:italic r:id="rId18"/>
      <p:boldItalic r:id="rId19"/>
    </p:embeddedFont>
    <p:embeddedFont>
      <p:font typeface="Fira Sans Extra Condensed Medium"/>
      <p:regular r:id="rId20"/>
      <p:bold r:id="rId21"/>
      <p:italic r:id="rId22"/>
      <p:boldItalic r:id="rId23"/>
    </p:embeddedFont>
    <p:embeddedFont>
      <p:font typeface="Overpass ExtraLight"/>
      <p:regular r:id="rId24"/>
      <p:bold r:id="rId25"/>
      <p:italic r:id="rId26"/>
      <p:boldItalic r:id="rId27"/>
    </p:embeddedFont>
    <p:embeddedFont>
      <p:font typeface="Overpass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italic.fntdata"/><Relationship Id="rId21" Type="http://schemas.openxmlformats.org/officeDocument/2006/relationships/font" Target="fonts/FiraSansExtraCondensedMedium-bold.fntdata"/><Relationship Id="rId24" Type="http://schemas.openxmlformats.org/officeDocument/2006/relationships/font" Target="fonts/OverpassExtraLight-regular.fntdata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verpassExtraLight-italic.fntdata"/><Relationship Id="rId25" Type="http://schemas.openxmlformats.org/officeDocument/2006/relationships/font" Target="fonts/OverpassExtraLight-bold.fntdata"/><Relationship Id="rId28" Type="http://schemas.openxmlformats.org/officeDocument/2006/relationships/font" Target="fonts/OverpassLight-regular.fntdata"/><Relationship Id="rId27" Type="http://schemas.openxmlformats.org/officeDocument/2006/relationships/font" Target="fonts/OverpassExtra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verpas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verpassLight-boldItalic.fntdata"/><Relationship Id="rId30" Type="http://schemas.openxmlformats.org/officeDocument/2006/relationships/font" Target="fonts/Overpass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Light-regular.fntdata"/><Relationship Id="rId12" Type="http://schemas.openxmlformats.org/officeDocument/2006/relationships/slide" Target="slides/slide8.xml"/><Relationship Id="rId15" Type="http://schemas.openxmlformats.org/officeDocument/2006/relationships/font" Target="fonts/BebasNeue-regular.fntdata"/><Relationship Id="rId14" Type="http://schemas.openxmlformats.org/officeDocument/2006/relationships/font" Target="fonts/RobotoSlabLight-bold.fntdata"/><Relationship Id="rId17" Type="http://schemas.openxmlformats.org/officeDocument/2006/relationships/font" Target="fonts/Overpass-bold.fntdata"/><Relationship Id="rId16" Type="http://schemas.openxmlformats.org/officeDocument/2006/relationships/font" Target="fonts/Overpass-regular.fntdata"/><Relationship Id="rId19" Type="http://schemas.openxmlformats.org/officeDocument/2006/relationships/font" Target="fonts/Overpass-boldItalic.fntdata"/><Relationship Id="rId18" Type="http://schemas.openxmlformats.org/officeDocument/2006/relationships/font" Target="fonts/Overpas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7a667ef0f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7a667ef0f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c6c147cf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c6c147cf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c6c147cf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7c6c147cf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7c6c147c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7c6c147c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7a667ef0f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7a667ef0f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4339e580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4339e580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c535504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5c535504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4450" y="2571750"/>
            <a:ext cx="9308100" cy="258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225" y="2571750"/>
            <a:ext cx="8940900" cy="2481600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16125" y="2561775"/>
            <a:ext cx="9281100" cy="14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2061788" y="723875"/>
            <a:ext cx="5019000" cy="18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2" type="title"/>
          </p:nvPr>
        </p:nvSpPr>
        <p:spPr>
          <a:xfrm>
            <a:off x="2485555" y="2871475"/>
            <a:ext cx="41676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25300" y="1217725"/>
            <a:ext cx="3892200" cy="33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subTitle"/>
          </p:nvPr>
        </p:nvSpPr>
        <p:spPr>
          <a:xfrm>
            <a:off x="4571998" y="1217725"/>
            <a:ext cx="3804300" cy="3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ONLY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540600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868989" y="2334485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2" type="subTitle"/>
          </p:nvPr>
        </p:nvSpPr>
        <p:spPr>
          <a:xfrm>
            <a:off x="3868989" y="2707169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3" type="subTitle"/>
          </p:nvPr>
        </p:nvSpPr>
        <p:spPr>
          <a:xfrm>
            <a:off x="6075725" y="2334485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4" type="subTitle"/>
          </p:nvPr>
        </p:nvSpPr>
        <p:spPr>
          <a:xfrm>
            <a:off x="6075725" y="2707169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ONLY_3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-25974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3" type="subTitle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4" type="subTitle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4876902" y="1200650"/>
            <a:ext cx="31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89900" y="2183550"/>
            <a:ext cx="22707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2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09547" y="378511"/>
            <a:ext cx="39468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740500" y="1865638"/>
            <a:ext cx="5473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9042625" y="1877800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 txBox="1"/>
          <p:nvPr>
            <p:ph hasCustomPrompt="1"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2" type="title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b="1"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_1"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/>
          <p:nvPr/>
        </p:nvSpPr>
        <p:spPr>
          <a:xfrm>
            <a:off x="2897" y="-49925"/>
            <a:ext cx="9144000" cy="5208300"/>
          </a:xfrm>
          <a:prstGeom prst="rect">
            <a:avLst/>
          </a:prstGeom>
          <a:solidFill>
            <a:schemeClr val="dk1">
              <a:alpha val="648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/>
          <p:nvPr/>
        </p:nvSpPr>
        <p:spPr>
          <a:xfrm>
            <a:off x="2724150" y="0"/>
            <a:ext cx="369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9" name="Google Shape;109;p22"/>
          <p:cNvCxnSpPr/>
          <p:nvPr/>
        </p:nvCxnSpPr>
        <p:spPr>
          <a:xfrm>
            <a:off x="2703648" y="106200"/>
            <a:ext cx="3811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2703648" y="5037300"/>
            <a:ext cx="3811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2"/>
          <p:cNvSpPr txBox="1"/>
          <p:nvPr>
            <p:ph type="title"/>
          </p:nvPr>
        </p:nvSpPr>
        <p:spPr>
          <a:xfrm>
            <a:off x="2724150" y="354084"/>
            <a:ext cx="3695700" cy="7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hasCustomPrompt="1" idx="2" type="title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3" type="subTitle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18" name="Google Shape;118;p23"/>
          <p:cNvSpPr txBox="1"/>
          <p:nvPr>
            <p:ph hasCustomPrompt="1" idx="4" type="title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/>
          <p:nvPr>
            <p:ph idx="5" type="subTitle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1" name="Google Shape;121;p23"/>
          <p:cNvSpPr txBox="1"/>
          <p:nvPr>
            <p:ph hasCustomPrompt="1" idx="7" type="title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8" type="subTitle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9" type="subTitle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4" name="Google Shape;124;p23"/>
          <p:cNvSpPr txBox="1"/>
          <p:nvPr>
            <p:ph hasCustomPrompt="1" idx="13" type="title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/>
          <p:nvPr>
            <p:ph idx="14" type="subTitle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23"/>
          <p:cNvSpPr txBox="1"/>
          <p:nvPr>
            <p:ph idx="15" type="subTitle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7" name="Google Shape;127;p23"/>
          <p:cNvSpPr txBox="1"/>
          <p:nvPr>
            <p:ph hasCustomPrompt="1" idx="16" type="title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" name="Google Shape;128;p23"/>
          <p:cNvSpPr txBox="1"/>
          <p:nvPr>
            <p:ph idx="17" type="subTitle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8" type="subTitle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30" name="Google Shape;130;p23"/>
          <p:cNvSpPr txBox="1"/>
          <p:nvPr>
            <p:ph hasCustomPrompt="1" idx="19" type="title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1" name="Google Shape;131;p23"/>
          <p:cNvSpPr txBox="1"/>
          <p:nvPr>
            <p:ph idx="20" type="subTitle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21" type="subTitle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678626" y="323575"/>
            <a:ext cx="7795500" cy="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1129018" y="1419022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2" type="subTitle"/>
          </p:nvPr>
        </p:nvSpPr>
        <p:spPr>
          <a:xfrm>
            <a:off x="1005268" y="1701365"/>
            <a:ext cx="2121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37" name="Google Shape;137;p24"/>
          <p:cNvSpPr txBox="1"/>
          <p:nvPr>
            <p:ph idx="3" type="subTitle"/>
          </p:nvPr>
        </p:nvSpPr>
        <p:spPr>
          <a:xfrm>
            <a:off x="3549953" y="1414222"/>
            <a:ext cx="18744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4" type="subTitle"/>
          </p:nvPr>
        </p:nvSpPr>
        <p:spPr>
          <a:xfrm>
            <a:off x="3426503" y="1701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39" name="Google Shape;139;p24"/>
          <p:cNvSpPr txBox="1"/>
          <p:nvPr>
            <p:ph idx="5" type="subTitle"/>
          </p:nvPr>
        </p:nvSpPr>
        <p:spPr>
          <a:xfrm>
            <a:off x="6059184" y="1414222"/>
            <a:ext cx="18717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6" type="subTitle"/>
          </p:nvPr>
        </p:nvSpPr>
        <p:spPr>
          <a:xfrm>
            <a:off x="5883984" y="1701365"/>
            <a:ext cx="22221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1" name="Google Shape;141;p24"/>
          <p:cNvSpPr txBox="1"/>
          <p:nvPr>
            <p:ph idx="7" type="subTitle"/>
          </p:nvPr>
        </p:nvSpPr>
        <p:spPr>
          <a:xfrm>
            <a:off x="1129018" y="2684950"/>
            <a:ext cx="18744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8" type="subTitle"/>
          </p:nvPr>
        </p:nvSpPr>
        <p:spPr>
          <a:xfrm>
            <a:off x="1005268" y="2947812"/>
            <a:ext cx="2121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3" name="Google Shape;143;p24"/>
          <p:cNvSpPr txBox="1"/>
          <p:nvPr>
            <p:ph idx="9" type="subTitle"/>
          </p:nvPr>
        </p:nvSpPr>
        <p:spPr>
          <a:xfrm>
            <a:off x="3551303" y="2684950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3" type="subTitle"/>
          </p:nvPr>
        </p:nvSpPr>
        <p:spPr>
          <a:xfrm>
            <a:off x="3426503" y="2949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5" name="Google Shape;145;p24"/>
          <p:cNvSpPr txBox="1"/>
          <p:nvPr>
            <p:ph idx="14" type="subTitle"/>
          </p:nvPr>
        </p:nvSpPr>
        <p:spPr>
          <a:xfrm>
            <a:off x="6059184" y="2684950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5" type="subTitle"/>
          </p:nvPr>
        </p:nvSpPr>
        <p:spPr>
          <a:xfrm>
            <a:off x="5934384" y="2949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47" name="Google Shape;147;p2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2766683" y="357561"/>
            <a:ext cx="5559600" cy="44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3845043" y="1000523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2" type="subTitle"/>
          </p:nvPr>
        </p:nvSpPr>
        <p:spPr>
          <a:xfrm>
            <a:off x="3845043" y="1263389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3" type="subTitle"/>
          </p:nvPr>
        </p:nvSpPr>
        <p:spPr>
          <a:xfrm>
            <a:off x="3845043" y="30882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4" type="subTitle"/>
          </p:nvPr>
        </p:nvSpPr>
        <p:spPr>
          <a:xfrm>
            <a:off x="6411818" y="1263378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5" type="subTitle"/>
          </p:nvPr>
        </p:nvSpPr>
        <p:spPr>
          <a:xfrm>
            <a:off x="6411068" y="999173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6" type="subTitle"/>
          </p:nvPr>
        </p:nvSpPr>
        <p:spPr>
          <a:xfrm>
            <a:off x="3845043" y="3350418"/>
            <a:ext cx="1649400" cy="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7" type="subTitle"/>
          </p:nvPr>
        </p:nvSpPr>
        <p:spPr>
          <a:xfrm>
            <a:off x="6411818" y="30882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8" type="subTitle"/>
          </p:nvPr>
        </p:nvSpPr>
        <p:spPr>
          <a:xfrm>
            <a:off x="6411818" y="3351760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696450" y="1555800"/>
            <a:ext cx="18576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6">
  <p:cSld name="CUSTOM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4800600" y="740624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2" type="subTitle"/>
          </p:nvPr>
        </p:nvSpPr>
        <p:spPr>
          <a:xfrm>
            <a:off x="4800600" y="1098397"/>
            <a:ext cx="34050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3" type="subTitle"/>
          </p:nvPr>
        </p:nvSpPr>
        <p:spPr>
          <a:xfrm>
            <a:off x="4800600" y="3611735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4" type="subTitle"/>
          </p:nvPr>
        </p:nvSpPr>
        <p:spPr>
          <a:xfrm>
            <a:off x="4800600" y="2060915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5" type="subTitle"/>
          </p:nvPr>
        </p:nvSpPr>
        <p:spPr>
          <a:xfrm>
            <a:off x="4800600" y="1698951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6" type="subTitle"/>
          </p:nvPr>
        </p:nvSpPr>
        <p:spPr>
          <a:xfrm>
            <a:off x="4800600" y="3970871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603150" y="1892800"/>
            <a:ext cx="2044200" cy="11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7" type="subTitle"/>
          </p:nvPr>
        </p:nvSpPr>
        <p:spPr>
          <a:xfrm>
            <a:off x="4800600" y="3020457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8" type="subTitle"/>
          </p:nvPr>
        </p:nvSpPr>
        <p:spPr>
          <a:xfrm>
            <a:off x="4800600" y="2658653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2">
  <p:cSld name="CUSTOM_1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7"/>
          <p:cNvSpPr txBox="1"/>
          <p:nvPr>
            <p:ph idx="1" type="subTitle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2" type="subTitle"/>
          </p:nvPr>
        </p:nvSpPr>
        <p:spPr>
          <a:xfrm>
            <a:off x="3621679" y="3707085"/>
            <a:ext cx="1894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3" type="subTitle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4" type="subTitle"/>
          </p:nvPr>
        </p:nvSpPr>
        <p:spPr>
          <a:xfrm>
            <a:off x="6347879" y="3707085"/>
            <a:ext cx="1892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idx="5" type="subTitle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" name="Google Shape;178;p27"/>
          <p:cNvSpPr txBox="1"/>
          <p:nvPr>
            <p:ph idx="6" type="subTitle"/>
          </p:nvPr>
        </p:nvSpPr>
        <p:spPr>
          <a:xfrm>
            <a:off x="903429" y="3707085"/>
            <a:ext cx="1892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2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27"/>
          <p:cNvGrpSpPr/>
          <p:nvPr/>
        </p:nvGrpSpPr>
        <p:grpSpPr>
          <a:xfrm>
            <a:off x="101550" y="2571913"/>
            <a:ext cx="8941926" cy="2465867"/>
            <a:chOff x="101550" y="4001975"/>
            <a:chExt cx="8941926" cy="1035600"/>
          </a:xfrm>
        </p:grpSpPr>
        <p:cxnSp>
          <p:nvCxnSpPr>
            <p:cNvPr id="182" name="Google Shape;182;p27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27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27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2">
  <p:cSld name="CUSTOM_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" type="subTitle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2" type="subTitle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28"/>
          <p:cNvSpPr txBox="1"/>
          <p:nvPr>
            <p:ph idx="3" type="subTitle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28"/>
          <p:cNvSpPr txBox="1"/>
          <p:nvPr>
            <p:ph idx="4" type="subTitle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5" type="subTitle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8"/>
          <p:cNvSpPr txBox="1"/>
          <p:nvPr>
            <p:ph idx="6" type="subTitle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7" type="subTitle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8" type="subTitle"/>
          </p:nvPr>
        </p:nvSpPr>
        <p:spPr>
          <a:xfrm>
            <a:off x="6668083" y="3023302"/>
            <a:ext cx="1984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3">
  <p:cSld name="CUSTOM_2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subTitle"/>
          </p:nvPr>
        </p:nvSpPr>
        <p:spPr>
          <a:xfrm>
            <a:off x="3892017" y="16211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subTitle"/>
          </p:nvPr>
        </p:nvSpPr>
        <p:spPr>
          <a:xfrm>
            <a:off x="669289" y="1492789"/>
            <a:ext cx="1763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3" type="subTitle"/>
          </p:nvPr>
        </p:nvSpPr>
        <p:spPr>
          <a:xfrm>
            <a:off x="3882600" y="273982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4" type="subTitle"/>
          </p:nvPr>
        </p:nvSpPr>
        <p:spPr>
          <a:xfrm>
            <a:off x="667489" y="2603622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5" type="subTitle"/>
          </p:nvPr>
        </p:nvSpPr>
        <p:spPr>
          <a:xfrm>
            <a:off x="3892017" y="21790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2" name="Google Shape;202;p29"/>
          <p:cNvSpPr txBox="1"/>
          <p:nvPr>
            <p:ph idx="6" type="subTitle"/>
          </p:nvPr>
        </p:nvSpPr>
        <p:spPr>
          <a:xfrm>
            <a:off x="6711611" y="2024790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3" name="Google Shape;203;p29"/>
          <p:cNvSpPr txBox="1"/>
          <p:nvPr>
            <p:ph idx="7" type="subTitle"/>
          </p:nvPr>
        </p:nvSpPr>
        <p:spPr>
          <a:xfrm>
            <a:off x="3882600" y="329361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4" name="Google Shape;204;p29"/>
          <p:cNvSpPr txBox="1"/>
          <p:nvPr>
            <p:ph idx="8" type="subTitle"/>
          </p:nvPr>
        </p:nvSpPr>
        <p:spPr>
          <a:xfrm>
            <a:off x="6711611" y="3175052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29"/>
          <p:cNvSpPr txBox="1"/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2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4">
  <p:cSld name="CUSTOM_2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/>
          <p:nvPr/>
        </p:nvSpPr>
        <p:spPr>
          <a:xfrm>
            <a:off x="0" y="2565177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10" name="Google Shape;210;p30"/>
          <p:cNvGrpSpPr/>
          <p:nvPr/>
        </p:nvGrpSpPr>
        <p:grpSpPr>
          <a:xfrm>
            <a:off x="101550" y="2565175"/>
            <a:ext cx="8941926" cy="2472300"/>
            <a:chOff x="101550" y="2565175"/>
            <a:chExt cx="8941926" cy="2472300"/>
          </a:xfrm>
        </p:grpSpPr>
        <p:cxnSp>
          <p:nvCxnSpPr>
            <p:cNvPr id="211" name="Google Shape;211;p30"/>
            <p:cNvCxnSpPr/>
            <p:nvPr/>
          </p:nvCxnSpPr>
          <p:spPr>
            <a:xfrm>
              <a:off x="102576" y="5037300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30"/>
            <p:cNvCxnSpPr/>
            <p:nvPr/>
          </p:nvCxnSpPr>
          <p:spPr>
            <a:xfrm>
              <a:off x="9042450" y="2565175"/>
              <a:ext cx="0" cy="247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30"/>
            <p:cNvCxnSpPr/>
            <p:nvPr/>
          </p:nvCxnSpPr>
          <p:spPr>
            <a:xfrm>
              <a:off x="101550" y="2565175"/>
              <a:ext cx="0" cy="247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4" name="Google Shape;214;p30"/>
          <p:cNvSpPr txBox="1"/>
          <p:nvPr>
            <p:ph idx="1" type="subTitle"/>
          </p:nvPr>
        </p:nvSpPr>
        <p:spPr>
          <a:xfrm>
            <a:off x="656175" y="3176932"/>
            <a:ext cx="17631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Google Shape;215;p30"/>
          <p:cNvSpPr txBox="1"/>
          <p:nvPr>
            <p:ph idx="2" type="subTitle"/>
          </p:nvPr>
        </p:nvSpPr>
        <p:spPr>
          <a:xfrm>
            <a:off x="2683325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6" name="Google Shape;216;p30"/>
          <p:cNvSpPr txBox="1"/>
          <p:nvPr>
            <p:ph idx="3" type="subTitle"/>
          </p:nvPr>
        </p:nvSpPr>
        <p:spPr>
          <a:xfrm>
            <a:off x="6725625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7" name="Google Shape;217;p30"/>
          <p:cNvSpPr txBox="1"/>
          <p:nvPr>
            <p:ph idx="4" type="subTitle"/>
          </p:nvPr>
        </p:nvSpPr>
        <p:spPr>
          <a:xfrm>
            <a:off x="4710283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621563" y="1104775"/>
            <a:ext cx="7878300" cy="36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5">
  <p:cSld name="CUSTOM_2_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 rot="-5400000">
            <a:off x="791250" y="1657225"/>
            <a:ext cx="2261700" cy="38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2" name="Google Shape;222;p31"/>
          <p:cNvSpPr/>
          <p:nvPr/>
        </p:nvSpPr>
        <p:spPr>
          <a:xfrm rot="-5400000">
            <a:off x="6100626" y="-249300"/>
            <a:ext cx="2261700" cy="384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23" name="Google Shape;223;p31"/>
          <p:cNvCxnSpPr/>
          <p:nvPr/>
        </p:nvCxnSpPr>
        <p:spPr>
          <a:xfrm rot="10800000">
            <a:off x="102175" y="2435250"/>
            <a:ext cx="0" cy="2256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1"/>
          <p:cNvCxnSpPr/>
          <p:nvPr/>
        </p:nvCxnSpPr>
        <p:spPr>
          <a:xfrm rot="10800000">
            <a:off x="9042450" y="542550"/>
            <a:ext cx="0" cy="2256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1"/>
          <p:cNvSpPr txBox="1"/>
          <p:nvPr>
            <p:ph idx="1" type="subTitle"/>
          </p:nvPr>
        </p:nvSpPr>
        <p:spPr>
          <a:xfrm>
            <a:off x="638712" y="363441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6" name="Google Shape;226;p31"/>
          <p:cNvSpPr txBox="1"/>
          <p:nvPr>
            <p:ph idx="2" type="subTitle"/>
          </p:nvPr>
        </p:nvSpPr>
        <p:spPr>
          <a:xfrm>
            <a:off x="638700" y="2930924"/>
            <a:ext cx="28245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7" name="Google Shape;227;p31"/>
          <p:cNvSpPr txBox="1"/>
          <p:nvPr>
            <p:ph idx="3" type="subTitle"/>
          </p:nvPr>
        </p:nvSpPr>
        <p:spPr>
          <a:xfrm>
            <a:off x="638712" y="264730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idx="4" type="subTitle"/>
          </p:nvPr>
        </p:nvSpPr>
        <p:spPr>
          <a:xfrm>
            <a:off x="638700" y="3917821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" name="Google Shape;229;p31"/>
          <p:cNvSpPr txBox="1"/>
          <p:nvPr>
            <p:ph idx="5" type="subTitle"/>
          </p:nvPr>
        </p:nvSpPr>
        <p:spPr>
          <a:xfrm>
            <a:off x="5659138" y="68682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0" name="Google Shape;230;p31"/>
          <p:cNvSpPr txBox="1"/>
          <p:nvPr>
            <p:ph idx="6" type="subTitle"/>
          </p:nvPr>
        </p:nvSpPr>
        <p:spPr>
          <a:xfrm>
            <a:off x="5659138" y="1954454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7" type="subTitle"/>
          </p:nvPr>
        </p:nvSpPr>
        <p:spPr>
          <a:xfrm>
            <a:off x="5659138" y="1673389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" name="Google Shape;232;p31"/>
          <p:cNvSpPr txBox="1"/>
          <p:nvPr>
            <p:ph idx="8" type="subTitle"/>
          </p:nvPr>
        </p:nvSpPr>
        <p:spPr>
          <a:xfrm>
            <a:off x="5659138" y="969710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3" name="Google Shape;233;p31"/>
          <p:cNvSpPr txBox="1"/>
          <p:nvPr>
            <p:ph type="title"/>
          </p:nvPr>
        </p:nvSpPr>
        <p:spPr>
          <a:xfrm>
            <a:off x="614437" y="321594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>
            <a:off x="12520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2662900" y="1745225"/>
            <a:ext cx="3865500" cy="3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3072000" y="3765794"/>
            <a:ext cx="3000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b="1"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8" name="Google Shape;238;p32"/>
          <p:cNvSpPr txBox="1"/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9" name="Google Shape;239;p32"/>
          <p:cNvSpPr txBox="1"/>
          <p:nvPr>
            <p:ph idx="1" type="subTitle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40" name="Google Shape;240;p32"/>
          <p:cNvCxnSpPr/>
          <p:nvPr/>
        </p:nvCxnSpPr>
        <p:spPr>
          <a:xfrm>
            <a:off x="2661313" y="5037300"/>
            <a:ext cx="3872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189572" y="-61450"/>
            <a:ext cx="6166500" cy="52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6374237" y="580394"/>
            <a:ext cx="19200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6374239" y="883466"/>
            <a:ext cx="20823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391950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-152400" y="2736075"/>
            <a:ext cx="5080800" cy="21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101775" y="2736075"/>
            <a:ext cx="0" cy="2141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2540075" y="4178025"/>
            <a:ext cx="2093100" cy="4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subTitle"/>
          </p:nvPr>
        </p:nvSpPr>
        <p:spPr>
          <a:xfrm>
            <a:off x="713225" y="2984199"/>
            <a:ext cx="3858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b="1" sz="4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idx="1" type="subTitle"/>
          </p:nvPr>
        </p:nvSpPr>
        <p:spPr>
          <a:xfrm>
            <a:off x="2363100" y="3958450"/>
            <a:ext cx="44178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Janett Silvers</a:t>
            </a:r>
            <a:endParaRPr/>
          </a:p>
        </p:txBody>
      </p:sp>
      <p:sp>
        <p:nvSpPr>
          <p:cNvPr id="246" name="Google Shape;246;p33"/>
          <p:cNvSpPr txBox="1"/>
          <p:nvPr>
            <p:ph type="ctrTitle"/>
          </p:nvPr>
        </p:nvSpPr>
        <p:spPr>
          <a:xfrm>
            <a:off x="1411825" y="1369825"/>
            <a:ext cx="63237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QLT Certification</a:t>
            </a:r>
            <a:endParaRPr sz="6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900">
                <a:solidFill>
                  <a:schemeClr val="lt1"/>
                </a:solidFill>
              </a:rPr>
              <a:t>Pilot</a:t>
            </a:r>
            <a:endParaRPr sz="6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252" name="Google Shape;252;p34"/>
          <p:cNvSpPr txBox="1"/>
          <p:nvPr>
            <p:ph idx="4" type="subTitle"/>
          </p:nvPr>
        </p:nvSpPr>
        <p:spPr>
          <a:xfrm>
            <a:off x="3603250" y="877425"/>
            <a:ext cx="50751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2021, the chair of CSUN Marketing department approached Faculty Development to help faculty prepare for a QLT course review with a team of experts appointed by the Online Course Services of the CSU Chancellor’s Office. The chair had already secured funding for 5 course reviews.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34"/>
          <p:cNvGrpSpPr/>
          <p:nvPr/>
        </p:nvGrpSpPr>
        <p:grpSpPr>
          <a:xfrm>
            <a:off x="3075136" y="101275"/>
            <a:ext cx="5968771" cy="4935100"/>
            <a:chOff x="4571486" y="101275"/>
            <a:chExt cx="4473000" cy="4935100"/>
          </a:xfrm>
        </p:grpSpPr>
        <p:cxnSp>
          <p:nvCxnSpPr>
            <p:cNvPr id="254" name="Google Shape;254;p34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34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34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QLT-certified </a:t>
            </a:r>
            <a:endParaRPr/>
          </a:p>
        </p:txBody>
      </p:sp>
      <p:sp>
        <p:nvSpPr>
          <p:cNvPr id="262" name="Google Shape;262;p35"/>
          <p:cNvSpPr txBox="1"/>
          <p:nvPr>
            <p:ph idx="4" type="subTitle"/>
          </p:nvPr>
        </p:nvSpPr>
        <p:spPr>
          <a:xfrm>
            <a:off x="3603250" y="1262500"/>
            <a:ext cx="50751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To meet the certification requirements, the applicant course needs to score 85% of the points possible in the QLT instrument including meeting ALL core/essential standards.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35"/>
          <p:cNvGrpSpPr/>
          <p:nvPr/>
        </p:nvGrpSpPr>
        <p:grpSpPr>
          <a:xfrm>
            <a:off x="3075136" y="101275"/>
            <a:ext cx="5968771" cy="4935100"/>
            <a:chOff x="4571486" y="101275"/>
            <a:chExt cx="4473000" cy="4935100"/>
          </a:xfrm>
        </p:grpSpPr>
        <p:cxnSp>
          <p:nvCxnSpPr>
            <p:cNvPr id="264" name="Google Shape;264;p35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35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35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Requirements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applying for a course review</a:t>
            </a:r>
            <a:endParaRPr/>
          </a:p>
        </p:txBody>
      </p:sp>
      <p:sp>
        <p:nvSpPr>
          <p:cNvPr id="272" name="Google Shape;272;p36"/>
          <p:cNvSpPr txBox="1"/>
          <p:nvPr>
            <p:ph idx="4" type="subTitle"/>
          </p:nvPr>
        </p:nvSpPr>
        <p:spPr>
          <a:xfrm>
            <a:off x="3603250" y="877425"/>
            <a:ext cx="50751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The review is for Online and </a:t>
            </a: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Hybrid</a:t>
            </a: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 courses that have been taught at least twice in one of those formats</a:t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The campus OCS Lead ensures the course is ready for a review and also that CSUN will pay the CO peer reviewers</a:t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The course demonstrates module-level objectives</a:t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lang="en" sz="1700">
                <a:latin typeface="Overpass"/>
                <a:ea typeface="Overpass"/>
                <a:cs typeface="Overpass"/>
                <a:sym typeface="Overpass"/>
              </a:rPr>
              <a:t>The faculty has completed a QLT self-review and has completed a campus-level QLT preparation</a:t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6"/>
          <p:cNvGrpSpPr/>
          <p:nvPr/>
        </p:nvGrpSpPr>
        <p:grpSpPr>
          <a:xfrm>
            <a:off x="3075136" y="101275"/>
            <a:ext cx="5968771" cy="4935100"/>
            <a:chOff x="4571486" y="101275"/>
            <a:chExt cx="4473000" cy="4935100"/>
          </a:xfrm>
        </p:grpSpPr>
        <p:cxnSp>
          <p:nvCxnSpPr>
            <p:cNvPr id="274" name="Google Shape;274;p36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36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36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the pilot</a:t>
            </a:r>
            <a:endParaRPr/>
          </a:p>
        </p:txBody>
      </p:sp>
      <p:sp>
        <p:nvSpPr>
          <p:cNvPr id="282" name="Google Shape;282;p37"/>
          <p:cNvSpPr txBox="1"/>
          <p:nvPr>
            <p:ph idx="4" type="subTitle"/>
          </p:nvPr>
        </p:nvSpPr>
        <p:spPr>
          <a:xfrm>
            <a:off x="3603250" y="877425"/>
            <a:ext cx="50751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/>
              <a:t>To learn how the QLT course certification work as an Online Course Services peer reviewer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/>
              <a:t>To test</a:t>
            </a:r>
            <a:r>
              <a:rPr lang="en" sz="1800"/>
              <a:t> options to prepare CSUN faculty for a QLT course certification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/>
              <a:t>To </a:t>
            </a:r>
            <a:r>
              <a:rPr lang="en" sz="1800"/>
              <a:t>evaluate FacDev team resource allocation and decide if we have capacity to to take on future requests for preparation for QLT certification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/>
              <a:t>To learn about the benefits of QLT course certification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Google Shape;283;p37"/>
          <p:cNvGrpSpPr/>
          <p:nvPr/>
        </p:nvGrpSpPr>
        <p:grpSpPr>
          <a:xfrm>
            <a:off x="3075136" y="101275"/>
            <a:ext cx="5968771" cy="4935100"/>
            <a:chOff x="4571486" y="101275"/>
            <a:chExt cx="4473000" cy="4935100"/>
          </a:xfrm>
        </p:grpSpPr>
        <p:cxnSp>
          <p:nvCxnSpPr>
            <p:cNvPr id="284" name="Google Shape;284;p37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37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37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FacDev Process</a:t>
            </a:r>
            <a:endParaRPr/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 b="4689" l="0" r="0" t="0"/>
          <a:stretch/>
        </p:blipFill>
        <p:spPr>
          <a:xfrm>
            <a:off x="386700" y="1581776"/>
            <a:ext cx="8370600" cy="134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38"/>
          <p:cNvCxnSpPr/>
          <p:nvPr/>
        </p:nvCxnSpPr>
        <p:spPr>
          <a:xfrm rot="10800000">
            <a:off x="1659738" y="2517975"/>
            <a:ext cx="0" cy="63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4" name="Google Shape;294;p38"/>
          <p:cNvSpPr txBox="1"/>
          <p:nvPr>
            <p:ph idx="1" type="subTitle"/>
          </p:nvPr>
        </p:nvSpPr>
        <p:spPr>
          <a:xfrm>
            <a:off x="778200" y="3550007"/>
            <a:ext cx="17631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Initial</a:t>
            </a:r>
            <a:r>
              <a:rPr lang="en" sz="13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 explanation of the rigor of the process and establish a timeline for each course application  </a:t>
            </a:r>
            <a:endParaRPr sz="13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C3B1"/>
                </a:solidFill>
                <a:latin typeface="Overpass"/>
                <a:ea typeface="Overpass"/>
                <a:cs typeface="Overpass"/>
                <a:sym typeface="Overpass"/>
              </a:rPr>
              <a:t>SETS EXPECTATIONS</a:t>
            </a:r>
            <a:endParaRPr sz="1300">
              <a:solidFill>
                <a:srgbClr val="00C3B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5" name="Google Shape;295;p38"/>
          <p:cNvSpPr txBox="1"/>
          <p:nvPr>
            <p:ph idx="2" type="subTitle"/>
          </p:nvPr>
        </p:nvSpPr>
        <p:spPr>
          <a:xfrm>
            <a:off x="4835575" y="3200325"/>
            <a:ext cx="1862100" cy="14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verpass"/>
                <a:ea typeface="Overpass"/>
                <a:cs typeface="Overpass"/>
                <a:sym typeface="Overpass"/>
              </a:rPr>
              <a:t>This mimics the real review using the QLT rubric instead of the QLT workbook.</a:t>
            </a:r>
            <a:endParaRPr sz="13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C3B1"/>
                </a:solidFill>
                <a:latin typeface="Overpass"/>
                <a:ea typeface="Overpass"/>
                <a:cs typeface="Overpass"/>
                <a:sym typeface="Overpass"/>
              </a:rPr>
              <a:t>PRODUCES TANGIBLE FEEDBACK</a:t>
            </a:r>
            <a:endParaRPr sz="1300">
              <a:solidFill>
                <a:srgbClr val="00C3B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6" name="Google Shape;296;p38"/>
          <p:cNvSpPr txBox="1"/>
          <p:nvPr>
            <p:ph idx="3" type="subTitle"/>
          </p:nvPr>
        </p:nvSpPr>
        <p:spPr>
          <a:xfrm>
            <a:off x="6822238" y="3395507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Last feedback on module-learning </a:t>
            </a:r>
            <a:r>
              <a:rPr lang="en" sz="1300"/>
              <a:t>outcomes,</a:t>
            </a:r>
            <a:r>
              <a:rPr lang="en" sz="1300"/>
              <a:t> course design tips and tie any loose ends.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C3B1"/>
                </a:solidFill>
              </a:rPr>
              <a:t>SHAPES THE COURSE FOR THE CO REVIEW</a:t>
            </a:r>
            <a:endParaRPr sz="1300">
              <a:solidFill>
                <a:srgbClr val="00C3B1"/>
              </a:solidFill>
            </a:endParaRPr>
          </a:p>
        </p:txBody>
      </p:sp>
      <p:grpSp>
        <p:nvGrpSpPr>
          <p:cNvPr id="297" name="Google Shape;297;p38"/>
          <p:cNvGrpSpPr/>
          <p:nvPr/>
        </p:nvGrpSpPr>
        <p:grpSpPr>
          <a:xfrm>
            <a:off x="1170137" y="1895612"/>
            <a:ext cx="979202" cy="714730"/>
            <a:chOff x="7053246" y="1964240"/>
            <a:chExt cx="847500" cy="618600"/>
          </a:xfrm>
        </p:grpSpPr>
        <p:sp>
          <p:nvSpPr>
            <p:cNvPr id="298" name="Google Shape;298;p38"/>
            <p:cNvSpPr/>
            <p:nvPr/>
          </p:nvSpPr>
          <p:spPr>
            <a:xfrm>
              <a:off x="7109946" y="1987922"/>
              <a:ext cx="734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8"/>
            <p:cNvSpPr txBox="1"/>
            <p:nvPr/>
          </p:nvSpPr>
          <p:spPr>
            <a:xfrm>
              <a:off x="7053246" y="1964240"/>
              <a:ext cx="847500" cy="6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Meet OCS lead</a:t>
              </a:r>
              <a:endPara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300" name="Google Shape;300;p38"/>
          <p:cNvCxnSpPr/>
          <p:nvPr/>
        </p:nvCxnSpPr>
        <p:spPr>
          <a:xfrm rot="10800000">
            <a:off x="3626038" y="2517963"/>
            <a:ext cx="0" cy="63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01" name="Google Shape;301;p38"/>
          <p:cNvGrpSpPr/>
          <p:nvPr/>
        </p:nvGrpSpPr>
        <p:grpSpPr>
          <a:xfrm>
            <a:off x="3133725" y="1706975"/>
            <a:ext cx="979202" cy="828478"/>
            <a:chOff x="7050898" y="1800974"/>
            <a:chExt cx="847500" cy="717048"/>
          </a:xfrm>
        </p:grpSpPr>
        <p:sp>
          <p:nvSpPr>
            <p:cNvPr id="302" name="Google Shape;302;p38"/>
            <p:cNvSpPr/>
            <p:nvPr/>
          </p:nvSpPr>
          <p:spPr>
            <a:xfrm>
              <a:off x="7109946" y="1987922"/>
              <a:ext cx="734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 txBox="1"/>
            <p:nvPr/>
          </p:nvSpPr>
          <p:spPr>
            <a:xfrm>
              <a:off x="7050898" y="1800974"/>
              <a:ext cx="847500" cy="6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Elearning </a:t>
              </a:r>
              <a:r>
                <a:rPr b="1"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InstItute</a:t>
              </a:r>
              <a:endParaRPr b="1"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304" name="Google Shape;304;p38"/>
          <p:cNvCxnSpPr/>
          <p:nvPr/>
        </p:nvCxnSpPr>
        <p:spPr>
          <a:xfrm rot="10800000">
            <a:off x="5586925" y="2565525"/>
            <a:ext cx="0" cy="63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05" name="Google Shape;305;p38"/>
          <p:cNvGrpSpPr/>
          <p:nvPr/>
        </p:nvGrpSpPr>
        <p:grpSpPr>
          <a:xfrm>
            <a:off x="5097300" y="1895612"/>
            <a:ext cx="979202" cy="714730"/>
            <a:chOff x="7053224" y="1923074"/>
            <a:chExt cx="847500" cy="618600"/>
          </a:xfrm>
        </p:grpSpPr>
        <p:sp>
          <p:nvSpPr>
            <p:cNvPr id="306" name="Google Shape;306;p38"/>
            <p:cNvSpPr/>
            <p:nvPr/>
          </p:nvSpPr>
          <p:spPr>
            <a:xfrm>
              <a:off x="7109946" y="1987922"/>
              <a:ext cx="734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 txBox="1"/>
            <p:nvPr/>
          </p:nvSpPr>
          <p:spPr>
            <a:xfrm>
              <a:off x="7053224" y="1923074"/>
              <a:ext cx="847500" cy="6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Campus review</a:t>
              </a:r>
              <a:endParaRPr b="1"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308" name="Google Shape;308;p38"/>
          <p:cNvCxnSpPr/>
          <p:nvPr/>
        </p:nvCxnSpPr>
        <p:spPr>
          <a:xfrm rot="10800000">
            <a:off x="7704688" y="2565525"/>
            <a:ext cx="0" cy="63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09" name="Google Shape;309;p38"/>
          <p:cNvGrpSpPr/>
          <p:nvPr/>
        </p:nvGrpSpPr>
        <p:grpSpPr>
          <a:xfrm>
            <a:off x="7215087" y="1943175"/>
            <a:ext cx="979202" cy="714730"/>
            <a:chOff x="7053246" y="1964240"/>
            <a:chExt cx="847500" cy="618600"/>
          </a:xfrm>
        </p:grpSpPr>
        <p:sp>
          <p:nvSpPr>
            <p:cNvPr id="310" name="Google Shape;310;p38"/>
            <p:cNvSpPr/>
            <p:nvPr/>
          </p:nvSpPr>
          <p:spPr>
            <a:xfrm>
              <a:off x="7109946" y="1987922"/>
              <a:ext cx="734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 txBox="1"/>
            <p:nvPr/>
          </p:nvSpPr>
          <p:spPr>
            <a:xfrm>
              <a:off x="7053246" y="1964240"/>
              <a:ext cx="847500" cy="6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OCS Lead Mentoring</a:t>
              </a:r>
              <a:endParaRPr b="1"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312" name="Google Shape;312;p38"/>
          <p:cNvSpPr txBox="1"/>
          <p:nvPr/>
        </p:nvSpPr>
        <p:spPr>
          <a:xfrm>
            <a:off x="2737363" y="3172725"/>
            <a:ext cx="20982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Exposure to the QLT rubric and course design. It prepares them for self-review and offers firsts round of feedback.</a:t>
            </a:r>
            <a:endParaRPr sz="13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C3B1"/>
                </a:solidFill>
                <a:latin typeface="Overpass"/>
                <a:ea typeface="Overpass"/>
                <a:cs typeface="Overpass"/>
                <a:sym typeface="Overpass"/>
              </a:rPr>
              <a:t>INTRODUCES THE RUBRIC</a:t>
            </a:r>
            <a:endParaRPr sz="1300">
              <a:solidFill>
                <a:srgbClr val="00C3B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76775" y="101275"/>
            <a:ext cx="1783800" cy="60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/>
          <p:nvPr/>
        </p:nvSpPr>
        <p:spPr>
          <a:xfrm>
            <a:off x="0" y="1346400"/>
            <a:ext cx="90450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 txBox="1"/>
          <p:nvPr>
            <p:ph type="title"/>
          </p:nvPr>
        </p:nvSpPr>
        <p:spPr>
          <a:xfrm>
            <a:off x="405225" y="374700"/>
            <a:ext cx="67332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Faculty 2021-2022</a:t>
            </a:r>
            <a:endParaRPr/>
          </a:p>
        </p:txBody>
      </p:sp>
      <p:sp>
        <p:nvSpPr>
          <p:cNvPr id="320" name="Google Shape;320;p39"/>
          <p:cNvSpPr txBox="1"/>
          <p:nvPr>
            <p:ph idx="2" type="title"/>
          </p:nvPr>
        </p:nvSpPr>
        <p:spPr>
          <a:xfrm>
            <a:off x="158865" y="133708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01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21" name="Google Shape;321;p39"/>
          <p:cNvSpPr txBox="1"/>
          <p:nvPr>
            <p:ph idx="1" type="subTitle"/>
          </p:nvPr>
        </p:nvSpPr>
        <p:spPr>
          <a:xfrm>
            <a:off x="94375" y="1712325"/>
            <a:ext cx="10305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Ning Fu </a:t>
            </a:r>
            <a:endParaRPr/>
          </a:p>
        </p:txBody>
      </p:sp>
      <p:sp>
        <p:nvSpPr>
          <p:cNvPr id="322" name="Google Shape;322;p39"/>
          <p:cNvSpPr txBox="1"/>
          <p:nvPr>
            <p:ph idx="4" type="title"/>
          </p:nvPr>
        </p:nvSpPr>
        <p:spPr>
          <a:xfrm>
            <a:off x="1865250" y="1325113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02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23" name="Google Shape;323;p39"/>
          <p:cNvSpPr txBox="1"/>
          <p:nvPr>
            <p:ph idx="7" type="title"/>
          </p:nvPr>
        </p:nvSpPr>
        <p:spPr>
          <a:xfrm>
            <a:off x="3780831" y="1325113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03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24" name="Google Shape;324;p39"/>
          <p:cNvSpPr txBox="1"/>
          <p:nvPr>
            <p:ph idx="8" type="subTitle"/>
          </p:nvPr>
        </p:nvSpPr>
        <p:spPr>
          <a:xfrm>
            <a:off x="1948951" y="1887350"/>
            <a:ext cx="9660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Dong Liu</a:t>
            </a:r>
            <a:endParaRPr/>
          </a:p>
        </p:txBody>
      </p:sp>
      <p:sp>
        <p:nvSpPr>
          <p:cNvPr id="325" name="Google Shape;325;p39"/>
          <p:cNvSpPr txBox="1"/>
          <p:nvPr>
            <p:ph idx="13" type="title"/>
          </p:nvPr>
        </p:nvSpPr>
        <p:spPr>
          <a:xfrm>
            <a:off x="5592627" y="1338752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04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26" name="Google Shape;326;p39"/>
          <p:cNvSpPr txBox="1"/>
          <p:nvPr>
            <p:ph idx="14" type="subTitle"/>
          </p:nvPr>
        </p:nvSpPr>
        <p:spPr>
          <a:xfrm>
            <a:off x="5661377" y="1894600"/>
            <a:ext cx="966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Qin Sun</a:t>
            </a:r>
            <a:endParaRPr/>
          </a:p>
        </p:txBody>
      </p:sp>
      <p:sp>
        <p:nvSpPr>
          <p:cNvPr id="327" name="Google Shape;327;p39"/>
          <p:cNvSpPr txBox="1"/>
          <p:nvPr>
            <p:ph idx="16" type="title"/>
          </p:nvPr>
        </p:nvSpPr>
        <p:spPr>
          <a:xfrm>
            <a:off x="7402775" y="1338752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28" name="Google Shape;328;p39"/>
          <p:cNvSpPr txBox="1"/>
          <p:nvPr>
            <p:ph idx="17" type="subTitle"/>
          </p:nvPr>
        </p:nvSpPr>
        <p:spPr>
          <a:xfrm>
            <a:off x="7037350" y="1890788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Franck Vignon</a:t>
            </a:r>
            <a:endParaRPr/>
          </a:p>
        </p:txBody>
      </p:sp>
      <p:cxnSp>
        <p:nvCxnSpPr>
          <p:cNvPr id="329" name="Google Shape;329;p39"/>
          <p:cNvCxnSpPr/>
          <p:nvPr/>
        </p:nvCxnSpPr>
        <p:spPr>
          <a:xfrm>
            <a:off x="9044950" y="1353300"/>
            <a:ext cx="0" cy="44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39"/>
          <p:cNvCxnSpPr/>
          <p:nvPr/>
        </p:nvCxnSpPr>
        <p:spPr>
          <a:xfrm>
            <a:off x="9044950" y="3253225"/>
            <a:ext cx="0" cy="44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39"/>
          <p:cNvSpPr txBox="1"/>
          <p:nvPr/>
        </p:nvSpPr>
        <p:spPr>
          <a:xfrm>
            <a:off x="3559238" y="1805500"/>
            <a:ext cx="13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Na Wen</a:t>
            </a:r>
            <a:endParaRPr/>
          </a:p>
        </p:txBody>
      </p:sp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275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863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00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50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/>
          <p:nvPr/>
        </p:nvSpPr>
        <p:spPr>
          <a:xfrm>
            <a:off x="7450675" y="2250850"/>
            <a:ext cx="144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Has completed the eLearning Institute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/>
          <p:nvPr/>
        </p:nvSpPr>
        <p:spPr>
          <a:xfrm>
            <a:off x="0" y="1346400"/>
            <a:ext cx="90450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0"/>
          <p:cNvSpPr txBox="1"/>
          <p:nvPr>
            <p:ph type="title"/>
          </p:nvPr>
        </p:nvSpPr>
        <p:spPr>
          <a:xfrm>
            <a:off x="405225" y="374700"/>
            <a:ext cx="67332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Faculty 2021-2023</a:t>
            </a:r>
            <a:endParaRPr/>
          </a:p>
        </p:txBody>
      </p:sp>
      <p:sp>
        <p:nvSpPr>
          <p:cNvPr id="343" name="Google Shape;343;p40"/>
          <p:cNvSpPr txBox="1"/>
          <p:nvPr>
            <p:ph idx="2" type="title"/>
          </p:nvPr>
        </p:nvSpPr>
        <p:spPr>
          <a:xfrm>
            <a:off x="158865" y="133708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01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44" name="Google Shape;344;p40"/>
          <p:cNvSpPr txBox="1"/>
          <p:nvPr>
            <p:ph idx="1" type="subTitle"/>
          </p:nvPr>
        </p:nvSpPr>
        <p:spPr>
          <a:xfrm>
            <a:off x="94375" y="1712325"/>
            <a:ext cx="10305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Ning Fu </a:t>
            </a:r>
            <a:endParaRPr/>
          </a:p>
        </p:txBody>
      </p:sp>
      <p:sp>
        <p:nvSpPr>
          <p:cNvPr id="345" name="Google Shape;345;p40"/>
          <p:cNvSpPr txBox="1"/>
          <p:nvPr>
            <p:ph idx="4" type="title"/>
          </p:nvPr>
        </p:nvSpPr>
        <p:spPr>
          <a:xfrm>
            <a:off x="1865250" y="1325113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02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46" name="Google Shape;346;p40"/>
          <p:cNvSpPr txBox="1"/>
          <p:nvPr>
            <p:ph idx="7" type="title"/>
          </p:nvPr>
        </p:nvSpPr>
        <p:spPr>
          <a:xfrm>
            <a:off x="3780831" y="1325113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03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47" name="Google Shape;347;p40"/>
          <p:cNvSpPr txBox="1"/>
          <p:nvPr>
            <p:ph idx="8" type="subTitle"/>
          </p:nvPr>
        </p:nvSpPr>
        <p:spPr>
          <a:xfrm>
            <a:off x="1948951" y="1887350"/>
            <a:ext cx="9660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Dong Liu</a:t>
            </a:r>
            <a:endParaRPr/>
          </a:p>
        </p:txBody>
      </p:sp>
      <p:sp>
        <p:nvSpPr>
          <p:cNvPr id="348" name="Google Shape;348;p40"/>
          <p:cNvSpPr txBox="1"/>
          <p:nvPr>
            <p:ph idx="13" type="title"/>
          </p:nvPr>
        </p:nvSpPr>
        <p:spPr>
          <a:xfrm>
            <a:off x="5592627" y="1338752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04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49" name="Google Shape;349;p40"/>
          <p:cNvSpPr txBox="1"/>
          <p:nvPr>
            <p:ph idx="14" type="subTitle"/>
          </p:nvPr>
        </p:nvSpPr>
        <p:spPr>
          <a:xfrm>
            <a:off x="5661377" y="1894600"/>
            <a:ext cx="966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Qin Sun</a:t>
            </a:r>
            <a:endParaRPr/>
          </a:p>
        </p:txBody>
      </p:sp>
      <p:sp>
        <p:nvSpPr>
          <p:cNvPr id="350" name="Google Shape;350;p40"/>
          <p:cNvSpPr txBox="1"/>
          <p:nvPr>
            <p:ph idx="16" type="title"/>
          </p:nvPr>
        </p:nvSpPr>
        <p:spPr>
          <a:xfrm>
            <a:off x="7402775" y="1338752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C3B1"/>
                </a:solidFill>
              </a:rPr>
              <a:t>05</a:t>
            </a:r>
            <a:endParaRPr>
              <a:solidFill>
                <a:srgbClr val="00C3B1"/>
              </a:solidFill>
            </a:endParaRPr>
          </a:p>
        </p:txBody>
      </p:sp>
      <p:sp>
        <p:nvSpPr>
          <p:cNvPr id="351" name="Google Shape;351;p40"/>
          <p:cNvSpPr txBox="1"/>
          <p:nvPr>
            <p:ph idx="17" type="subTitle"/>
          </p:nvPr>
        </p:nvSpPr>
        <p:spPr>
          <a:xfrm>
            <a:off x="7037350" y="1890788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Franck Vignon*</a:t>
            </a:r>
            <a:endParaRPr/>
          </a:p>
        </p:txBody>
      </p:sp>
      <p:cxnSp>
        <p:nvCxnSpPr>
          <p:cNvPr id="352" name="Google Shape;352;p40"/>
          <p:cNvCxnSpPr/>
          <p:nvPr/>
        </p:nvCxnSpPr>
        <p:spPr>
          <a:xfrm>
            <a:off x="9044950" y="1353300"/>
            <a:ext cx="0" cy="44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40"/>
          <p:cNvCxnSpPr/>
          <p:nvPr/>
        </p:nvCxnSpPr>
        <p:spPr>
          <a:xfrm>
            <a:off x="9044950" y="3253225"/>
            <a:ext cx="0" cy="44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40"/>
          <p:cNvSpPr txBox="1"/>
          <p:nvPr/>
        </p:nvSpPr>
        <p:spPr>
          <a:xfrm>
            <a:off x="3559238" y="1805500"/>
            <a:ext cx="13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Na Wen</a:t>
            </a:r>
            <a:endParaRPr/>
          </a:p>
        </p:txBody>
      </p:sp>
      <p:pic>
        <p:nvPicPr>
          <p:cNvPr id="355" name="Google Shape;3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275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863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00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50" y="2054700"/>
            <a:ext cx="1030500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675" y="2056500"/>
            <a:ext cx="1030500" cy="10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0"/>
          <p:cNvSpPr txBox="1"/>
          <p:nvPr/>
        </p:nvSpPr>
        <p:spPr>
          <a:xfrm>
            <a:off x="5150675" y="3634325"/>
            <a:ext cx="25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*Forthcoming summer 2023!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527" y="3559375"/>
            <a:ext cx="582801" cy="81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 Marketing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21212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