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8"/>
  </p:notesMasterIdLst>
  <p:sldIdLst>
    <p:sldId id="278" r:id="rId2"/>
    <p:sldId id="279" r:id="rId3"/>
    <p:sldId id="320" r:id="rId4"/>
    <p:sldId id="280" r:id="rId5"/>
    <p:sldId id="300" r:id="rId6"/>
    <p:sldId id="301" r:id="rId7"/>
    <p:sldId id="309" r:id="rId8"/>
    <p:sldId id="321" r:id="rId9"/>
    <p:sldId id="323" r:id="rId10"/>
    <p:sldId id="324" r:id="rId11"/>
    <p:sldId id="325" r:id="rId12"/>
    <p:sldId id="326" r:id="rId13"/>
    <p:sldId id="327" r:id="rId14"/>
    <p:sldId id="328" r:id="rId15"/>
    <p:sldId id="329" r:id="rId16"/>
    <p:sldId id="281" r:id="rId17"/>
    <p:sldId id="306" r:id="rId18"/>
    <p:sldId id="310" r:id="rId19"/>
    <p:sldId id="311" r:id="rId20"/>
    <p:sldId id="312" r:id="rId21"/>
    <p:sldId id="313" r:id="rId22"/>
    <p:sldId id="294" r:id="rId23"/>
    <p:sldId id="305" r:id="rId24"/>
    <p:sldId id="315" r:id="rId25"/>
    <p:sldId id="316" r:id="rId26"/>
    <p:sldId id="317" r:id="rId27"/>
    <p:sldId id="318" r:id="rId28"/>
    <p:sldId id="295" r:id="rId29"/>
    <p:sldId id="304" r:id="rId30"/>
    <p:sldId id="319" r:id="rId31"/>
    <p:sldId id="296" r:id="rId32"/>
    <p:sldId id="330" r:id="rId33"/>
    <p:sldId id="303" r:id="rId34"/>
    <p:sldId id="332" r:id="rId35"/>
    <p:sldId id="333" r:id="rId36"/>
    <p:sldId id="331" r:id="rId37"/>
    <p:sldId id="297" r:id="rId38"/>
    <p:sldId id="335" r:id="rId39"/>
    <p:sldId id="336" r:id="rId40"/>
    <p:sldId id="334" r:id="rId41"/>
    <p:sldId id="307" r:id="rId42"/>
    <p:sldId id="298" r:id="rId43"/>
    <p:sldId id="308" r:id="rId44"/>
    <p:sldId id="337" r:id="rId45"/>
    <p:sldId id="299" r:id="rId46"/>
    <p:sldId id="338" r:id="rId47"/>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DCE"/>
    <a:srgbClr val="FFEFEF"/>
    <a:srgbClr val="202C8F"/>
    <a:srgbClr val="FDFBF6"/>
    <a:srgbClr val="FCFBF6"/>
    <a:srgbClr val="AAC4E9"/>
    <a:srgbClr val="DF8C8C"/>
    <a:srgbClr val="D4D593"/>
    <a:srgbClr val="E6F0FE"/>
    <a:srgbClr val="CDB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5A177-52E7-E047-8619-7DE7A5F33ECE}" v="653" dt="2023-04-11T20:37:25.327"/>
    <p1510:client id="{F8BCD4EE-2553-364E-9CEF-1E0E9CA2498F}" v="475" dt="2023-04-11T16:58:14.56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terhenry, Kelci A" userId="S::kakatterhe1@eagles.usi.edu::1469ef79-054e-4907-8065-a8357b089ce0" providerId="AD" clId="Web-{6E7C60CB-E44F-C627-E07B-BF2FC6DAA61A}"/>
    <pc:docChg chg="addSld modSld">
      <pc:chgData name="Katterhenry, Kelci A" userId="S::kakatterhe1@eagles.usi.edu::1469ef79-054e-4907-8065-a8357b089ce0" providerId="AD" clId="Web-{6E7C60CB-E44F-C627-E07B-BF2FC6DAA61A}" dt="2023-03-14T23:45:54.230" v="653" actId="20577"/>
      <pc:docMkLst>
        <pc:docMk/>
      </pc:docMkLst>
      <pc:sldChg chg="modSp">
        <pc:chgData name="Katterhenry, Kelci A" userId="S::kakatterhe1@eagles.usi.edu::1469ef79-054e-4907-8065-a8357b089ce0" providerId="AD" clId="Web-{6E7C60CB-E44F-C627-E07B-BF2FC6DAA61A}" dt="2023-03-14T23:14:11.902" v="236" actId="20577"/>
        <pc:sldMkLst>
          <pc:docMk/>
          <pc:sldMk cId="2145071622" sldId="300"/>
        </pc:sldMkLst>
        <pc:spChg chg="mod">
          <ac:chgData name="Katterhenry, Kelci A" userId="S::kakatterhe1@eagles.usi.edu::1469ef79-054e-4907-8065-a8357b089ce0" providerId="AD" clId="Web-{6E7C60CB-E44F-C627-E07B-BF2FC6DAA61A}" dt="2023-03-14T22:54:31.182" v="5" actId="20577"/>
          <ac:spMkLst>
            <pc:docMk/>
            <pc:sldMk cId="2145071622" sldId="300"/>
            <ac:spMk id="2" creationId="{D2BD1D9B-EAC8-EE31-3474-E3FBBA1CD568}"/>
          </ac:spMkLst>
        </pc:spChg>
        <pc:spChg chg="mod">
          <ac:chgData name="Katterhenry, Kelci A" userId="S::kakatterhe1@eagles.usi.edu::1469ef79-054e-4907-8065-a8357b089ce0" providerId="AD" clId="Web-{6E7C60CB-E44F-C627-E07B-BF2FC6DAA61A}" dt="2023-03-14T22:55:53.731" v="21" actId="14100"/>
          <ac:spMkLst>
            <pc:docMk/>
            <pc:sldMk cId="2145071622" sldId="300"/>
            <ac:spMk id="9" creationId="{79BC56CC-B862-4F95-6F5F-4449BA00A7D4}"/>
          </ac:spMkLst>
        </pc:spChg>
        <pc:spChg chg="mod">
          <ac:chgData name="Katterhenry, Kelci A" userId="S::kakatterhe1@eagles.usi.edu::1469ef79-054e-4907-8065-a8357b089ce0" providerId="AD" clId="Web-{6E7C60CB-E44F-C627-E07B-BF2FC6DAA61A}" dt="2023-03-14T22:59:43.829" v="63" actId="20577"/>
          <ac:spMkLst>
            <pc:docMk/>
            <pc:sldMk cId="2145071622" sldId="300"/>
            <ac:spMk id="10" creationId="{AA289ABF-FF26-28DB-2BA4-34E1EC99DD68}"/>
          </ac:spMkLst>
        </pc:spChg>
        <pc:spChg chg="mod">
          <ac:chgData name="Katterhenry, Kelci A" userId="S::kakatterhe1@eagles.usi.edu::1469ef79-054e-4907-8065-a8357b089ce0" providerId="AD" clId="Web-{6E7C60CB-E44F-C627-E07B-BF2FC6DAA61A}" dt="2023-03-14T23:04:52.837" v="149" actId="20577"/>
          <ac:spMkLst>
            <pc:docMk/>
            <pc:sldMk cId="2145071622" sldId="300"/>
            <ac:spMk id="11" creationId="{2886AF51-2AC3-0346-3245-844BCEF3809B}"/>
          </ac:spMkLst>
        </pc:spChg>
        <pc:spChg chg="mod">
          <ac:chgData name="Katterhenry, Kelci A" userId="S::kakatterhe1@eagles.usi.edu::1469ef79-054e-4907-8065-a8357b089ce0" providerId="AD" clId="Web-{6E7C60CB-E44F-C627-E07B-BF2FC6DAA61A}" dt="2023-03-14T23:14:05.370" v="232" actId="20577"/>
          <ac:spMkLst>
            <pc:docMk/>
            <pc:sldMk cId="2145071622" sldId="300"/>
            <ac:spMk id="12" creationId="{10D53763-99D6-4A7C-84D5-DB6D1F2F9441}"/>
          </ac:spMkLst>
        </pc:spChg>
        <pc:spChg chg="mod">
          <ac:chgData name="Katterhenry, Kelci A" userId="S::kakatterhe1@eagles.usi.edu::1469ef79-054e-4907-8065-a8357b089ce0" providerId="AD" clId="Web-{6E7C60CB-E44F-C627-E07B-BF2FC6DAA61A}" dt="2023-03-14T23:14:11.902" v="236" actId="20577"/>
          <ac:spMkLst>
            <pc:docMk/>
            <pc:sldMk cId="2145071622" sldId="300"/>
            <ac:spMk id="13" creationId="{675BE4A0-6EB3-AEC6-B589-B8D0AC85CDB2}"/>
          </ac:spMkLst>
        </pc:spChg>
      </pc:sldChg>
      <pc:sldChg chg="addSp delSp modSp">
        <pc:chgData name="Katterhenry, Kelci A" userId="S::kakatterhe1@eagles.usi.edu::1469ef79-054e-4907-8065-a8357b089ce0" providerId="AD" clId="Web-{6E7C60CB-E44F-C627-E07B-BF2FC6DAA61A}" dt="2023-03-14T23:33:30.086" v="482"/>
        <pc:sldMkLst>
          <pc:docMk/>
          <pc:sldMk cId="1405283730" sldId="301"/>
        </pc:sldMkLst>
        <pc:spChg chg="mod">
          <ac:chgData name="Katterhenry, Kelci A" userId="S::kakatterhe1@eagles.usi.edu::1469ef79-054e-4907-8065-a8357b089ce0" providerId="AD" clId="Web-{6E7C60CB-E44F-C627-E07B-BF2FC6DAA61A}" dt="2023-03-14T22:54:36.651" v="7" actId="20577"/>
          <ac:spMkLst>
            <pc:docMk/>
            <pc:sldMk cId="1405283730" sldId="301"/>
            <ac:spMk id="4" creationId="{10CCD14C-F636-A5FF-C0AD-CC4C6C41CD22}"/>
          </ac:spMkLst>
        </pc:spChg>
        <pc:spChg chg="mod">
          <ac:chgData name="Katterhenry, Kelci A" userId="S::kakatterhe1@eagles.usi.edu::1469ef79-054e-4907-8065-a8357b089ce0" providerId="AD" clId="Web-{6E7C60CB-E44F-C627-E07B-BF2FC6DAA61A}" dt="2023-03-14T22:54:39.479" v="8" actId="20577"/>
          <ac:spMkLst>
            <pc:docMk/>
            <pc:sldMk cId="1405283730" sldId="301"/>
            <ac:spMk id="5" creationId="{2D7E9697-506D-CE2D-49DB-5689E78FBB50}"/>
          </ac:spMkLst>
        </pc:spChg>
        <pc:spChg chg="mod">
          <ac:chgData name="Katterhenry, Kelci A" userId="S::kakatterhe1@eagles.usi.edu::1469ef79-054e-4907-8065-a8357b089ce0" providerId="AD" clId="Web-{6E7C60CB-E44F-C627-E07B-BF2FC6DAA61A}" dt="2023-03-14T22:54:43.604" v="11" actId="20577"/>
          <ac:spMkLst>
            <pc:docMk/>
            <pc:sldMk cId="1405283730" sldId="301"/>
            <ac:spMk id="6" creationId="{B96E4AB8-D808-99F0-8537-D3F5506349F8}"/>
          </ac:spMkLst>
        </pc:spChg>
        <pc:spChg chg="mod">
          <ac:chgData name="Katterhenry, Kelci A" userId="S::kakatterhe1@eagles.usi.edu::1469ef79-054e-4907-8065-a8357b089ce0" providerId="AD" clId="Web-{6E7C60CB-E44F-C627-E07B-BF2FC6DAA61A}" dt="2023-03-14T22:54:46.808" v="12" actId="20577"/>
          <ac:spMkLst>
            <pc:docMk/>
            <pc:sldMk cId="1405283730" sldId="301"/>
            <ac:spMk id="7" creationId="{61A9ACEE-0516-E902-039F-0A833701F493}"/>
          </ac:spMkLst>
        </pc:spChg>
        <pc:spChg chg="del mod">
          <ac:chgData name="Katterhenry, Kelci A" userId="S::kakatterhe1@eagles.usi.edu::1469ef79-054e-4907-8065-a8357b089ce0" providerId="AD" clId="Web-{6E7C60CB-E44F-C627-E07B-BF2FC6DAA61A}" dt="2023-03-14T23:32:56.430" v="478"/>
          <ac:spMkLst>
            <pc:docMk/>
            <pc:sldMk cId="1405283730" sldId="301"/>
            <ac:spMk id="8" creationId="{F9418185-CD59-3490-40E0-57B299EE6C4F}"/>
          </ac:spMkLst>
        </pc:spChg>
        <pc:spChg chg="mod">
          <ac:chgData name="Katterhenry, Kelci A" userId="S::kakatterhe1@eagles.usi.edu::1469ef79-054e-4907-8065-a8357b089ce0" providerId="AD" clId="Web-{6E7C60CB-E44F-C627-E07B-BF2FC6DAA61A}" dt="2023-03-14T23:18:23.688" v="311" actId="20577"/>
          <ac:spMkLst>
            <pc:docMk/>
            <pc:sldMk cId="1405283730" sldId="301"/>
            <ac:spMk id="9" creationId="{79BC56CC-B862-4F95-6F5F-4449BA00A7D4}"/>
          </ac:spMkLst>
        </pc:spChg>
        <pc:spChg chg="mod">
          <ac:chgData name="Katterhenry, Kelci A" userId="S::kakatterhe1@eagles.usi.edu::1469ef79-054e-4907-8065-a8357b089ce0" providerId="AD" clId="Web-{6E7C60CB-E44F-C627-E07B-BF2FC6DAA61A}" dt="2023-03-14T23:23:25.262" v="361" actId="20577"/>
          <ac:spMkLst>
            <pc:docMk/>
            <pc:sldMk cId="1405283730" sldId="301"/>
            <ac:spMk id="10" creationId="{AA289ABF-FF26-28DB-2BA4-34E1EC99DD68}"/>
          </ac:spMkLst>
        </pc:spChg>
        <pc:spChg chg="mod">
          <ac:chgData name="Katterhenry, Kelci A" userId="S::kakatterhe1@eagles.usi.edu::1469ef79-054e-4907-8065-a8357b089ce0" providerId="AD" clId="Web-{6E7C60CB-E44F-C627-E07B-BF2FC6DAA61A}" dt="2023-03-14T23:29:56.942" v="430" actId="20577"/>
          <ac:spMkLst>
            <pc:docMk/>
            <pc:sldMk cId="1405283730" sldId="301"/>
            <ac:spMk id="11" creationId="{2886AF51-2AC3-0346-3245-844BCEF3809B}"/>
          </ac:spMkLst>
        </pc:spChg>
        <pc:spChg chg="mod">
          <ac:chgData name="Katterhenry, Kelci A" userId="S::kakatterhe1@eagles.usi.edu::1469ef79-054e-4907-8065-a8357b089ce0" providerId="AD" clId="Web-{6E7C60CB-E44F-C627-E07B-BF2FC6DAA61A}" dt="2023-03-14T23:33:25.243" v="481" actId="20577"/>
          <ac:spMkLst>
            <pc:docMk/>
            <pc:sldMk cId="1405283730" sldId="301"/>
            <ac:spMk id="12" creationId="{10D53763-99D6-4A7C-84D5-DB6D1F2F9441}"/>
          </ac:spMkLst>
        </pc:spChg>
        <pc:spChg chg="del mod">
          <ac:chgData name="Katterhenry, Kelci A" userId="S::kakatterhe1@eagles.usi.edu::1469ef79-054e-4907-8065-a8357b089ce0" providerId="AD" clId="Web-{6E7C60CB-E44F-C627-E07B-BF2FC6DAA61A}" dt="2023-03-14T23:33:18.805" v="480"/>
          <ac:spMkLst>
            <pc:docMk/>
            <pc:sldMk cId="1405283730" sldId="301"/>
            <ac:spMk id="13" creationId="{675BE4A0-6EB3-AEC6-B589-B8D0AC85CDB2}"/>
          </ac:spMkLst>
        </pc:spChg>
        <pc:spChg chg="add del mod">
          <ac:chgData name="Katterhenry, Kelci A" userId="S::kakatterhe1@eagles.usi.edu::1469ef79-054e-4907-8065-a8357b089ce0" providerId="AD" clId="Web-{6E7C60CB-E44F-C627-E07B-BF2FC6DAA61A}" dt="2023-03-14T23:33:12.102" v="479"/>
          <ac:spMkLst>
            <pc:docMk/>
            <pc:sldMk cId="1405283730" sldId="301"/>
            <ac:spMk id="15" creationId="{B2AD29E2-6AF5-39BF-6F55-53C9C068CD64}"/>
          </ac:spMkLst>
        </pc:spChg>
        <pc:spChg chg="add del mod">
          <ac:chgData name="Katterhenry, Kelci A" userId="S::kakatterhe1@eagles.usi.edu::1469ef79-054e-4907-8065-a8357b089ce0" providerId="AD" clId="Web-{6E7C60CB-E44F-C627-E07B-BF2FC6DAA61A}" dt="2023-03-14T23:33:30.086" v="482"/>
          <ac:spMkLst>
            <pc:docMk/>
            <pc:sldMk cId="1405283730" sldId="301"/>
            <ac:spMk id="17" creationId="{1740EF97-0FAD-4413-98CD-45D6C8F65733}"/>
          </ac:spMkLst>
        </pc:spChg>
      </pc:sldChg>
      <pc:sldChg chg="delSp modSp new">
        <pc:chgData name="Katterhenry, Kelci A" userId="S::kakatterhe1@eagles.usi.edu::1469ef79-054e-4907-8065-a8357b089ce0" providerId="AD" clId="Web-{6E7C60CB-E44F-C627-E07B-BF2FC6DAA61A}" dt="2023-03-14T23:45:54.230" v="653" actId="20577"/>
        <pc:sldMkLst>
          <pc:docMk/>
          <pc:sldMk cId="1069279067" sldId="309"/>
        </pc:sldMkLst>
        <pc:spChg chg="mod">
          <ac:chgData name="Katterhenry, Kelci A" userId="S::kakatterhe1@eagles.usi.edu::1469ef79-054e-4907-8065-a8357b089ce0" providerId="AD" clId="Web-{6E7C60CB-E44F-C627-E07B-BF2FC6DAA61A}" dt="2023-03-14T23:33:37.868" v="484" actId="20577"/>
          <ac:spMkLst>
            <pc:docMk/>
            <pc:sldMk cId="1069279067" sldId="309"/>
            <ac:spMk id="4" creationId="{1499E04F-651B-D709-C7ED-9FF8CE6E5F23}"/>
          </ac:spMkLst>
        </pc:spChg>
        <pc:spChg chg="mod">
          <ac:chgData name="Katterhenry, Kelci A" userId="S::kakatterhe1@eagles.usi.edu::1469ef79-054e-4907-8065-a8357b089ce0" providerId="AD" clId="Web-{6E7C60CB-E44F-C627-E07B-BF2FC6DAA61A}" dt="2023-03-14T23:33:40.962" v="485" actId="20577"/>
          <ac:spMkLst>
            <pc:docMk/>
            <pc:sldMk cId="1069279067" sldId="309"/>
            <ac:spMk id="5" creationId="{B4E09770-580E-CA60-224D-F5D4F93A56AA}"/>
          </ac:spMkLst>
        </pc:spChg>
        <pc:spChg chg="mod">
          <ac:chgData name="Katterhenry, Kelci A" userId="S::kakatterhe1@eagles.usi.edu::1469ef79-054e-4907-8065-a8357b089ce0" providerId="AD" clId="Web-{6E7C60CB-E44F-C627-E07B-BF2FC6DAA61A}" dt="2023-03-14T23:33:42.649" v="486" actId="20577"/>
          <ac:spMkLst>
            <pc:docMk/>
            <pc:sldMk cId="1069279067" sldId="309"/>
            <ac:spMk id="6" creationId="{540B56A8-BBB6-FFF6-25F1-056BECE5B77C}"/>
          </ac:spMkLst>
        </pc:spChg>
        <pc:spChg chg="mod">
          <ac:chgData name="Katterhenry, Kelci A" userId="S::kakatterhe1@eagles.usi.edu::1469ef79-054e-4907-8065-a8357b089ce0" providerId="AD" clId="Web-{6E7C60CB-E44F-C627-E07B-BF2FC6DAA61A}" dt="2023-03-14T23:33:44.993" v="487" actId="20577"/>
          <ac:spMkLst>
            <pc:docMk/>
            <pc:sldMk cId="1069279067" sldId="309"/>
            <ac:spMk id="7" creationId="{D9B36851-D9BD-3855-F8AC-FFB9148752CE}"/>
          </ac:spMkLst>
        </pc:spChg>
        <pc:spChg chg="del">
          <ac:chgData name="Katterhenry, Kelci A" userId="S::kakatterhe1@eagles.usi.edu::1469ef79-054e-4907-8065-a8357b089ce0" providerId="AD" clId="Web-{6E7C60CB-E44F-C627-E07B-BF2FC6DAA61A}" dt="2023-03-14T23:34:06.650" v="492"/>
          <ac:spMkLst>
            <pc:docMk/>
            <pc:sldMk cId="1069279067" sldId="309"/>
            <ac:spMk id="8" creationId="{96E1928A-AF1C-0B20-B437-719C54BF580E}"/>
          </ac:spMkLst>
        </pc:spChg>
        <pc:spChg chg="mod">
          <ac:chgData name="Katterhenry, Kelci A" userId="S::kakatterhe1@eagles.usi.edu::1469ef79-054e-4907-8065-a8357b089ce0" providerId="AD" clId="Web-{6E7C60CB-E44F-C627-E07B-BF2FC6DAA61A}" dt="2023-03-14T23:34:49.291" v="502" actId="20577"/>
          <ac:spMkLst>
            <pc:docMk/>
            <pc:sldMk cId="1069279067" sldId="309"/>
            <ac:spMk id="9" creationId="{119FE9ED-4468-4FF7-9AFC-2F6E3D839430}"/>
          </ac:spMkLst>
        </pc:spChg>
        <pc:spChg chg="mod">
          <ac:chgData name="Katterhenry, Kelci A" userId="S::kakatterhe1@eagles.usi.edu::1469ef79-054e-4907-8065-a8357b089ce0" providerId="AD" clId="Web-{6E7C60CB-E44F-C627-E07B-BF2FC6DAA61A}" dt="2023-03-14T23:45:54.230" v="653" actId="20577"/>
          <ac:spMkLst>
            <pc:docMk/>
            <pc:sldMk cId="1069279067" sldId="309"/>
            <ac:spMk id="10" creationId="{CBBA0256-F8E8-58E3-1622-F78CC699D817}"/>
          </ac:spMkLst>
        </pc:spChg>
        <pc:spChg chg="mod">
          <ac:chgData name="Katterhenry, Kelci A" userId="S::kakatterhe1@eagles.usi.edu::1469ef79-054e-4907-8065-a8357b089ce0" providerId="AD" clId="Web-{6E7C60CB-E44F-C627-E07B-BF2FC6DAA61A}" dt="2023-03-14T23:45:47.543" v="649" actId="20577"/>
          <ac:spMkLst>
            <pc:docMk/>
            <pc:sldMk cId="1069279067" sldId="309"/>
            <ac:spMk id="11" creationId="{96C9DDFC-4503-904F-2EBA-0C6B093C1517}"/>
          </ac:spMkLst>
        </pc:spChg>
        <pc:spChg chg="mod">
          <ac:chgData name="Katterhenry, Kelci A" userId="S::kakatterhe1@eagles.usi.edu::1469ef79-054e-4907-8065-a8357b089ce0" providerId="AD" clId="Web-{6E7C60CB-E44F-C627-E07B-BF2FC6DAA61A}" dt="2023-03-14T23:45:38.230" v="644" actId="20577"/>
          <ac:spMkLst>
            <pc:docMk/>
            <pc:sldMk cId="1069279067" sldId="309"/>
            <ac:spMk id="12" creationId="{93EEFEB3-B655-5F64-2E35-4B71618600EF}"/>
          </ac:spMkLst>
        </pc:spChg>
        <pc:spChg chg="del">
          <ac:chgData name="Katterhenry, Kelci A" userId="S::kakatterhe1@eagles.usi.edu::1469ef79-054e-4907-8065-a8357b089ce0" providerId="AD" clId="Web-{6E7C60CB-E44F-C627-E07B-BF2FC6DAA61A}" dt="2023-03-14T23:34:11.244" v="493"/>
          <ac:spMkLst>
            <pc:docMk/>
            <pc:sldMk cId="1069279067" sldId="309"/>
            <ac:spMk id="13" creationId="{714FAE20-FCC9-79F2-0358-08BE073F873E}"/>
          </ac:spMkLst>
        </pc:spChg>
      </pc:sldChg>
    </pc:docChg>
  </pc:docChgLst>
  <pc:docChgLst>
    <pc:chgData name="Katterhenry, Kelci A" userId="S::kakatterhe1@eagles.usi.edu::1469ef79-054e-4907-8065-a8357b089ce0" providerId="AD" clId="Web-{F3088E12-936F-752D-9392-46D6AF6D285D}"/>
    <pc:docChg chg="modSld">
      <pc:chgData name="Katterhenry, Kelci A" userId="S::kakatterhe1@eagles.usi.edu::1469ef79-054e-4907-8065-a8357b089ce0" providerId="AD" clId="Web-{F3088E12-936F-752D-9392-46D6AF6D285D}" dt="2023-04-11T20:37:53.732" v="34"/>
      <pc:docMkLst>
        <pc:docMk/>
      </pc:docMkLst>
      <pc:sldChg chg="modNotes">
        <pc:chgData name="Katterhenry, Kelci A" userId="S::kakatterhe1@eagles.usi.edu::1469ef79-054e-4907-8065-a8357b089ce0" providerId="AD" clId="Web-{F3088E12-936F-752D-9392-46D6AF6D285D}" dt="2023-04-11T20:37:53.732" v="34"/>
        <pc:sldMkLst>
          <pc:docMk/>
          <pc:sldMk cId="2443581436" sldId="331"/>
        </pc:sldMkLst>
      </pc:sldChg>
    </pc:docChg>
  </pc:docChgLst>
  <pc:docChgLst>
    <pc:chgData name="Katterhenry, Kelci A" userId="1469ef79-054e-4907-8065-a8357b089ce0" providerId="ADAL" clId="{70A5A177-52E7-E047-8619-7DE7A5F33ECE}"/>
    <pc:docChg chg="undo custSel addSld delSld modSld sldOrd">
      <pc:chgData name="Katterhenry, Kelci A" userId="1469ef79-054e-4907-8065-a8357b089ce0" providerId="ADAL" clId="{70A5A177-52E7-E047-8619-7DE7A5F33ECE}" dt="2023-04-11T20:37:25.328" v="7943" actId="20577"/>
      <pc:docMkLst>
        <pc:docMk/>
      </pc:docMkLst>
      <pc:sldChg chg="modSp modNotesTx">
        <pc:chgData name="Katterhenry, Kelci A" userId="1469ef79-054e-4907-8065-a8357b089ce0" providerId="ADAL" clId="{70A5A177-52E7-E047-8619-7DE7A5F33ECE}" dt="2023-04-11T00:48:40.837" v="7512" actId="20577"/>
        <pc:sldMkLst>
          <pc:docMk/>
          <pc:sldMk cId="2145071622" sldId="300"/>
        </pc:sldMkLst>
        <pc:spChg chg="mod">
          <ac:chgData name="Katterhenry, Kelci A" userId="1469ef79-054e-4907-8065-a8357b089ce0" providerId="ADAL" clId="{70A5A177-52E7-E047-8619-7DE7A5F33ECE}" dt="2023-04-04T21:04:52.910" v="846" actId="1076"/>
          <ac:spMkLst>
            <pc:docMk/>
            <pc:sldMk cId="2145071622" sldId="300"/>
            <ac:spMk id="2" creationId="{D2BD1D9B-EAC8-EE31-3474-E3FBBA1CD568}"/>
          </ac:spMkLst>
        </pc:spChg>
        <pc:spChg chg="mod">
          <ac:chgData name="Katterhenry, Kelci A" userId="1469ef79-054e-4907-8065-a8357b089ce0" providerId="ADAL" clId="{70A5A177-52E7-E047-8619-7DE7A5F33ECE}" dt="2023-04-04T21:04:26.704" v="842" actId="1076"/>
          <ac:spMkLst>
            <pc:docMk/>
            <pc:sldMk cId="2145071622" sldId="300"/>
            <ac:spMk id="4" creationId="{10CCD14C-F636-A5FF-C0AD-CC4C6C41CD22}"/>
          </ac:spMkLst>
        </pc:spChg>
        <pc:spChg chg="mod">
          <ac:chgData name="Katterhenry, Kelci A" userId="1469ef79-054e-4907-8065-a8357b089ce0" providerId="ADAL" clId="{70A5A177-52E7-E047-8619-7DE7A5F33ECE}" dt="2023-04-04T21:04:32.132" v="843" actId="1076"/>
          <ac:spMkLst>
            <pc:docMk/>
            <pc:sldMk cId="2145071622" sldId="300"/>
            <ac:spMk id="5" creationId="{2D7E9697-506D-CE2D-49DB-5689E78FBB50}"/>
          </ac:spMkLst>
        </pc:spChg>
        <pc:spChg chg="mod">
          <ac:chgData name="Katterhenry, Kelci A" userId="1469ef79-054e-4907-8065-a8357b089ce0" providerId="ADAL" clId="{70A5A177-52E7-E047-8619-7DE7A5F33ECE}" dt="2023-04-04T21:03:48.921" v="837" actId="1076"/>
          <ac:spMkLst>
            <pc:docMk/>
            <pc:sldMk cId="2145071622" sldId="300"/>
            <ac:spMk id="6" creationId="{B96E4AB8-D808-99F0-8537-D3F5506349F8}"/>
          </ac:spMkLst>
        </pc:spChg>
        <pc:spChg chg="mod">
          <ac:chgData name="Katterhenry, Kelci A" userId="1469ef79-054e-4907-8065-a8357b089ce0" providerId="ADAL" clId="{70A5A177-52E7-E047-8619-7DE7A5F33ECE}" dt="2023-04-04T21:02:51.649" v="831" actId="1076"/>
          <ac:spMkLst>
            <pc:docMk/>
            <pc:sldMk cId="2145071622" sldId="300"/>
            <ac:spMk id="7" creationId="{61A9ACEE-0516-E902-039F-0A833701F493}"/>
          </ac:spMkLst>
        </pc:spChg>
        <pc:spChg chg="mod">
          <ac:chgData name="Katterhenry, Kelci A" userId="1469ef79-054e-4907-8065-a8357b089ce0" providerId="ADAL" clId="{70A5A177-52E7-E047-8619-7DE7A5F33ECE}" dt="2023-04-04T21:03:02.299" v="833" actId="1076"/>
          <ac:spMkLst>
            <pc:docMk/>
            <pc:sldMk cId="2145071622" sldId="300"/>
            <ac:spMk id="8" creationId="{F9418185-CD59-3490-40E0-57B299EE6C4F}"/>
          </ac:spMkLst>
        </pc:spChg>
        <pc:spChg chg="mod">
          <ac:chgData name="Katterhenry, Kelci A" userId="1469ef79-054e-4907-8065-a8357b089ce0" providerId="ADAL" clId="{70A5A177-52E7-E047-8619-7DE7A5F33ECE}" dt="2023-04-04T21:04:43.605" v="845" actId="1076"/>
          <ac:spMkLst>
            <pc:docMk/>
            <pc:sldMk cId="2145071622" sldId="300"/>
            <ac:spMk id="9" creationId="{79BC56CC-B862-4F95-6F5F-4449BA00A7D4}"/>
          </ac:spMkLst>
        </pc:spChg>
        <pc:spChg chg="mod">
          <ac:chgData name="Katterhenry, Kelci A" userId="1469ef79-054e-4907-8065-a8357b089ce0" providerId="ADAL" clId="{70A5A177-52E7-E047-8619-7DE7A5F33ECE}" dt="2023-04-04T21:04:39.998" v="844" actId="1076"/>
          <ac:spMkLst>
            <pc:docMk/>
            <pc:sldMk cId="2145071622" sldId="300"/>
            <ac:spMk id="10" creationId="{AA289ABF-FF26-28DB-2BA4-34E1EC99DD68}"/>
          </ac:spMkLst>
        </pc:spChg>
        <pc:spChg chg="mod">
          <ac:chgData name="Katterhenry, Kelci A" userId="1469ef79-054e-4907-8065-a8357b089ce0" providerId="ADAL" clId="{70A5A177-52E7-E047-8619-7DE7A5F33ECE}" dt="2023-04-04T21:03:43.206" v="836" actId="1076"/>
          <ac:spMkLst>
            <pc:docMk/>
            <pc:sldMk cId="2145071622" sldId="300"/>
            <ac:spMk id="11" creationId="{2886AF51-2AC3-0346-3245-844BCEF3809B}"/>
          </ac:spMkLst>
        </pc:spChg>
        <pc:spChg chg="mod">
          <ac:chgData name="Katterhenry, Kelci A" userId="1469ef79-054e-4907-8065-a8357b089ce0" providerId="ADAL" clId="{70A5A177-52E7-E047-8619-7DE7A5F33ECE}" dt="2023-04-04T21:02:46.236" v="830" actId="1076"/>
          <ac:spMkLst>
            <pc:docMk/>
            <pc:sldMk cId="2145071622" sldId="300"/>
            <ac:spMk id="12" creationId="{10D53763-99D6-4A7C-84D5-DB6D1F2F9441}"/>
          </ac:spMkLst>
        </pc:spChg>
        <pc:spChg chg="mod">
          <ac:chgData name="Katterhenry, Kelci A" userId="1469ef79-054e-4907-8065-a8357b089ce0" providerId="ADAL" clId="{70A5A177-52E7-E047-8619-7DE7A5F33ECE}" dt="2023-04-04T21:02:56.153" v="832" actId="1076"/>
          <ac:spMkLst>
            <pc:docMk/>
            <pc:sldMk cId="2145071622" sldId="300"/>
            <ac:spMk id="13" creationId="{675BE4A0-6EB3-AEC6-B589-B8D0AC85CDB2}"/>
          </ac:spMkLst>
        </pc:spChg>
        <pc:spChg chg="mod">
          <ac:chgData name="Katterhenry, Kelci A" userId="1469ef79-054e-4907-8065-a8357b089ce0" providerId="ADAL" clId="{70A5A177-52E7-E047-8619-7DE7A5F33ECE}" dt="2023-04-06T17:15:17.009" v="6178" actId="255"/>
          <ac:spMkLst>
            <pc:docMk/>
            <pc:sldMk cId="2145071622" sldId="300"/>
            <ac:spMk id="14" creationId="{73029960-CC0C-051A-C422-D943B32E6E04}"/>
          </ac:spMkLst>
        </pc:spChg>
      </pc:sldChg>
      <pc:sldChg chg="delSp modSp mod setBg">
        <pc:chgData name="Katterhenry, Kelci A" userId="1469ef79-054e-4907-8065-a8357b089ce0" providerId="ADAL" clId="{70A5A177-52E7-E047-8619-7DE7A5F33ECE}" dt="2023-04-06T17:16:51.606" v="6184" actId="1076"/>
        <pc:sldMkLst>
          <pc:docMk/>
          <pc:sldMk cId="1405283730" sldId="301"/>
        </pc:sldMkLst>
        <pc:spChg chg="del">
          <ac:chgData name="Katterhenry, Kelci A" userId="1469ef79-054e-4907-8065-a8357b089ce0" providerId="ADAL" clId="{70A5A177-52E7-E047-8619-7DE7A5F33ECE}" dt="2023-04-04T21:05:08.180" v="847" actId="21"/>
          <ac:spMkLst>
            <pc:docMk/>
            <pc:sldMk cId="1405283730" sldId="301"/>
            <ac:spMk id="2" creationId="{D2BD1D9B-EAC8-EE31-3474-E3FBBA1CD568}"/>
          </ac:spMkLst>
        </pc:spChg>
        <pc:spChg chg="mod">
          <ac:chgData name="Katterhenry, Kelci A" userId="1469ef79-054e-4907-8065-a8357b089ce0" providerId="ADAL" clId="{70A5A177-52E7-E047-8619-7DE7A5F33ECE}" dt="2023-04-06T17:16:39.347" v="6181" actId="1076"/>
          <ac:spMkLst>
            <pc:docMk/>
            <pc:sldMk cId="1405283730" sldId="301"/>
            <ac:spMk id="4" creationId="{10CCD14C-F636-A5FF-C0AD-CC4C6C41CD22}"/>
          </ac:spMkLst>
        </pc:spChg>
        <pc:spChg chg="mod">
          <ac:chgData name="Katterhenry, Kelci A" userId="1469ef79-054e-4907-8065-a8357b089ce0" providerId="ADAL" clId="{70A5A177-52E7-E047-8619-7DE7A5F33ECE}" dt="2023-04-04T21:08:31.042" v="869" actId="1076"/>
          <ac:spMkLst>
            <pc:docMk/>
            <pc:sldMk cId="1405283730" sldId="301"/>
            <ac:spMk id="5" creationId="{2D7E9697-506D-CE2D-49DB-5689E78FBB50}"/>
          </ac:spMkLst>
        </pc:spChg>
        <pc:spChg chg="mod">
          <ac:chgData name="Katterhenry, Kelci A" userId="1469ef79-054e-4907-8065-a8357b089ce0" providerId="ADAL" clId="{70A5A177-52E7-E047-8619-7DE7A5F33ECE}" dt="2023-04-06T17:16:29.349" v="6179" actId="1076"/>
          <ac:spMkLst>
            <pc:docMk/>
            <pc:sldMk cId="1405283730" sldId="301"/>
            <ac:spMk id="6" creationId="{B96E4AB8-D808-99F0-8537-D3F5506349F8}"/>
          </ac:spMkLst>
        </pc:spChg>
        <pc:spChg chg="mod">
          <ac:chgData name="Katterhenry, Kelci A" userId="1469ef79-054e-4907-8065-a8357b089ce0" providerId="ADAL" clId="{70A5A177-52E7-E047-8619-7DE7A5F33ECE}" dt="2023-04-04T21:07:17.745" v="863" actId="1076"/>
          <ac:spMkLst>
            <pc:docMk/>
            <pc:sldMk cId="1405283730" sldId="301"/>
            <ac:spMk id="7" creationId="{61A9ACEE-0516-E902-039F-0A833701F493}"/>
          </ac:spMkLst>
        </pc:spChg>
        <pc:spChg chg="mod">
          <ac:chgData name="Katterhenry, Kelci A" userId="1469ef79-054e-4907-8065-a8357b089ce0" providerId="ADAL" clId="{70A5A177-52E7-E047-8619-7DE7A5F33ECE}" dt="2023-04-06T17:16:51.606" v="6184" actId="1076"/>
          <ac:spMkLst>
            <pc:docMk/>
            <pc:sldMk cId="1405283730" sldId="301"/>
            <ac:spMk id="9" creationId="{79BC56CC-B862-4F95-6F5F-4449BA00A7D4}"/>
          </ac:spMkLst>
        </pc:spChg>
        <pc:spChg chg="mod">
          <ac:chgData name="Katterhenry, Kelci A" userId="1469ef79-054e-4907-8065-a8357b089ce0" providerId="ADAL" clId="{70A5A177-52E7-E047-8619-7DE7A5F33ECE}" dt="2023-04-04T21:05:58.648" v="856" actId="1076"/>
          <ac:spMkLst>
            <pc:docMk/>
            <pc:sldMk cId="1405283730" sldId="301"/>
            <ac:spMk id="10" creationId="{AA289ABF-FF26-28DB-2BA4-34E1EC99DD68}"/>
          </ac:spMkLst>
        </pc:spChg>
        <pc:spChg chg="mod">
          <ac:chgData name="Katterhenry, Kelci A" userId="1469ef79-054e-4907-8065-a8357b089ce0" providerId="ADAL" clId="{70A5A177-52E7-E047-8619-7DE7A5F33ECE}" dt="2023-04-06T17:16:32.862" v="6180" actId="1076"/>
          <ac:spMkLst>
            <pc:docMk/>
            <pc:sldMk cId="1405283730" sldId="301"/>
            <ac:spMk id="11" creationId="{2886AF51-2AC3-0346-3245-844BCEF3809B}"/>
          </ac:spMkLst>
        </pc:spChg>
        <pc:spChg chg="mod">
          <ac:chgData name="Katterhenry, Kelci A" userId="1469ef79-054e-4907-8065-a8357b089ce0" providerId="ADAL" clId="{70A5A177-52E7-E047-8619-7DE7A5F33ECE}" dt="2023-04-04T21:07:28.909" v="865" actId="1076"/>
          <ac:spMkLst>
            <pc:docMk/>
            <pc:sldMk cId="1405283730" sldId="301"/>
            <ac:spMk id="12" creationId="{10D53763-99D6-4A7C-84D5-DB6D1F2F9441}"/>
          </ac:spMkLst>
        </pc:spChg>
      </pc:sldChg>
      <pc:sldChg chg="del">
        <pc:chgData name="Katterhenry, Kelci A" userId="1469ef79-054e-4907-8065-a8357b089ce0" providerId="ADAL" clId="{70A5A177-52E7-E047-8619-7DE7A5F33ECE}" dt="2023-04-04T22:16:24.014" v="899" actId="21"/>
        <pc:sldMkLst>
          <pc:docMk/>
          <pc:sldMk cId="2346170498" sldId="302"/>
        </pc:sldMkLst>
      </pc:sldChg>
      <pc:sldChg chg="modNotesTx">
        <pc:chgData name="Katterhenry, Kelci A" userId="1469ef79-054e-4907-8065-a8357b089ce0" providerId="ADAL" clId="{70A5A177-52E7-E047-8619-7DE7A5F33ECE}" dt="2023-04-11T16:30:17.832" v="7942" actId="20577"/>
        <pc:sldMkLst>
          <pc:docMk/>
          <pc:sldMk cId="2349981702" sldId="303"/>
        </pc:sldMkLst>
      </pc:sldChg>
      <pc:sldChg chg="modSp">
        <pc:chgData name="Katterhenry, Kelci A" userId="1469ef79-054e-4907-8065-a8357b089ce0" providerId="ADAL" clId="{70A5A177-52E7-E047-8619-7DE7A5F33ECE}" dt="2023-04-05T12:41:16.861" v="4790" actId="20577"/>
        <pc:sldMkLst>
          <pc:docMk/>
          <pc:sldMk cId="3114802437" sldId="305"/>
        </pc:sldMkLst>
        <pc:spChg chg="mod">
          <ac:chgData name="Katterhenry, Kelci A" userId="1469ef79-054e-4907-8065-a8357b089ce0" providerId="ADAL" clId="{70A5A177-52E7-E047-8619-7DE7A5F33ECE}" dt="2023-04-05T01:59:32.444" v="3901" actId="20577"/>
          <ac:spMkLst>
            <pc:docMk/>
            <pc:sldMk cId="3114802437" sldId="305"/>
            <ac:spMk id="14" creationId="{98C04CB6-DF81-E64C-0E56-C055D95DC283}"/>
          </ac:spMkLst>
        </pc:spChg>
        <pc:spChg chg="mod">
          <ac:chgData name="Katterhenry, Kelci A" userId="1469ef79-054e-4907-8065-a8357b089ce0" providerId="ADAL" clId="{70A5A177-52E7-E047-8619-7DE7A5F33ECE}" dt="2023-04-05T12:41:16.861" v="4790" actId="20577"/>
          <ac:spMkLst>
            <pc:docMk/>
            <pc:sldMk cId="3114802437" sldId="305"/>
            <ac:spMk id="15" creationId="{DD46F47D-7675-1538-009E-BD0A7519BC5E}"/>
          </ac:spMkLst>
        </pc:spChg>
      </pc:sldChg>
      <pc:sldChg chg="modSp">
        <pc:chgData name="Katterhenry, Kelci A" userId="1469ef79-054e-4907-8065-a8357b089ce0" providerId="ADAL" clId="{70A5A177-52E7-E047-8619-7DE7A5F33ECE}" dt="2023-04-04T22:58:01.874" v="1539" actId="15"/>
        <pc:sldMkLst>
          <pc:docMk/>
          <pc:sldMk cId="803128077" sldId="306"/>
        </pc:sldMkLst>
        <pc:spChg chg="mod">
          <ac:chgData name="Katterhenry, Kelci A" userId="1469ef79-054e-4907-8065-a8357b089ce0" providerId="ADAL" clId="{70A5A177-52E7-E047-8619-7DE7A5F33ECE}" dt="2023-04-04T22:46:56.542" v="917" actId="20577"/>
          <ac:spMkLst>
            <pc:docMk/>
            <pc:sldMk cId="803128077" sldId="306"/>
            <ac:spMk id="14" creationId="{98C04CB6-DF81-E64C-0E56-C055D95DC283}"/>
          </ac:spMkLst>
        </pc:spChg>
        <pc:spChg chg="mod">
          <ac:chgData name="Katterhenry, Kelci A" userId="1469ef79-054e-4907-8065-a8357b089ce0" providerId="ADAL" clId="{70A5A177-52E7-E047-8619-7DE7A5F33ECE}" dt="2023-04-04T22:58:01.874" v="1539" actId="15"/>
          <ac:spMkLst>
            <pc:docMk/>
            <pc:sldMk cId="803128077" sldId="306"/>
            <ac:spMk id="15" creationId="{DD46F47D-7675-1538-009E-BD0A7519BC5E}"/>
          </ac:spMkLst>
        </pc:spChg>
      </pc:sldChg>
      <pc:sldChg chg="delSp modSp add del">
        <pc:chgData name="Katterhenry, Kelci A" userId="1469ef79-054e-4907-8065-a8357b089ce0" providerId="ADAL" clId="{70A5A177-52E7-E047-8619-7DE7A5F33ECE}" dt="2023-04-06T17:19:21.456" v="6195" actId="255"/>
        <pc:sldMkLst>
          <pc:docMk/>
          <pc:sldMk cId="1069279067" sldId="309"/>
        </pc:sldMkLst>
        <pc:spChg chg="mod">
          <ac:chgData name="Katterhenry, Kelci A" userId="1469ef79-054e-4907-8065-a8357b089ce0" providerId="ADAL" clId="{70A5A177-52E7-E047-8619-7DE7A5F33ECE}" dt="2023-04-06T17:19:07.555" v="6192" actId="1076"/>
          <ac:spMkLst>
            <pc:docMk/>
            <pc:sldMk cId="1069279067" sldId="309"/>
            <ac:spMk id="2" creationId="{4E580C66-702F-BB4E-2D5B-7828DC2EE639}"/>
          </ac:spMkLst>
        </pc:spChg>
        <pc:spChg chg="del">
          <ac:chgData name="Katterhenry, Kelci A" userId="1469ef79-054e-4907-8065-a8357b089ce0" providerId="ADAL" clId="{70A5A177-52E7-E047-8619-7DE7A5F33ECE}" dt="2023-04-04T21:07:07.299" v="862" actId="21"/>
          <ac:spMkLst>
            <pc:docMk/>
            <pc:sldMk cId="1069279067" sldId="309"/>
            <ac:spMk id="2" creationId="{FD24ABB4-4CD2-3C08-2D52-66FD37DD21C5}"/>
          </ac:spMkLst>
        </pc:spChg>
        <pc:spChg chg="mod">
          <ac:chgData name="Katterhenry, Kelci A" userId="1469ef79-054e-4907-8065-a8357b089ce0" providerId="ADAL" clId="{70A5A177-52E7-E047-8619-7DE7A5F33ECE}" dt="2023-04-04T21:19:14.593" v="890" actId="1076"/>
          <ac:spMkLst>
            <pc:docMk/>
            <pc:sldMk cId="1069279067" sldId="309"/>
            <ac:spMk id="4" creationId="{1499E04F-651B-D709-C7ED-9FF8CE6E5F23}"/>
          </ac:spMkLst>
        </pc:spChg>
        <pc:spChg chg="mod">
          <ac:chgData name="Katterhenry, Kelci A" userId="1469ef79-054e-4907-8065-a8357b089ce0" providerId="ADAL" clId="{70A5A177-52E7-E047-8619-7DE7A5F33ECE}" dt="2023-04-04T21:18:11.998" v="888" actId="1076"/>
          <ac:spMkLst>
            <pc:docMk/>
            <pc:sldMk cId="1069279067" sldId="309"/>
            <ac:spMk id="5" creationId="{B4E09770-580E-CA60-224D-F5D4F93A56AA}"/>
          </ac:spMkLst>
        </pc:spChg>
        <pc:spChg chg="mod">
          <ac:chgData name="Katterhenry, Kelci A" userId="1469ef79-054e-4907-8065-a8357b089ce0" providerId="ADAL" clId="{70A5A177-52E7-E047-8619-7DE7A5F33ECE}" dt="2023-04-04T22:18:08.271" v="904" actId="1076"/>
          <ac:spMkLst>
            <pc:docMk/>
            <pc:sldMk cId="1069279067" sldId="309"/>
            <ac:spMk id="6" creationId="{540B56A8-BBB6-FFF6-25F1-056BECE5B77C}"/>
          </ac:spMkLst>
        </pc:spChg>
        <pc:spChg chg="mod">
          <ac:chgData name="Katterhenry, Kelci A" userId="1469ef79-054e-4907-8065-a8357b089ce0" providerId="ADAL" clId="{70A5A177-52E7-E047-8619-7DE7A5F33ECE}" dt="2023-04-04T21:19:33.152" v="892" actId="1076"/>
          <ac:spMkLst>
            <pc:docMk/>
            <pc:sldMk cId="1069279067" sldId="309"/>
            <ac:spMk id="7" creationId="{D9B36851-D9BD-3855-F8AC-FFB9148752CE}"/>
          </ac:spMkLst>
        </pc:spChg>
        <pc:spChg chg="mod">
          <ac:chgData name="Katterhenry, Kelci A" userId="1469ef79-054e-4907-8065-a8357b089ce0" providerId="ADAL" clId="{70A5A177-52E7-E047-8619-7DE7A5F33ECE}" dt="2023-04-04T21:19:19.622" v="891" actId="1076"/>
          <ac:spMkLst>
            <pc:docMk/>
            <pc:sldMk cId="1069279067" sldId="309"/>
            <ac:spMk id="9" creationId="{119FE9ED-4468-4FF7-9AFC-2F6E3D839430}"/>
          </ac:spMkLst>
        </pc:spChg>
        <pc:spChg chg="mod">
          <ac:chgData name="Katterhenry, Kelci A" userId="1469ef79-054e-4907-8065-a8357b089ce0" providerId="ADAL" clId="{70A5A177-52E7-E047-8619-7DE7A5F33ECE}" dt="2023-04-04T21:18:21.584" v="889" actId="1076"/>
          <ac:spMkLst>
            <pc:docMk/>
            <pc:sldMk cId="1069279067" sldId="309"/>
            <ac:spMk id="10" creationId="{CBBA0256-F8E8-58E3-1622-F78CC699D817}"/>
          </ac:spMkLst>
        </pc:spChg>
        <pc:spChg chg="mod">
          <ac:chgData name="Katterhenry, Kelci A" userId="1469ef79-054e-4907-8065-a8357b089ce0" providerId="ADAL" clId="{70A5A177-52E7-E047-8619-7DE7A5F33ECE}" dt="2023-04-04T22:18:15.355" v="905" actId="1076"/>
          <ac:spMkLst>
            <pc:docMk/>
            <pc:sldMk cId="1069279067" sldId="309"/>
            <ac:spMk id="11" creationId="{96C9DDFC-4503-904F-2EBA-0C6B093C1517}"/>
          </ac:spMkLst>
        </pc:spChg>
        <pc:spChg chg="mod">
          <ac:chgData name="Katterhenry, Kelci A" userId="1469ef79-054e-4907-8065-a8357b089ce0" providerId="ADAL" clId="{70A5A177-52E7-E047-8619-7DE7A5F33ECE}" dt="2023-04-06T17:19:21.456" v="6195" actId="255"/>
          <ac:spMkLst>
            <pc:docMk/>
            <pc:sldMk cId="1069279067" sldId="309"/>
            <ac:spMk id="12" creationId="{93EEFEB3-B655-5F64-2E35-4B71618600EF}"/>
          </ac:spMkLst>
        </pc:spChg>
      </pc:sldChg>
      <pc:sldChg chg="addSp delSp modSp new modNotesTx">
        <pc:chgData name="Katterhenry, Kelci A" userId="1469ef79-054e-4907-8065-a8357b089ce0" providerId="ADAL" clId="{70A5A177-52E7-E047-8619-7DE7A5F33ECE}" dt="2023-04-11T01:05:41.197" v="7674" actId="20577"/>
        <pc:sldMkLst>
          <pc:docMk/>
          <pc:sldMk cId="4147414354" sldId="310"/>
        </pc:sldMkLst>
        <pc:spChg chg="mod">
          <ac:chgData name="Katterhenry, Kelci A" userId="1469ef79-054e-4907-8065-a8357b089ce0" providerId="ADAL" clId="{70A5A177-52E7-E047-8619-7DE7A5F33ECE}" dt="2023-04-04T22:59:52.098" v="1578" actId="1076"/>
          <ac:spMkLst>
            <pc:docMk/>
            <pc:sldMk cId="4147414354" sldId="310"/>
            <ac:spMk id="2" creationId="{BDB56DC3-5A37-780D-7A6A-02B2413AC64A}"/>
          </ac:spMkLst>
        </pc:spChg>
        <pc:spChg chg="mod">
          <ac:chgData name="Katterhenry, Kelci A" userId="1469ef79-054e-4907-8065-a8357b089ce0" providerId="ADAL" clId="{70A5A177-52E7-E047-8619-7DE7A5F33ECE}" dt="2023-04-04T23:21:28.560" v="1999" actId="1076"/>
          <ac:spMkLst>
            <pc:docMk/>
            <pc:sldMk cId="4147414354" sldId="310"/>
            <ac:spMk id="3" creationId="{A8938BCE-9FCC-A09E-0130-84F3917A2424}"/>
          </ac:spMkLst>
        </pc:spChg>
        <pc:spChg chg="mod">
          <ac:chgData name="Katterhenry, Kelci A" userId="1469ef79-054e-4907-8065-a8357b089ce0" providerId="ADAL" clId="{70A5A177-52E7-E047-8619-7DE7A5F33ECE}" dt="2023-04-04T23:00:14.044" v="1604" actId="20577"/>
          <ac:spMkLst>
            <pc:docMk/>
            <pc:sldMk cId="4147414354" sldId="310"/>
            <ac:spMk id="4" creationId="{4560FA21-1691-A157-7162-498D2F534E04}"/>
          </ac:spMkLst>
        </pc:spChg>
        <pc:spChg chg="add mod">
          <ac:chgData name="Katterhenry, Kelci A" userId="1469ef79-054e-4907-8065-a8357b089ce0" providerId="ADAL" clId="{70A5A177-52E7-E047-8619-7DE7A5F33ECE}" dt="2023-04-06T18:18:05.619" v="7270" actId="1076"/>
          <ac:spMkLst>
            <pc:docMk/>
            <pc:sldMk cId="4147414354" sldId="310"/>
            <ac:spMk id="10" creationId="{007F2235-8A21-87A8-3527-AC25B47E4EAE}"/>
          </ac:spMkLst>
        </pc:spChg>
        <pc:spChg chg="add mod">
          <ac:chgData name="Katterhenry, Kelci A" userId="1469ef79-054e-4907-8065-a8357b089ce0" providerId="ADAL" clId="{70A5A177-52E7-E047-8619-7DE7A5F33ECE}" dt="2023-04-06T18:18:22.378" v="7272" actId="1076"/>
          <ac:spMkLst>
            <pc:docMk/>
            <pc:sldMk cId="4147414354" sldId="310"/>
            <ac:spMk id="12" creationId="{25C9A2A9-CF88-BA47-C1F7-A9B0A3336C16}"/>
          </ac:spMkLst>
        </pc:spChg>
        <pc:graphicFrameChg chg="add del modGraphic">
          <ac:chgData name="Katterhenry, Kelci A" userId="1469ef79-054e-4907-8065-a8357b089ce0" providerId="ADAL" clId="{70A5A177-52E7-E047-8619-7DE7A5F33ECE}" dt="2023-04-04T23:06:50.088" v="1850" actId="3680"/>
          <ac:graphicFrameMkLst>
            <pc:docMk/>
            <pc:sldMk cId="4147414354" sldId="310"/>
            <ac:graphicFrameMk id="6" creationId="{56CE3F34-50D9-1FA1-5FAF-7C911C721D3E}"/>
          </ac:graphicFrameMkLst>
        </pc:graphicFrameChg>
        <pc:graphicFrameChg chg="add mod modGraphic">
          <ac:chgData name="Katterhenry, Kelci A" userId="1469ef79-054e-4907-8065-a8357b089ce0" providerId="ADAL" clId="{70A5A177-52E7-E047-8619-7DE7A5F33ECE}" dt="2023-04-06T18:17:23.201" v="7264" actId="207"/>
          <ac:graphicFrameMkLst>
            <pc:docMk/>
            <pc:sldMk cId="4147414354" sldId="310"/>
            <ac:graphicFrameMk id="7" creationId="{D4BEA7DD-C349-1592-6E66-AD31333A7C28}"/>
          </ac:graphicFrameMkLst>
        </pc:graphicFrameChg>
        <pc:graphicFrameChg chg="add mod modGraphic">
          <ac:chgData name="Katterhenry, Kelci A" userId="1469ef79-054e-4907-8065-a8357b089ce0" providerId="ADAL" clId="{70A5A177-52E7-E047-8619-7DE7A5F33ECE}" dt="2023-04-06T18:17:35.289" v="7265" actId="207"/>
          <ac:graphicFrameMkLst>
            <pc:docMk/>
            <pc:sldMk cId="4147414354" sldId="310"/>
            <ac:graphicFrameMk id="9" creationId="{56C7A91A-C6C0-31CA-434F-5EE46355DEB2}"/>
          </ac:graphicFrameMkLst>
        </pc:graphicFrameChg>
      </pc:sldChg>
      <pc:sldChg chg="modSp new">
        <pc:chgData name="Katterhenry, Kelci A" userId="1469ef79-054e-4907-8065-a8357b089ce0" providerId="ADAL" clId="{70A5A177-52E7-E047-8619-7DE7A5F33ECE}" dt="2023-04-04T23:38:54.092" v="2425" actId="20577"/>
        <pc:sldMkLst>
          <pc:docMk/>
          <pc:sldMk cId="4163562894" sldId="311"/>
        </pc:sldMkLst>
        <pc:spChg chg="mod">
          <ac:chgData name="Katterhenry, Kelci A" userId="1469ef79-054e-4907-8065-a8357b089ce0" providerId="ADAL" clId="{70A5A177-52E7-E047-8619-7DE7A5F33ECE}" dt="2023-04-04T23:26:16.581" v="2066" actId="1076"/>
          <ac:spMkLst>
            <pc:docMk/>
            <pc:sldMk cId="4163562894" sldId="311"/>
            <ac:spMk id="2" creationId="{BD21A047-DF07-0E49-1658-F7BCDC47E206}"/>
          </ac:spMkLst>
        </pc:spChg>
        <pc:spChg chg="mod">
          <ac:chgData name="Katterhenry, Kelci A" userId="1469ef79-054e-4907-8065-a8357b089ce0" providerId="ADAL" clId="{70A5A177-52E7-E047-8619-7DE7A5F33ECE}" dt="2023-04-04T23:38:54.092" v="2425" actId="20577"/>
          <ac:spMkLst>
            <pc:docMk/>
            <pc:sldMk cId="4163562894" sldId="311"/>
            <ac:spMk id="3" creationId="{745E9CA5-0ECD-1BCD-DBD7-15118A281F54}"/>
          </ac:spMkLst>
        </pc:spChg>
      </pc:sldChg>
      <pc:sldChg chg="modSp new">
        <pc:chgData name="Katterhenry, Kelci A" userId="1469ef79-054e-4907-8065-a8357b089ce0" providerId="ADAL" clId="{70A5A177-52E7-E047-8619-7DE7A5F33ECE}" dt="2023-04-11T01:10:01.104" v="7685" actId="20577"/>
        <pc:sldMkLst>
          <pc:docMk/>
          <pc:sldMk cId="4013050854" sldId="312"/>
        </pc:sldMkLst>
        <pc:spChg chg="mod">
          <ac:chgData name="Katterhenry, Kelci A" userId="1469ef79-054e-4907-8065-a8357b089ce0" providerId="ADAL" clId="{70A5A177-52E7-E047-8619-7DE7A5F33ECE}" dt="2023-04-05T01:18:56.244" v="3190" actId="1076"/>
          <ac:spMkLst>
            <pc:docMk/>
            <pc:sldMk cId="4013050854" sldId="312"/>
            <ac:spMk id="2" creationId="{F1A17635-06FF-3410-1BE4-DFF0C208191E}"/>
          </ac:spMkLst>
        </pc:spChg>
        <pc:spChg chg="mod">
          <ac:chgData name="Katterhenry, Kelci A" userId="1469ef79-054e-4907-8065-a8357b089ce0" providerId="ADAL" clId="{70A5A177-52E7-E047-8619-7DE7A5F33ECE}" dt="2023-04-11T01:10:01.104" v="7685" actId="20577"/>
          <ac:spMkLst>
            <pc:docMk/>
            <pc:sldMk cId="4013050854" sldId="312"/>
            <ac:spMk id="3" creationId="{A9167C34-808D-1C52-D0B8-39079850F8BA}"/>
          </ac:spMkLst>
        </pc:spChg>
      </pc:sldChg>
      <pc:sldChg chg="modSp new">
        <pc:chgData name="Katterhenry, Kelci A" userId="1469ef79-054e-4907-8065-a8357b089ce0" providerId="ADAL" clId="{70A5A177-52E7-E047-8619-7DE7A5F33ECE}" dt="2023-04-05T01:31:17.350" v="3880" actId="20577"/>
        <pc:sldMkLst>
          <pc:docMk/>
          <pc:sldMk cId="904682629" sldId="313"/>
        </pc:sldMkLst>
        <pc:spChg chg="mod">
          <ac:chgData name="Katterhenry, Kelci A" userId="1469ef79-054e-4907-8065-a8357b089ce0" providerId="ADAL" clId="{70A5A177-52E7-E047-8619-7DE7A5F33ECE}" dt="2023-04-05T00:03:35.551" v="2967" actId="20577"/>
          <ac:spMkLst>
            <pc:docMk/>
            <pc:sldMk cId="904682629" sldId="313"/>
            <ac:spMk id="2" creationId="{F45D9CFC-168B-7D57-7099-592150A5A516}"/>
          </ac:spMkLst>
        </pc:spChg>
        <pc:spChg chg="mod">
          <ac:chgData name="Katterhenry, Kelci A" userId="1469ef79-054e-4907-8065-a8357b089ce0" providerId="ADAL" clId="{70A5A177-52E7-E047-8619-7DE7A5F33ECE}" dt="2023-04-05T01:31:17.350" v="3880" actId="20577"/>
          <ac:spMkLst>
            <pc:docMk/>
            <pc:sldMk cId="904682629" sldId="313"/>
            <ac:spMk id="3" creationId="{F3B3F6FE-E551-6A8A-4D9F-996964AC40E0}"/>
          </ac:spMkLst>
        </pc:spChg>
      </pc:sldChg>
      <pc:sldChg chg="addSp modSp new mod ord modClrScheme chgLayout">
        <pc:chgData name="Katterhenry, Kelci A" userId="1469ef79-054e-4907-8065-a8357b089ce0" providerId="ADAL" clId="{70A5A177-52E7-E047-8619-7DE7A5F33ECE}" dt="2023-04-05T01:17:17.643" v="3187" actId="1076"/>
        <pc:sldMkLst>
          <pc:docMk/>
          <pc:sldMk cId="1824587039" sldId="314"/>
        </pc:sldMkLst>
        <pc:spChg chg="mod ord">
          <ac:chgData name="Katterhenry, Kelci A" userId="1469ef79-054e-4907-8065-a8357b089ce0" providerId="ADAL" clId="{70A5A177-52E7-E047-8619-7DE7A5F33ECE}" dt="2023-04-05T01:08:06.216" v="2978" actId="20577"/>
          <ac:spMkLst>
            <pc:docMk/>
            <pc:sldMk cId="1824587039" sldId="314"/>
            <ac:spMk id="2" creationId="{3B388DF9-FB99-3069-6EDF-92127FA53124}"/>
          </ac:spMkLst>
        </pc:spChg>
        <pc:spChg chg="mod ord">
          <ac:chgData name="Katterhenry, Kelci A" userId="1469ef79-054e-4907-8065-a8357b089ce0" providerId="ADAL" clId="{70A5A177-52E7-E047-8619-7DE7A5F33ECE}" dt="2023-04-05T01:11:26.493" v="3186" actId="20577"/>
          <ac:spMkLst>
            <pc:docMk/>
            <pc:sldMk cId="1824587039" sldId="314"/>
            <ac:spMk id="3" creationId="{6A26AF96-BD58-08A9-B725-A22191F3488A}"/>
          </ac:spMkLst>
        </pc:spChg>
        <pc:spChg chg="mod ord">
          <ac:chgData name="Katterhenry, Kelci A" userId="1469ef79-054e-4907-8065-a8357b089ce0" providerId="ADAL" clId="{70A5A177-52E7-E047-8619-7DE7A5F33ECE}" dt="2023-04-05T01:07:48.493" v="2969" actId="700"/>
          <ac:spMkLst>
            <pc:docMk/>
            <pc:sldMk cId="1824587039" sldId="314"/>
            <ac:spMk id="4" creationId="{B484B107-C7C6-1478-CF98-2F49C234AC68}"/>
          </ac:spMkLst>
        </pc:spChg>
        <pc:spChg chg="mod ord">
          <ac:chgData name="Katterhenry, Kelci A" userId="1469ef79-054e-4907-8065-a8357b089ce0" providerId="ADAL" clId="{70A5A177-52E7-E047-8619-7DE7A5F33ECE}" dt="2023-04-05T01:07:48.493" v="2969" actId="700"/>
          <ac:spMkLst>
            <pc:docMk/>
            <pc:sldMk cId="1824587039" sldId="314"/>
            <ac:spMk id="5" creationId="{8FE742B1-C0F9-EE9A-C3D8-5A5BFAD1EE8C}"/>
          </ac:spMkLst>
        </pc:spChg>
        <pc:spChg chg="add mod ord">
          <ac:chgData name="Katterhenry, Kelci A" userId="1469ef79-054e-4907-8065-a8357b089ce0" providerId="ADAL" clId="{70A5A177-52E7-E047-8619-7DE7A5F33ECE}" dt="2023-04-05T01:08:21.079" v="2983" actId="1076"/>
          <ac:spMkLst>
            <pc:docMk/>
            <pc:sldMk cId="1824587039" sldId="314"/>
            <ac:spMk id="6" creationId="{DDB4FAFF-177D-0CEE-5922-84CFAD9B78E1}"/>
          </ac:spMkLst>
        </pc:spChg>
        <pc:spChg chg="add mod ord">
          <ac:chgData name="Katterhenry, Kelci A" userId="1469ef79-054e-4907-8065-a8357b089ce0" providerId="ADAL" clId="{70A5A177-52E7-E047-8619-7DE7A5F33ECE}" dt="2023-04-05T01:10:31.914" v="3132" actId="1076"/>
          <ac:spMkLst>
            <pc:docMk/>
            <pc:sldMk cId="1824587039" sldId="314"/>
            <ac:spMk id="7" creationId="{228DCC75-5815-C84D-9D8F-4E7F3132A4F9}"/>
          </ac:spMkLst>
        </pc:spChg>
        <pc:spChg chg="add mod ord">
          <ac:chgData name="Katterhenry, Kelci A" userId="1469ef79-054e-4907-8065-a8357b089ce0" providerId="ADAL" clId="{70A5A177-52E7-E047-8619-7DE7A5F33ECE}" dt="2023-04-05T01:09:56.672" v="3127" actId="20577"/>
          <ac:spMkLst>
            <pc:docMk/>
            <pc:sldMk cId="1824587039" sldId="314"/>
            <ac:spMk id="8" creationId="{97AC14BE-429F-DBAC-D404-91B24130A028}"/>
          </ac:spMkLst>
        </pc:spChg>
      </pc:sldChg>
      <pc:sldChg chg="modSp new">
        <pc:chgData name="Katterhenry, Kelci A" userId="1469ef79-054e-4907-8065-a8357b089ce0" providerId="ADAL" clId="{70A5A177-52E7-E047-8619-7DE7A5F33ECE}" dt="2023-04-05T02:28:28.950" v="4564" actId="20577"/>
        <pc:sldMkLst>
          <pc:docMk/>
          <pc:sldMk cId="1252057630" sldId="315"/>
        </pc:sldMkLst>
        <pc:spChg chg="mod">
          <ac:chgData name="Katterhenry, Kelci A" userId="1469ef79-054e-4907-8065-a8357b089ce0" providerId="ADAL" clId="{70A5A177-52E7-E047-8619-7DE7A5F33ECE}" dt="2023-04-05T02:26:12.579" v="4412" actId="20577"/>
          <ac:spMkLst>
            <pc:docMk/>
            <pc:sldMk cId="1252057630" sldId="315"/>
            <ac:spMk id="2" creationId="{C40B3574-35AF-A2C5-B798-D6871E180158}"/>
          </ac:spMkLst>
        </pc:spChg>
        <pc:spChg chg="mod">
          <ac:chgData name="Katterhenry, Kelci A" userId="1469ef79-054e-4907-8065-a8357b089ce0" providerId="ADAL" clId="{70A5A177-52E7-E047-8619-7DE7A5F33ECE}" dt="2023-04-05T02:28:28.950" v="4564" actId="20577"/>
          <ac:spMkLst>
            <pc:docMk/>
            <pc:sldMk cId="1252057630" sldId="315"/>
            <ac:spMk id="3" creationId="{A0D78EEB-6D6E-0696-48A1-0A52D83EB360}"/>
          </ac:spMkLst>
        </pc:spChg>
      </pc:sldChg>
      <pc:sldChg chg="modSp new">
        <pc:chgData name="Katterhenry, Kelci A" userId="1469ef79-054e-4907-8065-a8357b089ce0" providerId="ADAL" clId="{70A5A177-52E7-E047-8619-7DE7A5F33ECE}" dt="2023-04-05T13:22:26.985" v="6176" actId="15"/>
        <pc:sldMkLst>
          <pc:docMk/>
          <pc:sldMk cId="2203758374" sldId="316"/>
        </pc:sldMkLst>
        <pc:spChg chg="mod">
          <ac:chgData name="Katterhenry, Kelci A" userId="1469ef79-054e-4907-8065-a8357b089ce0" providerId="ADAL" clId="{70A5A177-52E7-E047-8619-7DE7A5F33ECE}" dt="2023-04-05T12:45:44.945" v="4932" actId="1076"/>
          <ac:spMkLst>
            <pc:docMk/>
            <pc:sldMk cId="2203758374" sldId="316"/>
            <ac:spMk id="2" creationId="{64ADDBA7-3FEC-09F4-5380-F58A2FE0AA6D}"/>
          </ac:spMkLst>
        </pc:spChg>
        <pc:spChg chg="mod">
          <ac:chgData name="Katterhenry, Kelci A" userId="1469ef79-054e-4907-8065-a8357b089ce0" providerId="ADAL" clId="{70A5A177-52E7-E047-8619-7DE7A5F33ECE}" dt="2023-04-05T13:22:26.985" v="6176" actId="15"/>
          <ac:spMkLst>
            <pc:docMk/>
            <pc:sldMk cId="2203758374" sldId="316"/>
            <ac:spMk id="3" creationId="{148B4A18-3AA3-8288-13C8-8C610C2D1B99}"/>
          </ac:spMkLst>
        </pc:spChg>
      </pc:sldChg>
      <pc:sldChg chg="modSp new">
        <pc:chgData name="Katterhenry, Kelci A" userId="1469ef79-054e-4907-8065-a8357b089ce0" providerId="ADAL" clId="{70A5A177-52E7-E047-8619-7DE7A5F33ECE}" dt="2023-04-05T12:55:45.184" v="5423" actId="20577"/>
        <pc:sldMkLst>
          <pc:docMk/>
          <pc:sldMk cId="1872019330" sldId="317"/>
        </pc:sldMkLst>
        <pc:spChg chg="mod">
          <ac:chgData name="Katterhenry, Kelci A" userId="1469ef79-054e-4907-8065-a8357b089ce0" providerId="ADAL" clId="{70A5A177-52E7-E047-8619-7DE7A5F33ECE}" dt="2023-04-05T12:55:45.184" v="5423" actId="20577"/>
          <ac:spMkLst>
            <pc:docMk/>
            <pc:sldMk cId="1872019330" sldId="317"/>
            <ac:spMk id="2" creationId="{CDB46B85-77A9-0F34-E619-17DC1289BC49}"/>
          </ac:spMkLst>
        </pc:spChg>
        <pc:spChg chg="mod">
          <ac:chgData name="Katterhenry, Kelci A" userId="1469ef79-054e-4907-8065-a8357b089ce0" providerId="ADAL" clId="{70A5A177-52E7-E047-8619-7DE7A5F33ECE}" dt="2023-04-05T12:51:18.440" v="5405" actId="20577"/>
          <ac:spMkLst>
            <pc:docMk/>
            <pc:sldMk cId="1872019330" sldId="317"/>
            <ac:spMk id="3" creationId="{26C357DD-CF22-7EC5-C200-795B51885ACF}"/>
          </ac:spMkLst>
        </pc:spChg>
      </pc:sldChg>
      <pc:sldChg chg="modSp new">
        <pc:chgData name="Katterhenry, Kelci A" userId="1469ef79-054e-4907-8065-a8357b089ce0" providerId="ADAL" clId="{70A5A177-52E7-E047-8619-7DE7A5F33ECE}" dt="2023-04-05T13:06:24.853" v="6174" actId="25668"/>
        <pc:sldMkLst>
          <pc:docMk/>
          <pc:sldMk cId="372575520" sldId="318"/>
        </pc:sldMkLst>
        <pc:spChg chg="mod">
          <ac:chgData name="Katterhenry, Kelci A" userId="1469ef79-054e-4907-8065-a8357b089ce0" providerId="ADAL" clId="{70A5A177-52E7-E047-8619-7DE7A5F33ECE}" dt="2023-04-05T12:56:03.504" v="5452" actId="1076"/>
          <ac:spMkLst>
            <pc:docMk/>
            <pc:sldMk cId="372575520" sldId="318"/>
            <ac:spMk id="2" creationId="{54532662-5758-42DC-88F5-A564CAAEFE0E}"/>
          </ac:spMkLst>
        </pc:spChg>
        <pc:spChg chg="mod">
          <ac:chgData name="Katterhenry, Kelci A" userId="1469ef79-054e-4907-8065-a8357b089ce0" providerId="ADAL" clId="{70A5A177-52E7-E047-8619-7DE7A5F33ECE}" dt="2023-04-05T13:06:24.853" v="6174" actId="25668"/>
          <ac:spMkLst>
            <pc:docMk/>
            <pc:sldMk cId="372575520" sldId="318"/>
            <ac:spMk id="3" creationId="{8A2CED64-04E9-0F13-32EF-2AD96A580FCD}"/>
          </ac:spMkLst>
        </pc:spChg>
      </pc:sldChg>
      <pc:sldChg chg="modNotesTx">
        <pc:chgData name="Katterhenry, Kelci A" userId="1469ef79-054e-4907-8065-a8357b089ce0" providerId="ADAL" clId="{70A5A177-52E7-E047-8619-7DE7A5F33ECE}" dt="2023-04-11T16:21:17.598" v="7795" actId="20577"/>
        <pc:sldMkLst>
          <pc:docMk/>
          <pc:sldMk cId="39386845" sldId="319"/>
        </pc:sldMkLst>
      </pc:sldChg>
      <pc:sldChg chg="modNotesTx">
        <pc:chgData name="Katterhenry, Kelci A" userId="1469ef79-054e-4907-8065-a8357b089ce0" providerId="ADAL" clId="{70A5A177-52E7-E047-8619-7DE7A5F33ECE}" dt="2023-04-06T17:57:04.746" v="6953" actId="20577"/>
        <pc:sldMkLst>
          <pc:docMk/>
          <pc:sldMk cId="3951285186" sldId="323"/>
        </pc:sldMkLst>
      </pc:sldChg>
      <pc:sldChg chg="modNotesTx">
        <pc:chgData name="Katterhenry, Kelci A" userId="1469ef79-054e-4907-8065-a8357b089ce0" providerId="ADAL" clId="{70A5A177-52E7-E047-8619-7DE7A5F33ECE}" dt="2023-04-06T17:58:46.383" v="7013" actId="20577"/>
        <pc:sldMkLst>
          <pc:docMk/>
          <pc:sldMk cId="3756714468" sldId="324"/>
        </pc:sldMkLst>
      </pc:sldChg>
      <pc:sldChg chg="addSp modSp">
        <pc:chgData name="Katterhenry, Kelci A" userId="1469ef79-054e-4907-8065-a8357b089ce0" providerId="ADAL" clId="{70A5A177-52E7-E047-8619-7DE7A5F33ECE}" dt="2023-04-06T17:40:13.695" v="6788" actId="1076"/>
        <pc:sldMkLst>
          <pc:docMk/>
          <pc:sldMk cId="4165154344" sldId="326"/>
        </pc:sldMkLst>
        <pc:spChg chg="mod">
          <ac:chgData name="Katterhenry, Kelci A" userId="1469ef79-054e-4907-8065-a8357b089ce0" providerId="ADAL" clId="{70A5A177-52E7-E047-8619-7DE7A5F33ECE}" dt="2023-04-06T17:19:54.670" v="6212" actId="20577"/>
          <ac:spMkLst>
            <pc:docMk/>
            <pc:sldMk cId="4165154344" sldId="326"/>
            <ac:spMk id="2" creationId="{309F1D67-09A2-613A-1528-D81C48448C4A}"/>
          </ac:spMkLst>
        </pc:spChg>
        <pc:spChg chg="mod">
          <ac:chgData name="Katterhenry, Kelci A" userId="1469ef79-054e-4907-8065-a8357b089ce0" providerId="ADAL" clId="{70A5A177-52E7-E047-8619-7DE7A5F33ECE}" dt="2023-04-06T17:29:30.109" v="6523" actId="20577"/>
          <ac:spMkLst>
            <pc:docMk/>
            <pc:sldMk cId="4165154344" sldId="326"/>
            <ac:spMk id="3" creationId="{EB6FC92F-6586-6609-3541-562C66AD023E}"/>
          </ac:spMkLst>
        </pc:spChg>
        <pc:spChg chg="add mod">
          <ac:chgData name="Katterhenry, Kelci A" userId="1469ef79-054e-4907-8065-a8357b089ce0" providerId="ADAL" clId="{70A5A177-52E7-E047-8619-7DE7A5F33ECE}" dt="2023-04-06T17:40:13.695" v="6788" actId="1076"/>
          <ac:spMkLst>
            <pc:docMk/>
            <pc:sldMk cId="4165154344" sldId="326"/>
            <ac:spMk id="6" creationId="{94CC9C5E-3F4E-C63E-FB38-5CEA18F61963}"/>
          </ac:spMkLst>
        </pc:spChg>
        <pc:graphicFrameChg chg="add mod ord modGraphic">
          <ac:chgData name="Katterhenry, Kelci A" userId="1469ef79-054e-4907-8065-a8357b089ce0" providerId="ADAL" clId="{70A5A177-52E7-E047-8619-7DE7A5F33ECE}" dt="2023-04-06T17:28:17.081" v="6431" actId="1076"/>
          <ac:graphicFrameMkLst>
            <pc:docMk/>
            <pc:sldMk cId="4165154344" sldId="326"/>
            <ac:graphicFrameMk id="8" creationId="{C7C01793-F660-1465-463E-FC520EB0473A}"/>
          </ac:graphicFrameMkLst>
        </pc:graphicFrameChg>
      </pc:sldChg>
      <pc:sldChg chg="addSp delSp modSp new">
        <pc:chgData name="Katterhenry, Kelci A" userId="1469ef79-054e-4907-8065-a8357b089ce0" providerId="ADAL" clId="{70A5A177-52E7-E047-8619-7DE7A5F33ECE}" dt="2023-04-06T18:05:34.862" v="7035" actId="14100"/>
        <pc:sldMkLst>
          <pc:docMk/>
          <pc:sldMk cId="2708222592" sldId="327"/>
        </pc:sldMkLst>
        <pc:spChg chg="mod">
          <ac:chgData name="Katterhenry, Kelci A" userId="1469ef79-054e-4907-8065-a8357b089ce0" providerId="ADAL" clId="{70A5A177-52E7-E047-8619-7DE7A5F33ECE}" dt="2023-04-06T17:29:56.089" v="6542" actId="20577"/>
          <ac:spMkLst>
            <pc:docMk/>
            <pc:sldMk cId="2708222592" sldId="327"/>
            <ac:spMk id="2" creationId="{47497065-6A24-444E-89D3-32DB40430451}"/>
          </ac:spMkLst>
        </pc:spChg>
        <pc:spChg chg="mod">
          <ac:chgData name="Katterhenry, Kelci A" userId="1469ef79-054e-4907-8065-a8357b089ce0" providerId="ADAL" clId="{70A5A177-52E7-E047-8619-7DE7A5F33ECE}" dt="2023-04-06T17:33:23.318" v="6748" actId="14"/>
          <ac:spMkLst>
            <pc:docMk/>
            <pc:sldMk cId="2708222592" sldId="327"/>
            <ac:spMk id="3" creationId="{62EAFDB0-8622-9FB6-9636-5D3EFDDD2569}"/>
          </ac:spMkLst>
        </pc:spChg>
        <pc:spChg chg="add mod">
          <ac:chgData name="Katterhenry, Kelci A" userId="1469ef79-054e-4907-8065-a8357b089ce0" providerId="ADAL" clId="{70A5A177-52E7-E047-8619-7DE7A5F33ECE}" dt="2023-04-06T18:05:34.862" v="7035" actId="14100"/>
          <ac:spMkLst>
            <pc:docMk/>
            <pc:sldMk cId="2708222592" sldId="327"/>
            <ac:spMk id="11" creationId="{74354CA2-CBD7-4055-B1F1-566D82B8D7F0}"/>
          </ac:spMkLst>
        </pc:spChg>
        <pc:spChg chg="add mod">
          <ac:chgData name="Katterhenry, Kelci A" userId="1469ef79-054e-4907-8065-a8357b089ce0" providerId="ADAL" clId="{70A5A177-52E7-E047-8619-7DE7A5F33ECE}" dt="2023-04-06T18:05:10.547" v="7032" actId="1076"/>
          <ac:spMkLst>
            <pc:docMk/>
            <pc:sldMk cId="2708222592" sldId="327"/>
            <ac:spMk id="12" creationId="{919F0FB4-790C-4AA8-92DA-2328018F547D}"/>
          </ac:spMkLst>
        </pc:spChg>
        <pc:spChg chg="add">
          <ac:chgData name="Katterhenry, Kelci A" userId="1469ef79-054e-4907-8065-a8357b089ce0" providerId="ADAL" clId="{70A5A177-52E7-E047-8619-7DE7A5F33ECE}" dt="2023-04-06T18:02:17.453" v="7015" actId="34122"/>
          <ac:spMkLst>
            <pc:docMk/>
            <pc:sldMk cId="2708222592" sldId="327"/>
            <ac:spMk id="15" creationId="{1E787C7C-8F90-40BF-ACA8-128BB6A469E5}"/>
          </ac:spMkLst>
        </pc:spChg>
        <pc:graphicFrameChg chg="add del">
          <ac:chgData name="Katterhenry, Kelci A" userId="1469ef79-054e-4907-8065-a8357b089ce0" providerId="ADAL" clId="{70A5A177-52E7-E047-8619-7DE7A5F33ECE}" dt="2023-04-06T17:33:50.837" v="6750" actId="3680"/>
          <ac:graphicFrameMkLst>
            <pc:docMk/>
            <pc:sldMk cId="2708222592" sldId="327"/>
            <ac:graphicFrameMk id="6" creationId="{FFCCCDAD-1587-DB9E-BE9D-44999FF5D730}"/>
          </ac:graphicFrameMkLst>
        </pc:graphicFrameChg>
        <pc:graphicFrameChg chg="add del">
          <ac:chgData name="Katterhenry, Kelci A" userId="1469ef79-054e-4907-8065-a8357b089ce0" providerId="ADAL" clId="{70A5A177-52E7-E047-8619-7DE7A5F33ECE}" dt="2023-04-06T17:35:19.217" v="6752" actId="3680"/>
          <ac:graphicFrameMkLst>
            <pc:docMk/>
            <pc:sldMk cId="2708222592" sldId="327"/>
            <ac:graphicFrameMk id="7" creationId="{977CFEDF-ED5E-90CA-C54E-7CB934514E45}"/>
          </ac:graphicFrameMkLst>
        </pc:graphicFrameChg>
        <pc:inkChg chg="add del">
          <ac:chgData name="Katterhenry, Kelci A" userId="1469ef79-054e-4907-8065-a8357b089ce0" providerId="ADAL" clId="{70A5A177-52E7-E047-8619-7DE7A5F33ECE}" dt="2023-04-06T18:02:17.453" v="7015" actId="34122"/>
          <ac:inkMkLst>
            <pc:docMk/>
            <pc:sldMk cId="2708222592" sldId="327"/>
            <ac:inkMk id="6" creationId="{6FB45EEC-7C98-DA79-2635-6FE097CD93F9}"/>
          </ac:inkMkLst>
        </pc:inkChg>
        <pc:inkChg chg="add del">
          <ac:chgData name="Katterhenry, Kelci A" userId="1469ef79-054e-4907-8065-a8357b089ce0" providerId="ADAL" clId="{70A5A177-52E7-E047-8619-7DE7A5F33ECE}" dt="2023-04-06T18:03:15.740" v="7017"/>
          <ac:inkMkLst>
            <pc:docMk/>
            <pc:sldMk cId="2708222592" sldId="327"/>
            <ac:inkMk id="7" creationId="{472CC36F-DDE1-E4F1-6F54-C779DCA60176}"/>
          </ac:inkMkLst>
        </pc:inkChg>
        <pc:inkChg chg="add del">
          <ac:chgData name="Katterhenry, Kelci A" userId="1469ef79-054e-4907-8065-a8357b089ce0" providerId="ADAL" clId="{70A5A177-52E7-E047-8619-7DE7A5F33ECE}" dt="2023-04-06T18:03:31.087" v="7019" actId="34122"/>
          <ac:inkMkLst>
            <pc:docMk/>
            <pc:sldMk cId="2708222592" sldId="327"/>
            <ac:inkMk id="8" creationId="{124163B8-A01F-EC7D-7EAA-A069F2F0EF5C}"/>
          </ac:inkMkLst>
        </pc:inkChg>
        <pc:inkChg chg="add del">
          <ac:chgData name="Katterhenry, Kelci A" userId="1469ef79-054e-4907-8065-a8357b089ce0" providerId="ADAL" clId="{70A5A177-52E7-E047-8619-7DE7A5F33ECE}" dt="2023-04-06T18:04:24.681" v="7021"/>
          <ac:inkMkLst>
            <pc:docMk/>
            <pc:sldMk cId="2708222592" sldId="327"/>
            <ac:inkMk id="9" creationId="{EE0E2D53-C512-8407-BC82-7119A973D292}"/>
          </ac:inkMkLst>
        </pc:inkChg>
        <pc:inkChg chg="add del">
          <ac:chgData name="Katterhenry, Kelci A" userId="1469ef79-054e-4907-8065-a8357b089ce0" providerId="ADAL" clId="{70A5A177-52E7-E047-8619-7DE7A5F33ECE}" dt="2023-04-06T18:04:35.505" v="7023" actId="34122"/>
          <ac:inkMkLst>
            <pc:docMk/>
            <pc:sldMk cId="2708222592" sldId="327"/>
            <ac:inkMk id="10" creationId="{0AF3B319-C4AF-1395-0B93-1247442EEB72}"/>
          </ac:inkMkLst>
        </pc:inkChg>
      </pc:sldChg>
      <pc:sldChg chg="modNotesTx">
        <pc:chgData name="Katterhenry, Kelci A" userId="1469ef79-054e-4907-8065-a8357b089ce0" providerId="ADAL" clId="{70A5A177-52E7-E047-8619-7DE7A5F33ECE}" dt="2023-04-11T20:37:25.328" v="7943" actId="20577"/>
        <pc:sldMkLst>
          <pc:docMk/>
          <pc:sldMk cId="2443581436" sldId="331"/>
        </pc:sldMkLst>
      </pc:sldChg>
    </pc:docChg>
  </pc:docChgLst>
  <pc:docChgLst>
    <pc:chgData name="Katterhenry, Kelci A" userId="S::kakatterhe1@eagles.usi.edu::1469ef79-054e-4907-8065-a8357b089ce0" providerId="AD" clId="Web-{4310A874-E71F-4D74-7AD1-659A4C00847D}"/>
    <pc:docChg chg="addSld modSld addMainMaster delMainMaster">
      <pc:chgData name="Katterhenry, Kelci A" userId="S::kakatterhe1@eagles.usi.edu::1469ef79-054e-4907-8065-a8357b089ce0" providerId="AD" clId="Web-{4310A874-E71F-4D74-7AD1-659A4C00847D}" dt="2023-04-05T16:53:08.081" v="1053"/>
      <pc:docMkLst>
        <pc:docMk/>
      </pc:docMkLst>
      <pc:sldChg chg="modSp mod modClrScheme chgLayout">
        <pc:chgData name="Katterhenry, Kelci A" userId="S::kakatterhe1@eagles.usi.edu::1469ef79-054e-4907-8065-a8357b089ce0" providerId="AD" clId="Web-{4310A874-E71F-4D74-7AD1-659A4C00847D}" dt="2023-04-05T15:32:16.101" v="51"/>
        <pc:sldMkLst>
          <pc:docMk/>
          <pc:sldMk cId="2131568492" sldId="278"/>
        </pc:sldMkLst>
        <pc:spChg chg="mod ord">
          <ac:chgData name="Katterhenry, Kelci A" userId="S::kakatterhe1@eagles.usi.edu::1469ef79-054e-4907-8065-a8357b089ce0" providerId="AD" clId="Web-{4310A874-E71F-4D74-7AD1-659A4C00847D}" dt="2023-04-05T15:32:16.101" v="51"/>
          <ac:spMkLst>
            <pc:docMk/>
            <pc:sldMk cId="2131568492" sldId="278"/>
            <ac:spMk id="2" creationId="{516860D9-9D47-C0BB-B2B4-4B6F2B36CFCC}"/>
          </ac:spMkLst>
        </pc:spChg>
        <pc:spChg chg="mod ord">
          <ac:chgData name="Katterhenry, Kelci A" userId="S::kakatterhe1@eagles.usi.edu::1469ef79-054e-4907-8065-a8357b089ce0" providerId="AD" clId="Web-{4310A874-E71F-4D74-7AD1-659A4C00847D}" dt="2023-04-05T15:32:16.101" v="51"/>
          <ac:spMkLst>
            <pc:docMk/>
            <pc:sldMk cId="2131568492" sldId="278"/>
            <ac:spMk id="3" creationId="{86C1060B-300F-3CE3-E5AA-D8E29791C960}"/>
          </ac:spMkLst>
        </pc:spChg>
      </pc:sldChg>
      <pc:sldChg chg="modSp mod modClrScheme chgLayout">
        <pc:chgData name="Katterhenry, Kelci A" userId="S::kakatterhe1@eagles.usi.edu::1469ef79-054e-4907-8065-a8357b089ce0" providerId="AD" clId="Web-{4310A874-E71F-4D74-7AD1-659A4C00847D}" dt="2023-04-05T16:53:08.081" v="1053"/>
        <pc:sldMkLst>
          <pc:docMk/>
          <pc:sldMk cId="3855531800" sldId="279"/>
        </pc:sldMkLst>
        <pc:spChg chg="mod ord">
          <ac:chgData name="Katterhenry, Kelci A" userId="S::kakatterhe1@eagles.usi.edu::1469ef79-054e-4907-8065-a8357b089ce0" providerId="AD" clId="Web-{4310A874-E71F-4D74-7AD1-659A4C00847D}" dt="2023-04-05T16:53:08.081" v="1053"/>
          <ac:spMkLst>
            <pc:docMk/>
            <pc:sldMk cId="3855531800" sldId="279"/>
            <ac:spMk id="2" creationId="{85C565E9-D88A-55D3-9D42-BD1C24B6DE9F}"/>
          </ac:spMkLst>
        </pc:spChg>
        <pc:spChg chg="mod ord">
          <ac:chgData name="Katterhenry, Kelci A" userId="S::kakatterhe1@eagles.usi.edu::1469ef79-054e-4907-8065-a8357b089ce0" providerId="AD" clId="Web-{4310A874-E71F-4D74-7AD1-659A4C00847D}" dt="2023-04-05T16:53:08.081" v="1053"/>
          <ac:spMkLst>
            <pc:docMk/>
            <pc:sldMk cId="3855531800" sldId="279"/>
            <ac:spMk id="3" creationId="{4D1F66E5-D2D7-172B-46BA-FEBFE092CC7F}"/>
          </ac:spMkLst>
        </pc:spChg>
      </pc:sldChg>
      <pc:sldChg chg="modSp mod modClrScheme chgLayout">
        <pc:chgData name="Katterhenry, Kelci A" userId="S::kakatterhe1@eagles.usi.edu::1469ef79-054e-4907-8065-a8357b089ce0" providerId="AD" clId="Web-{4310A874-E71F-4D74-7AD1-659A4C00847D}" dt="2023-04-05T15:32:16.101" v="51"/>
        <pc:sldMkLst>
          <pc:docMk/>
          <pc:sldMk cId="979622006" sldId="280"/>
        </pc:sldMkLst>
        <pc:spChg chg="mod ord">
          <ac:chgData name="Katterhenry, Kelci A" userId="S::kakatterhe1@eagles.usi.edu::1469ef79-054e-4907-8065-a8357b089ce0" providerId="AD" clId="Web-{4310A874-E71F-4D74-7AD1-659A4C00847D}" dt="2023-04-05T15:32:16.101" v="51"/>
          <ac:spMkLst>
            <pc:docMk/>
            <pc:sldMk cId="979622006" sldId="280"/>
            <ac:spMk id="2" creationId="{4A940BC6-9DA0-FB4D-8879-DC8B3958C07C}"/>
          </ac:spMkLst>
        </pc:spChg>
        <pc:spChg chg="mod ord">
          <ac:chgData name="Katterhenry, Kelci A" userId="S::kakatterhe1@eagles.usi.edu::1469ef79-054e-4907-8065-a8357b089ce0" providerId="AD" clId="Web-{4310A874-E71F-4D74-7AD1-659A4C00847D}" dt="2023-04-05T15:32:16.101" v="51"/>
          <ac:spMkLst>
            <pc:docMk/>
            <pc:sldMk cId="979622006" sldId="280"/>
            <ac:spMk id="5" creationId="{61FB93AC-EE94-EA5F-C504-14381F17CAE9}"/>
          </ac:spMkLst>
        </pc:spChg>
        <pc:spChg chg="mod ord">
          <ac:chgData name="Katterhenry, Kelci A" userId="S::kakatterhe1@eagles.usi.edu::1469ef79-054e-4907-8065-a8357b089ce0" providerId="AD" clId="Web-{4310A874-E71F-4D74-7AD1-659A4C00847D}" dt="2023-04-05T15:32:16.101" v="51"/>
          <ac:spMkLst>
            <pc:docMk/>
            <pc:sldMk cId="979622006" sldId="280"/>
            <ac:spMk id="14" creationId="{03571BF2-FCCE-E7A0-736D-9168D2BBFF63}"/>
          </ac:spMkLst>
        </pc:spChg>
        <pc:spChg chg="mod ord">
          <ac:chgData name="Katterhenry, Kelci A" userId="S::kakatterhe1@eagles.usi.edu::1469ef79-054e-4907-8065-a8357b089ce0" providerId="AD" clId="Web-{4310A874-E71F-4D74-7AD1-659A4C00847D}" dt="2023-04-05T15:32:16.101" v="51"/>
          <ac:spMkLst>
            <pc:docMk/>
            <pc:sldMk cId="979622006" sldId="280"/>
            <ac:spMk id="15" creationId="{7FC3FD3F-45EE-74E3-AD64-441303B83EF3}"/>
          </ac:spMkLst>
        </pc:spChg>
      </pc:sldChg>
      <pc:sldChg chg="modSp mod modClrScheme chgLayout">
        <pc:chgData name="Katterhenry, Kelci A" userId="S::kakatterhe1@eagles.usi.edu::1469ef79-054e-4907-8065-a8357b089ce0" providerId="AD" clId="Web-{4310A874-E71F-4D74-7AD1-659A4C00847D}" dt="2023-04-05T15:32:16.101" v="51"/>
        <pc:sldMkLst>
          <pc:docMk/>
          <pc:sldMk cId="2952923800" sldId="281"/>
        </pc:sldMkLst>
        <pc:spChg chg="mod ord">
          <ac:chgData name="Katterhenry, Kelci A" userId="S::kakatterhe1@eagles.usi.edu::1469ef79-054e-4907-8065-a8357b089ce0" providerId="AD" clId="Web-{4310A874-E71F-4D74-7AD1-659A4C00847D}" dt="2023-04-05T15:32:16.101" v="51"/>
          <ac:spMkLst>
            <pc:docMk/>
            <pc:sldMk cId="2952923800" sldId="281"/>
            <ac:spMk id="2" creationId="{D53B219B-7E3A-7E84-6386-37313F0CFB09}"/>
          </ac:spMkLst>
        </pc:spChg>
        <pc:spChg chg="mod ord">
          <ac:chgData name="Katterhenry, Kelci A" userId="S::kakatterhe1@eagles.usi.edu::1469ef79-054e-4907-8065-a8357b089ce0" providerId="AD" clId="Web-{4310A874-E71F-4D74-7AD1-659A4C00847D}" dt="2023-04-05T15:32:16.101" v="51"/>
          <ac:spMkLst>
            <pc:docMk/>
            <pc:sldMk cId="2952923800" sldId="281"/>
            <ac:spMk id="14" creationId="{FDE74FC2-C715-EC2F-6622-EA8A1566F5AE}"/>
          </ac:spMkLst>
        </pc:spChg>
        <pc:spChg chg="mod ord">
          <ac:chgData name="Katterhenry, Kelci A" userId="S::kakatterhe1@eagles.usi.edu::1469ef79-054e-4907-8065-a8357b089ce0" providerId="AD" clId="Web-{4310A874-E71F-4D74-7AD1-659A4C00847D}" dt="2023-04-05T15:32:16.101" v="51"/>
          <ac:spMkLst>
            <pc:docMk/>
            <pc:sldMk cId="2952923800" sldId="281"/>
            <ac:spMk id="17" creationId="{C8ABBE27-197A-CB9E-BDF6-BE259013F78B}"/>
          </ac:spMkLst>
        </pc:spChg>
        <pc:spChg chg="mod ord">
          <ac:chgData name="Katterhenry, Kelci A" userId="S::kakatterhe1@eagles.usi.edu::1469ef79-054e-4907-8065-a8357b089ce0" providerId="AD" clId="Web-{4310A874-E71F-4D74-7AD1-659A4C00847D}" dt="2023-04-05T15:32:16.101" v="51"/>
          <ac:spMkLst>
            <pc:docMk/>
            <pc:sldMk cId="2952923800" sldId="281"/>
            <ac:spMk id="19" creationId="{2FE52ECF-E44B-E2DF-5173-9B709A233A54}"/>
          </ac:spMkLst>
        </pc:spChg>
      </pc:sldChg>
      <pc:sldChg chg="modSp mod modClrScheme chgLayout">
        <pc:chgData name="Katterhenry, Kelci A" userId="S::kakatterhe1@eagles.usi.edu::1469ef79-054e-4907-8065-a8357b089ce0" providerId="AD" clId="Web-{4310A874-E71F-4D74-7AD1-659A4C00847D}" dt="2023-04-05T15:32:16.101" v="51"/>
        <pc:sldMkLst>
          <pc:docMk/>
          <pc:sldMk cId="2352209136" sldId="294"/>
        </pc:sldMkLst>
        <pc:spChg chg="mod ord">
          <ac:chgData name="Katterhenry, Kelci A" userId="S::kakatterhe1@eagles.usi.edu::1469ef79-054e-4907-8065-a8357b089ce0" providerId="AD" clId="Web-{4310A874-E71F-4D74-7AD1-659A4C00847D}" dt="2023-04-05T15:32:16.101" v="51"/>
          <ac:spMkLst>
            <pc:docMk/>
            <pc:sldMk cId="2352209136" sldId="294"/>
            <ac:spMk id="2" creationId="{808E17F8-2B5D-73A7-5411-5505D04CDA64}"/>
          </ac:spMkLst>
        </pc:spChg>
        <pc:spChg chg="mod ord">
          <ac:chgData name="Katterhenry, Kelci A" userId="S::kakatterhe1@eagles.usi.edu::1469ef79-054e-4907-8065-a8357b089ce0" providerId="AD" clId="Web-{4310A874-E71F-4D74-7AD1-659A4C00847D}" dt="2023-04-05T15:32:16.101" v="51"/>
          <ac:spMkLst>
            <pc:docMk/>
            <pc:sldMk cId="2352209136" sldId="294"/>
            <ac:spMk id="3" creationId="{F494AA3B-574F-67A7-1ACC-1380D988A597}"/>
          </ac:spMkLst>
        </pc:spChg>
      </pc:sldChg>
      <pc:sldChg chg="modSp mod modClrScheme chgLayout">
        <pc:chgData name="Katterhenry, Kelci A" userId="S::kakatterhe1@eagles.usi.edu::1469ef79-054e-4907-8065-a8357b089ce0" providerId="AD" clId="Web-{4310A874-E71F-4D74-7AD1-659A4C00847D}" dt="2023-04-05T15:32:16.101" v="51"/>
        <pc:sldMkLst>
          <pc:docMk/>
          <pc:sldMk cId="3115678944" sldId="295"/>
        </pc:sldMkLst>
        <pc:spChg chg="mod ord">
          <ac:chgData name="Katterhenry, Kelci A" userId="S::kakatterhe1@eagles.usi.edu::1469ef79-054e-4907-8065-a8357b089ce0" providerId="AD" clId="Web-{4310A874-E71F-4D74-7AD1-659A4C00847D}" dt="2023-04-05T15:32:16.101" v="51"/>
          <ac:spMkLst>
            <pc:docMk/>
            <pc:sldMk cId="3115678944" sldId="295"/>
            <ac:spMk id="2" creationId="{952BCBD7-2AB0-7230-DDA0-F56CB12CBC29}"/>
          </ac:spMkLst>
        </pc:spChg>
        <pc:spChg chg="mod ord">
          <ac:chgData name="Katterhenry, Kelci A" userId="S::kakatterhe1@eagles.usi.edu::1469ef79-054e-4907-8065-a8357b089ce0" providerId="AD" clId="Web-{4310A874-E71F-4D74-7AD1-659A4C00847D}" dt="2023-04-05T15:32:16.101" v="51"/>
          <ac:spMkLst>
            <pc:docMk/>
            <pc:sldMk cId="3115678944" sldId="295"/>
            <ac:spMk id="3" creationId="{6022A6A1-8564-0815-C56A-0396A7194F82}"/>
          </ac:spMkLst>
        </pc:spChg>
      </pc:sldChg>
      <pc:sldChg chg="modSp mod modClrScheme chgLayout">
        <pc:chgData name="Katterhenry, Kelci A" userId="S::kakatterhe1@eagles.usi.edu::1469ef79-054e-4907-8065-a8357b089ce0" providerId="AD" clId="Web-{4310A874-E71F-4D74-7AD1-659A4C00847D}" dt="2023-04-05T15:32:16.101" v="51"/>
        <pc:sldMkLst>
          <pc:docMk/>
          <pc:sldMk cId="3949997333" sldId="296"/>
        </pc:sldMkLst>
        <pc:spChg chg="mod ord">
          <ac:chgData name="Katterhenry, Kelci A" userId="S::kakatterhe1@eagles.usi.edu::1469ef79-054e-4907-8065-a8357b089ce0" providerId="AD" clId="Web-{4310A874-E71F-4D74-7AD1-659A4C00847D}" dt="2023-04-05T15:32:16.101" v="51"/>
          <ac:spMkLst>
            <pc:docMk/>
            <pc:sldMk cId="3949997333" sldId="296"/>
            <ac:spMk id="2" creationId="{A51190CA-CBA4-587D-6353-E92C86A20405}"/>
          </ac:spMkLst>
        </pc:spChg>
        <pc:spChg chg="mod ord">
          <ac:chgData name="Katterhenry, Kelci A" userId="S::kakatterhe1@eagles.usi.edu::1469ef79-054e-4907-8065-a8357b089ce0" providerId="AD" clId="Web-{4310A874-E71F-4D74-7AD1-659A4C00847D}" dt="2023-04-05T15:32:16.101" v="51"/>
          <ac:spMkLst>
            <pc:docMk/>
            <pc:sldMk cId="3949997333" sldId="296"/>
            <ac:spMk id="3" creationId="{3B61AD1C-DC28-E477-DC87-F8B04B8DFE6A}"/>
          </ac:spMkLst>
        </pc:spChg>
      </pc:sldChg>
      <pc:sldChg chg="modSp mod modClrScheme chgLayout">
        <pc:chgData name="Katterhenry, Kelci A" userId="S::kakatterhe1@eagles.usi.edu::1469ef79-054e-4907-8065-a8357b089ce0" providerId="AD" clId="Web-{4310A874-E71F-4D74-7AD1-659A4C00847D}" dt="2023-04-05T15:32:16.101" v="51"/>
        <pc:sldMkLst>
          <pc:docMk/>
          <pc:sldMk cId="2524888469" sldId="297"/>
        </pc:sldMkLst>
        <pc:spChg chg="mod ord">
          <ac:chgData name="Katterhenry, Kelci A" userId="S::kakatterhe1@eagles.usi.edu::1469ef79-054e-4907-8065-a8357b089ce0" providerId="AD" clId="Web-{4310A874-E71F-4D74-7AD1-659A4C00847D}" dt="2023-04-05T15:32:16.101" v="51"/>
          <ac:spMkLst>
            <pc:docMk/>
            <pc:sldMk cId="2524888469" sldId="297"/>
            <ac:spMk id="2" creationId="{344C1FE1-A3C7-C4F2-540A-A1F12158B033}"/>
          </ac:spMkLst>
        </pc:spChg>
        <pc:spChg chg="mod ord">
          <ac:chgData name="Katterhenry, Kelci A" userId="S::kakatterhe1@eagles.usi.edu::1469ef79-054e-4907-8065-a8357b089ce0" providerId="AD" clId="Web-{4310A874-E71F-4D74-7AD1-659A4C00847D}" dt="2023-04-05T15:32:16.101" v="51"/>
          <ac:spMkLst>
            <pc:docMk/>
            <pc:sldMk cId="2524888469" sldId="297"/>
            <ac:spMk id="3" creationId="{71ED65B0-52FB-1341-FE21-967F71F84889}"/>
          </ac:spMkLst>
        </pc:spChg>
      </pc:sldChg>
      <pc:sldChg chg="modSp mod modClrScheme chgLayout">
        <pc:chgData name="Katterhenry, Kelci A" userId="S::kakatterhe1@eagles.usi.edu::1469ef79-054e-4907-8065-a8357b089ce0" providerId="AD" clId="Web-{4310A874-E71F-4D74-7AD1-659A4C00847D}" dt="2023-04-05T15:32:16.101" v="51"/>
        <pc:sldMkLst>
          <pc:docMk/>
          <pc:sldMk cId="36473596" sldId="298"/>
        </pc:sldMkLst>
        <pc:spChg chg="mod ord">
          <ac:chgData name="Katterhenry, Kelci A" userId="S::kakatterhe1@eagles.usi.edu::1469ef79-054e-4907-8065-a8357b089ce0" providerId="AD" clId="Web-{4310A874-E71F-4D74-7AD1-659A4C00847D}" dt="2023-04-05T15:32:16.101" v="51"/>
          <ac:spMkLst>
            <pc:docMk/>
            <pc:sldMk cId="36473596" sldId="298"/>
            <ac:spMk id="2" creationId="{8DBD2E83-BB76-228B-364B-A1C64788C9AD}"/>
          </ac:spMkLst>
        </pc:spChg>
        <pc:spChg chg="mod ord">
          <ac:chgData name="Katterhenry, Kelci A" userId="S::kakatterhe1@eagles.usi.edu::1469ef79-054e-4907-8065-a8357b089ce0" providerId="AD" clId="Web-{4310A874-E71F-4D74-7AD1-659A4C00847D}" dt="2023-04-05T15:32:16.101" v="51"/>
          <ac:spMkLst>
            <pc:docMk/>
            <pc:sldMk cId="36473596" sldId="298"/>
            <ac:spMk id="3" creationId="{6871C08E-036F-91AA-DC97-CEA7030DB183}"/>
          </ac:spMkLst>
        </pc:spChg>
      </pc:sldChg>
      <pc:sldChg chg="modSp mod modClrScheme chgLayout">
        <pc:chgData name="Katterhenry, Kelci A" userId="S::kakatterhe1@eagles.usi.edu::1469ef79-054e-4907-8065-a8357b089ce0" providerId="AD" clId="Web-{4310A874-E71F-4D74-7AD1-659A4C00847D}" dt="2023-04-05T15:32:16.101" v="51"/>
        <pc:sldMkLst>
          <pc:docMk/>
          <pc:sldMk cId="2875281291" sldId="299"/>
        </pc:sldMkLst>
        <pc:spChg chg="mod ord">
          <ac:chgData name="Katterhenry, Kelci A" userId="S::kakatterhe1@eagles.usi.edu::1469ef79-054e-4907-8065-a8357b089ce0" providerId="AD" clId="Web-{4310A874-E71F-4D74-7AD1-659A4C00847D}" dt="2023-04-05T15:32:16.101" v="51"/>
          <ac:spMkLst>
            <pc:docMk/>
            <pc:sldMk cId="2875281291" sldId="299"/>
            <ac:spMk id="2" creationId="{252E3DB3-2DEC-FE5C-8BC9-61E103861BF9}"/>
          </ac:spMkLst>
        </pc:spChg>
        <pc:spChg chg="mod ord">
          <ac:chgData name="Katterhenry, Kelci A" userId="S::kakatterhe1@eagles.usi.edu::1469ef79-054e-4907-8065-a8357b089ce0" providerId="AD" clId="Web-{4310A874-E71F-4D74-7AD1-659A4C00847D}" dt="2023-04-05T15:32:16.101" v="51"/>
          <ac:spMkLst>
            <pc:docMk/>
            <pc:sldMk cId="2875281291" sldId="299"/>
            <ac:spMk id="9" creationId="{6A17A743-7653-6A42-9566-F826A684FC1C}"/>
          </ac:spMkLst>
        </pc:spChg>
        <pc:spChg chg="mod ord">
          <ac:chgData name="Katterhenry, Kelci A" userId="S::kakatterhe1@eagles.usi.edu::1469ef79-054e-4907-8065-a8357b089ce0" providerId="AD" clId="Web-{4310A874-E71F-4D74-7AD1-659A4C00847D}" dt="2023-04-05T15:32:16.101" v="51"/>
          <ac:spMkLst>
            <pc:docMk/>
            <pc:sldMk cId="2875281291" sldId="299"/>
            <ac:spMk id="11" creationId="{85C1F000-90C5-BE34-41C2-43D2BA68A9DC}"/>
          </ac:spMkLst>
        </pc:spChg>
        <pc:spChg chg="mod ord">
          <ac:chgData name="Katterhenry, Kelci A" userId="S::kakatterhe1@eagles.usi.edu::1469ef79-054e-4907-8065-a8357b089ce0" providerId="AD" clId="Web-{4310A874-E71F-4D74-7AD1-659A4C00847D}" dt="2023-04-05T15:32:16.101" v="51"/>
          <ac:spMkLst>
            <pc:docMk/>
            <pc:sldMk cId="2875281291" sldId="299"/>
            <ac:spMk id="13" creationId="{21C425B9-259D-882E-8D3F-4C0DDCED8D95}"/>
          </ac:spMkLst>
        </pc:spChg>
        <pc:spChg chg="mod ord">
          <ac:chgData name="Katterhenry, Kelci A" userId="S::kakatterhe1@eagles.usi.edu::1469ef79-054e-4907-8065-a8357b089ce0" providerId="AD" clId="Web-{4310A874-E71F-4D74-7AD1-659A4C00847D}" dt="2023-04-05T15:32:16.101" v="51"/>
          <ac:spMkLst>
            <pc:docMk/>
            <pc:sldMk cId="2875281291" sldId="299"/>
            <ac:spMk id="15" creationId="{54E6ECEA-280B-62D0-9647-82C181BD8584}"/>
          </ac:spMkLst>
        </pc:spChg>
        <pc:spChg chg="mod ord">
          <ac:chgData name="Katterhenry, Kelci A" userId="S::kakatterhe1@eagles.usi.edu::1469ef79-054e-4907-8065-a8357b089ce0" providerId="AD" clId="Web-{4310A874-E71F-4D74-7AD1-659A4C00847D}" dt="2023-04-05T15:32:16.101" v="51"/>
          <ac:spMkLst>
            <pc:docMk/>
            <pc:sldMk cId="2875281291" sldId="299"/>
            <ac:spMk id="17" creationId="{C6C94FA5-D56B-68F6-433C-D53B08C53019}"/>
          </ac:spMkLst>
        </pc:spChg>
        <pc:spChg chg="mod ord">
          <ac:chgData name="Katterhenry, Kelci A" userId="S::kakatterhe1@eagles.usi.edu::1469ef79-054e-4907-8065-a8357b089ce0" providerId="AD" clId="Web-{4310A874-E71F-4D74-7AD1-659A4C00847D}" dt="2023-04-05T15:32:16.101" v="51"/>
          <ac:spMkLst>
            <pc:docMk/>
            <pc:sldMk cId="2875281291" sldId="299"/>
            <ac:spMk id="19" creationId="{A18E53CC-18C5-BE4A-00FD-264666558F27}"/>
          </ac:spMkLst>
        </pc:spChg>
        <pc:spChg chg="mod ord">
          <ac:chgData name="Katterhenry, Kelci A" userId="S::kakatterhe1@eagles.usi.edu::1469ef79-054e-4907-8065-a8357b089ce0" providerId="AD" clId="Web-{4310A874-E71F-4D74-7AD1-659A4C00847D}" dt="2023-04-05T15:32:16.101" v="51"/>
          <ac:spMkLst>
            <pc:docMk/>
            <pc:sldMk cId="2875281291" sldId="299"/>
            <ac:spMk id="21" creationId="{DA800D02-70F5-2AED-E10D-45238393F97B}"/>
          </ac:spMkLst>
        </pc:spChg>
        <pc:spChg chg="mod ord">
          <ac:chgData name="Katterhenry, Kelci A" userId="S::kakatterhe1@eagles.usi.edu::1469ef79-054e-4907-8065-a8357b089ce0" providerId="AD" clId="Web-{4310A874-E71F-4D74-7AD1-659A4C00847D}" dt="2023-04-05T15:32:16.101" v="51"/>
          <ac:spMkLst>
            <pc:docMk/>
            <pc:sldMk cId="2875281291" sldId="299"/>
            <ac:spMk id="23" creationId="{D241F451-50BE-3AE1-CD19-46F364FE87F1}"/>
          </ac:spMkLst>
        </pc:spChg>
        <pc:spChg chg="mod ord">
          <ac:chgData name="Katterhenry, Kelci A" userId="S::kakatterhe1@eagles.usi.edu::1469ef79-054e-4907-8065-a8357b089ce0" providerId="AD" clId="Web-{4310A874-E71F-4D74-7AD1-659A4C00847D}" dt="2023-04-05T15:32:16.101" v="51"/>
          <ac:spMkLst>
            <pc:docMk/>
            <pc:sldMk cId="2875281291" sldId="299"/>
            <ac:spMk id="25" creationId="{7DDDA67E-FBD5-4E1D-A22B-F8AC87B4EDA7}"/>
          </ac:spMkLst>
        </pc:spChg>
        <pc:spChg chg="mod ord">
          <ac:chgData name="Katterhenry, Kelci A" userId="S::kakatterhe1@eagles.usi.edu::1469ef79-054e-4907-8065-a8357b089ce0" providerId="AD" clId="Web-{4310A874-E71F-4D74-7AD1-659A4C00847D}" dt="2023-04-05T15:32:16.101" v="51"/>
          <ac:spMkLst>
            <pc:docMk/>
            <pc:sldMk cId="2875281291" sldId="299"/>
            <ac:spMk id="27" creationId="{76A252CF-6162-02F8-1013-D6B4C48AE4DC}"/>
          </ac:spMkLst>
        </pc:spChg>
        <pc:spChg chg="mod ord">
          <ac:chgData name="Katterhenry, Kelci A" userId="S::kakatterhe1@eagles.usi.edu::1469ef79-054e-4907-8065-a8357b089ce0" providerId="AD" clId="Web-{4310A874-E71F-4D74-7AD1-659A4C00847D}" dt="2023-04-05T15:32:16.101" v="51"/>
          <ac:spMkLst>
            <pc:docMk/>
            <pc:sldMk cId="2875281291" sldId="299"/>
            <ac:spMk id="29" creationId="{7128FCE5-5C88-5575-C20B-1170959ED8B3}"/>
          </ac:spMkLst>
        </pc:spChg>
        <pc:spChg chg="mod ord">
          <ac:chgData name="Katterhenry, Kelci A" userId="S::kakatterhe1@eagles.usi.edu::1469ef79-054e-4907-8065-a8357b089ce0" providerId="AD" clId="Web-{4310A874-E71F-4D74-7AD1-659A4C00847D}" dt="2023-04-05T15:32:16.101" v="51"/>
          <ac:spMkLst>
            <pc:docMk/>
            <pc:sldMk cId="2875281291" sldId="299"/>
            <ac:spMk id="31" creationId="{34E5D5A7-7B0D-09D6-341E-6F54FA19C5F5}"/>
          </ac:spMkLst>
        </pc:spChg>
        <pc:spChg chg="mod ord">
          <ac:chgData name="Katterhenry, Kelci A" userId="S::kakatterhe1@eagles.usi.edu::1469ef79-054e-4907-8065-a8357b089ce0" providerId="AD" clId="Web-{4310A874-E71F-4D74-7AD1-659A4C00847D}" dt="2023-04-05T15:32:16.101" v="51"/>
          <ac:spMkLst>
            <pc:docMk/>
            <pc:sldMk cId="2875281291" sldId="299"/>
            <ac:spMk id="33" creationId="{1BC9AD7D-72BF-F77D-6046-36D4B4DA4DD4}"/>
          </ac:spMkLst>
        </pc:spChg>
      </pc:sldChg>
      <pc:sldChg chg="addSp delSp modSp mod setBg modClrScheme chgLayout">
        <pc:chgData name="Katterhenry, Kelci A" userId="S::kakatterhe1@eagles.usi.edu::1469ef79-054e-4907-8065-a8357b089ce0" providerId="AD" clId="Web-{4310A874-E71F-4D74-7AD1-659A4C00847D}" dt="2023-04-05T15:49:53.171" v="365" actId="14100"/>
        <pc:sldMkLst>
          <pc:docMk/>
          <pc:sldMk cId="2145071622" sldId="300"/>
        </pc:sldMkLst>
        <pc:spChg chg="mod ord">
          <ac:chgData name="Katterhenry, Kelci A" userId="S::kakatterhe1@eagles.usi.edu::1469ef79-054e-4907-8065-a8357b089ce0" providerId="AD" clId="Web-{4310A874-E71F-4D74-7AD1-659A4C00847D}" dt="2023-04-05T15:32:16.101" v="51"/>
          <ac:spMkLst>
            <pc:docMk/>
            <pc:sldMk cId="2145071622" sldId="300"/>
            <ac:spMk id="2" creationId="{D2BD1D9B-EAC8-EE31-3474-E3FBBA1CD568}"/>
          </ac:spMkLst>
        </pc:spChg>
        <pc:spChg chg="mod ord">
          <ac:chgData name="Katterhenry, Kelci A" userId="S::kakatterhe1@eagles.usi.edu::1469ef79-054e-4907-8065-a8357b089ce0" providerId="AD" clId="Web-{4310A874-E71F-4D74-7AD1-659A4C00847D}" dt="2023-04-05T15:32:16.101" v="51"/>
          <ac:spMkLst>
            <pc:docMk/>
            <pc:sldMk cId="2145071622" sldId="300"/>
            <ac:spMk id="3" creationId="{03C161DA-83BA-C6EF-58EE-26E0F0BC47B4}"/>
          </ac:spMkLst>
        </pc:spChg>
        <pc:spChg chg="mod ord">
          <ac:chgData name="Katterhenry, Kelci A" userId="S::kakatterhe1@eagles.usi.edu::1469ef79-054e-4907-8065-a8357b089ce0" providerId="AD" clId="Web-{4310A874-E71F-4D74-7AD1-659A4C00847D}" dt="2023-04-05T15:47:21.688" v="349" actId="1076"/>
          <ac:spMkLst>
            <pc:docMk/>
            <pc:sldMk cId="2145071622" sldId="300"/>
            <ac:spMk id="4" creationId="{10CCD14C-F636-A5FF-C0AD-CC4C6C41CD22}"/>
          </ac:spMkLst>
        </pc:spChg>
        <pc:spChg chg="mod ord">
          <ac:chgData name="Katterhenry, Kelci A" userId="S::kakatterhe1@eagles.usi.edu::1469ef79-054e-4907-8065-a8357b089ce0" providerId="AD" clId="Web-{4310A874-E71F-4D74-7AD1-659A4C00847D}" dt="2023-04-05T15:47:25.797" v="350" actId="1076"/>
          <ac:spMkLst>
            <pc:docMk/>
            <pc:sldMk cId="2145071622" sldId="300"/>
            <ac:spMk id="5" creationId="{2D7E9697-506D-CE2D-49DB-5689E78FBB50}"/>
          </ac:spMkLst>
        </pc:spChg>
        <pc:spChg chg="mod ord">
          <ac:chgData name="Katterhenry, Kelci A" userId="S::kakatterhe1@eagles.usi.edu::1469ef79-054e-4907-8065-a8357b089ce0" providerId="AD" clId="Web-{4310A874-E71F-4D74-7AD1-659A4C00847D}" dt="2023-04-05T15:48:14.984" v="353" actId="1076"/>
          <ac:spMkLst>
            <pc:docMk/>
            <pc:sldMk cId="2145071622" sldId="300"/>
            <ac:spMk id="6" creationId="{B96E4AB8-D808-99F0-8537-D3F5506349F8}"/>
          </ac:spMkLst>
        </pc:spChg>
        <pc:spChg chg="mod ord">
          <ac:chgData name="Katterhenry, Kelci A" userId="S::kakatterhe1@eagles.usi.edu::1469ef79-054e-4907-8065-a8357b089ce0" providerId="AD" clId="Web-{4310A874-E71F-4D74-7AD1-659A4C00847D}" dt="2023-04-05T15:48:55.312" v="357" actId="1076"/>
          <ac:spMkLst>
            <pc:docMk/>
            <pc:sldMk cId="2145071622" sldId="300"/>
            <ac:spMk id="7" creationId="{61A9ACEE-0516-E902-039F-0A833701F493}"/>
          </ac:spMkLst>
        </pc:spChg>
        <pc:spChg chg="mod ord">
          <ac:chgData name="Katterhenry, Kelci A" userId="S::kakatterhe1@eagles.usi.edu::1469ef79-054e-4907-8065-a8357b089ce0" providerId="AD" clId="Web-{4310A874-E71F-4D74-7AD1-659A4C00847D}" dt="2023-04-05T15:49:16.828" v="360" actId="1076"/>
          <ac:spMkLst>
            <pc:docMk/>
            <pc:sldMk cId="2145071622" sldId="300"/>
            <ac:spMk id="8" creationId="{F9418185-CD59-3490-40E0-57B299EE6C4F}"/>
          </ac:spMkLst>
        </pc:spChg>
        <pc:spChg chg="mod ord">
          <ac:chgData name="Katterhenry, Kelci A" userId="S::kakatterhe1@eagles.usi.edu::1469ef79-054e-4907-8065-a8357b089ce0" providerId="AD" clId="Web-{4310A874-E71F-4D74-7AD1-659A4C00847D}" dt="2023-04-05T15:49:39.062" v="363" actId="1076"/>
          <ac:spMkLst>
            <pc:docMk/>
            <pc:sldMk cId="2145071622" sldId="300"/>
            <ac:spMk id="9" creationId="{79BC56CC-B862-4F95-6F5F-4449BA00A7D4}"/>
          </ac:spMkLst>
        </pc:spChg>
        <pc:spChg chg="mod ord">
          <ac:chgData name="Katterhenry, Kelci A" userId="S::kakatterhe1@eagles.usi.edu::1469ef79-054e-4907-8065-a8357b089ce0" providerId="AD" clId="Web-{4310A874-E71F-4D74-7AD1-659A4C00847D}" dt="2023-04-05T15:49:43.499" v="364" actId="1076"/>
          <ac:spMkLst>
            <pc:docMk/>
            <pc:sldMk cId="2145071622" sldId="300"/>
            <ac:spMk id="10" creationId="{AA289ABF-FF26-28DB-2BA4-34E1EC99DD68}"/>
          </ac:spMkLst>
        </pc:spChg>
        <pc:spChg chg="mod ord">
          <ac:chgData name="Katterhenry, Kelci A" userId="S::kakatterhe1@eagles.usi.edu::1469ef79-054e-4907-8065-a8357b089ce0" providerId="AD" clId="Web-{4310A874-E71F-4D74-7AD1-659A4C00847D}" dt="2023-04-05T15:49:34.265" v="362" actId="1076"/>
          <ac:spMkLst>
            <pc:docMk/>
            <pc:sldMk cId="2145071622" sldId="300"/>
            <ac:spMk id="11" creationId="{2886AF51-2AC3-0346-3245-844BCEF3809B}"/>
          </ac:spMkLst>
        </pc:spChg>
        <pc:spChg chg="mod ord">
          <ac:chgData name="Katterhenry, Kelci A" userId="S::kakatterhe1@eagles.usi.edu::1469ef79-054e-4907-8065-a8357b089ce0" providerId="AD" clId="Web-{4310A874-E71F-4D74-7AD1-659A4C00847D}" dt="2023-04-05T15:49:00.765" v="358" actId="1076"/>
          <ac:spMkLst>
            <pc:docMk/>
            <pc:sldMk cId="2145071622" sldId="300"/>
            <ac:spMk id="12" creationId="{10D53763-99D6-4A7C-84D5-DB6D1F2F9441}"/>
          </ac:spMkLst>
        </pc:spChg>
        <pc:spChg chg="mod ord">
          <ac:chgData name="Katterhenry, Kelci A" userId="S::kakatterhe1@eagles.usi.edu::1469ef79-054e-4907-8065-a8357b089ce0" providerId="AD" clId="Web-{4310A874-E71F-4D74-7AD1-659A4C00847D}" dt="2023-04-05T15:49:53.171" v="365" actId="14100"/>
          <ac:spMkLst>
            <pc:docMk/>
            <pc:sldMk cId="2145071622" sldId="300"/>
            <ac:spMk id="13" creationId="{675BE4A0-6EB3-AEC6-B589-B8D0AC85CDB2}"/>
          </ac:spMkLst>
        </pc:spChg>
        <pc:spChg chg="add del mod ord">
          <ac:chgData name="Katterhenry, Kelci A" userId="S::kakatterhe1@eagles.usi.edu::1469ef79-054e-4907-8065-a8357b089ce0" providerId="AD" clId="Web-{4310A874-E71F-4D74-7AD1-659A4C00847D}" dt="2023-04-05T15:32:02.398" v="48"/>
          <ac:spMkLst>
            <pc:docMk/>
            <pc:sldMk cId="2145071622" sldId="300"/>
            <ac:spMk id="14" creationId="{3927D7ED-FDF8-046F-0883-D959AE7AF4B8}"/>
          </ac:spMkLst>
        </pc:spChg>
        <pc:spChg chg="add del mod ord">
          <ac:chgData name="Katterhenry, Kelci A" userId="S::kakatterhe1@eagles.usi.edu::1469ef79-054e-4907-8065-a8357b089ce0" providerId="AD" clId="Web-{4310A874-E71F-4D74-7AD1-659A4C00847D}" dt="2023-04-05T15:32:02.398" v="48"/>
          <ac:spMkLst>
            <pc:docMk/>
            <pc:sldMk cId="2145071622" sldId="300"/>
            <ac:spMk id="15" creationId="{C7B0D9DB-B64E-0152-311E-ACBF458FD08F}"/>
          </ac:spMkLst>
        </pc:spChg>
        <pc:spChg chg="add del mod ord">
          <ac:chgData name="Katterhenry, Kelci A" userId="S::kakatterhe1@eagles.usi.edu::1469ef79-054e-4907-8065-a8357b089ce0" providerId="AD" clId="Web-{4310A874-E71F-4D74-7AD1-659A4C00847D}" dt="2023-04-05T15:32:02.398" v="48"/>
          <ac:spMkLst>
            <pc:docMk/>
            <pc:sldMk cId="2145071622" sldId="300"/>
            <ac:spMk id="16" creationId="{10382D02-5D53-BC35-1FAF-D2620B7772C5}"/>
          </ac:spMkLst>
        </pc:spChg>
        <pc:spChg chg="add del mod ord">
          <ac:chgData name="Katterhenry, Kelci A" userId="S::kakatterhe1@eagles.usi.edu::1469ef79-054e-4907-8065-a8357b089ce0" providerId="AD" clId="Web-{4310A874-E71F-4D74-7AD1-659A4C00847D}" dt="2023-04-05T15:32:02.398" v="48"/>
          <ac:spMkLst>
            <pc:docMk/>
            <pc:sldMk cId="2145071622" sldId="300"/>
            <ac:spMk id="17" creationId="{E2C87744-46AE-6D4A-4023-6926C6176657}"/>
          </ac:spMkLst>
        </pc:spChg>
      </pc:sldChg>
      <pc:sldChg chg="modSp mod modClrScheme chgLayout">
        <pc:chgData name="Katterhenry, Kelci A" userId="S::kakatterhe1@eagles.usi.edu::1469ef79-054e-4907-8065-a8357b089ce0" providerId="AD" clId="Web-{4310A874-E71F-4D74-7AD1-659A4C00847D}" dt="2023-04-05T15:52:27.733" v="383" actId="1076"/>
        <pc:sldMkLst>
          <pc:docMk/>
          <pc:sldMk cId="1405283730" sldId="301"/>
        </pc:sldMkLst>
        <pc:spChg chg="mod ord">
          <ac:chgData name="Katterhenry, Kelci A" userId="S::kakatterhe1@eagles.usi.edu::1469ef79-054e-4907-8065-a8357b089ce0" providerId="AD" clId="Web-{4310A874-E71F-4D74-7AD1-659A4C00847D}" dt="2023-04-05T15:32:16.101" v="51"/>
          <ac:spMkLst>
            <pc:docMk/>
            <pc:sldMk cId="1405283730" sldId="301"/>
            <ac:spMk id="3" creationId="{03C161DA-83BA-C6EF-58EE-26E0F0BC47B4}"/>
          </ac:spMkLst>
        </pc:spChg>
        <pc:spChg chg="mod ord">
          <ac:chgData name="Katterhenry, Kelci A" userId="S::kakatterhe1@eagles.usi.edu::1469ef79-054e-4907-8065-a8357b089ce0" providerId="AD" clId="Web-{4310A874-E71F-4D74-7AD1-659A4C00847D}" dt="2023-04-05T15:50:46.171" v="371" actId="1076"/>
          <ac:spMkLst>
            <pc:docMk/>
            <pc:sldMk cId="1405283730" sldId="301"/>
            <ac:spMk id="4" creationId="{10CCD14C-F636-A5FF-C0AD-CC4C6C41CD22}"/>
          </ac:spMkLst>
        </pc:spChg>
        <pc:spChg chg="mod ord">
          <ac:chgData name="Katterhenry, Kelci A" userId="S::kakatterhe1@eagles.usi.edu::1469ef79-054e-4907-8065-a8357b089ce0" providerId="AD" clId="Web-{4310A874-E71F-4D74-7AD1-659A4C00847D}" dt="2023-04-05T15:51:04.468" v="373" actId="1076"/>
          <ac:spMkLst>
            <pc:docMk/>
            <pc:sldMk cId="1405283730" sldId="301"/>
            <ac:spMk id="5" creationId="{2D7E9697-506D-CE2D-49DB-5689E78FBB50}"/>
          </ac:spMkLst>
        </pc:spChg>
        <pc:spChg chg="mod ord">
          <ac:chgData name="Katterhenry, Kelci A" userId="S::kakatterhe1@eagles.usi.edu::1469ef79-054e-4907-8065-a8357b089ce0" providerId="AD" clId="Web-{4310A874-E71F-4D74-7AD1-659A4C00847D}" dt="2023-04-05T15:51:37.764" v="378" actId="1076"/>
          <ac:spMkLst>
            <pc:docMk/>
            <pc:sldMk cId="1405283730" sldId="301"/>
            <ac:spMk id="6" creationId="{B96E4AB8-D808-99F0-8537-D3F5506349F8}"/>
          </ac:spMkLst>
        </pc:spChg>
        <pc:spChg chg="mod ord">
          <ac:chgData name="Katterhenry, Kelci A" userId="S::kakatterhe1@eagles.usi.edu::1469ef79-054e-4907-8065-a8357b089ce0" providerId="AD" clId="Web-{4310A874-E71F-4D74-7AD1-659A4C00847D}" dt="2023-04-05T15:52:01.483" v="381" actId="1076"/>
          <ac:spMkLst>
            <pc:docMk/>
            <pc:sldMk cId="1405283730" sldId="301"/>
            <ac:spMk id="7" creationId="{61A9ACEE-0516-E902-039F-0A833701F493}"/>
          </ac:spMkLst>
        </pc:spChg>
        <pc:spChg chg="mod ord">
          <ac:chgData name="Katterhenry, Kelci A" userId="S::kakatterhe1@eagles.usi.edu::1469ef79-054e-4907-8065-a8357b089ce0" providerId="AD" clId="Web-{4310A874-E71F-4D74-7AD1-659A4C00847D}" dt="2023-04-05T15:50:51.358" v="372" actId="1076"/>
          <ac:spMkLst>
            <pc:docMk/>
            <pc:sldMk cId="1405283730" sldId="301"/>
            <ac:spMk id="9" creationId="{79BC56CC-B862-4F95-6F5F-4449BA00A7D4}"/>
          </ac:spMkLst>
        </pc:spChg>
        <pc:spChg chg="mod ord">
          <ac:chgData name="Katterhenry, Kelci A" userId="S::kakatterhe1@eagles.usi.edu::1469ef79-054e-4907-8065-a8357b089ce0" providerId="AD" clId="Web-{4310A874-E71F-4D74-7AD1-659A4C00847D}" dt="2023-04-05T15:51:09.936" v="374" actId="1076"/>
          <ac:spMkLst>
            <pc:docMk/>
            <pc:sldMk cId="1405283730" sldId="301"/>
            <ac:spMk id="10" creationId="{AA289ABF-FF26-28DB-2BA4-34E1EC99DD68}"/>
          </ac:spMkLst>
        </pc:spChg>
        <pc:spChg chg="mod ord">
          <ac:chgData name="Katterhenry, Kelci A" userId="S::kakatterhe1@eagles.usi.edu::1469ef79-054e-4907-8065-a8357b089ce0" providerId="AD" clId="Web-{4310A874-E71F-4D74-7AD1-659A4C00847D}" dt="2023-04-05T15:51:43.608" v="379" actId="1076"/>
          <ac:spMkLst>
            <pc:docMk/>
            <pc:sldMk cId="1405283730" sldId="301"/>
            <ac:spMk id="11" creationId="{2886AF51-2AC3-0346-3245-844BCEF3809B}"/>
          </ac:spMkLst>
        </pc:spChg>
        <pc:spChg chg="mod ord">
          <ac:chgData name="Katterhenry, Kelci A" userId="S::kakatterhe1@eagles.usi.edu::1469ef79-054e-4907-8065-a8357b089ce0" providerId="AD" clId="Web-{4310A874-E71F-4D74-7AD1-659A4C00847D}" dt="2023-04-05T15:52:27.733" v="383" actId="1076"/>
          <ac:spMkLst>
            <pc:docMk/>
            <pc:sldMk cId="1405283730" sldId="301"/>
            <ac:spMk id="12" creationId="{10D53763-99D6-4A7C-84D5-DB6D1F2F9441}"/>
          </ac:spMkLst>
        </pc:spChg>
      </pc:sldChg>
      <pc:sldChg chg="modSp mod modClrScheme chgLayout">
        <pc:chgData name="Katterhenry, Kelci A" userId="S::kakatterhe1@eagles.usi.edu::1469ef79-054e-4907-8065-a8357b089ce0" providerId="AD" clId="Web-{4310A874-E71F-4D74-7AD1-659A4C00847D}" dt="2023-04-05T15:32:16.101" v="51"/>
        <pc:sldMkLst>
          <pc:docMk/>
          <pc:sldMk cId="2349981702" sldId="303"/>
        </pc:sldMkLst>
        <pc:spChg chg="mod ord">
          <ac:chgData name="Katterhenry, Kelci A" userId="S::kakatterhe1@eagles.usi.edu::1469ef79-054e-4907-8065-a8357b089ce0" providerId="AD" clId="Web-{4310A874-E71F-4D74-7AD1-659A4C00847D}" dt="2023-04-05T15:32:16.101" v="51"/>
          <ac:spMkLst>
            <pc:docMk/>
            <pc:sldMk cId="2349981702" sldId="303"/>
            <ac:spMk id="3" creationId="{50405842-9838-5159-1995-8EBE165516EE}"/>
          </ac:spMkLst>
        </pc:spChg>
        <pc:spChg chg="mod ord">
          <ac:chgData name="Katterhenry, Kelci A" userId="S::kakatterhe1@eagles.usi.edu::1469ef79-054e-4907-8065-a8357b089ce0" providerId="AD" clId="Web-{4310A874-E71F-4D74-7AD1-659A4C00847D}" dt="2023-04-05T15:32:16.101" v="51"/>
          <ac:spMkLst>
            <pc:docMk/>
            <pc:sldMk cId="2349981702" sldId="303"/>
            <ac:spMk id="14" creationId="{98C04CB6-DF81-E64C-0E56-C055D95DC283}"/>
          </ac:spMkLst>
        </pc:spChg>
        <pc:spChg chg="mod ord">
          <ac:chgData name="Katterhenry, Kelci A" userId="S::kakatterhe1@eagles.usi.edu::1469ef79-054e-4907-8065-a8357b089ce0" providerId="AD" clId="Web-{4310A874-E71F-4D74-7AD1-659A4C00847D}" dt="2023-04-05T15:32:16.101" v="51"/>
          <ac:spMkLst>
            <pc:docMk/>
            <pc:sldMk cId="2349981702" sldId="303"/>
            <ac:spMk id="15" creationId="{DD46F47D-7675-1538-009E-BD0A7519BC5E}"/>
          </ac:spMkLst>
        </pc:spChg>
        <pc:spChg chg="mod ord">
          <ac:chgData name="Katterhenry, Kelci A" userId="S::kakatterhe1@eagles.usi.edu::1469ef79-054e-4907-8065-a8357b089ce0" providerId="AD" clId="Web-{4310A874-E71F-4D74-7AD1-659A4C00847D}" dt="2023-04-05T15:32:16.101" v="51"/>
          <ac:spMkLst>
            <pc:docMk/>
            <pc:sldMk cId="2349981702" sldId="303"/>
            <ac:spMk id="16" creationId="{FB34AD88-57D1-5759-F64A-B01D5DC44E9F}"/>
          </ac:spMkLst>
        </pc:spChg>
      </pc:sldChg>
      <pc:sldChg chg="modSp mod modClrScheme chgLayout">
        <pc:chgData name="Katterhenry, Kelci A" userId="S::kakatterhe1@eagles.usi.edu::1469ef79-054e-4907-8065-a8357b089ce0" providerId="AD" clId="Web-{4310A874-E71F-4D74-7AD1-659A4C00847D}" dt="2023-04-05T16:36:03.307" v="956" actId="20577"/>
        <pc:sldMkLst>
          <pc:docMk/>
          <pc:sldMk cId="2940293535" sldId="304"/>
        </pc:sldMkLst>
        <pc:spChg chg="mod ord">
          <ac:chgData name="Katterhenry, Kelci A" userId="S::kakatterhe1@eagles.usi.edu::1469ef79-054e-4907-8065-a8357b089ce0" providerId="AD" clId="Web-{4310A874-E71F-4D74-7AD1-659A4C00847D}" dt="2023-04-05T15:32:16.101" v="51"/>
          <ac:spMkLst>
            <pc:docMk/>
            <pc:sldMk cId="2940293535" sldId="304"/>
            <ac:spMk id="3" creationId="{50405842-9838-5159-1995-8EBE165516EE}"/>
          </ac:spMkLst>
        </pc:spChg>
        <pc:spChg chg="mod ord">
          <ac:chgData name="Katterhenry, Kelci A" userId="S::kakatterhe1@eagles.usi.edu::1469ef79-054e-4907-8065-a8357b089ce0" providerId="AD" clId="Web-{4310A874-E71F-4D74-7AD1-659A4C00847D}" dt="2023-04-05T16:13:49.239" v="457" actId="20577"/>
          <ac:spMkLst>
            <pc:docMk/>
            <pc:sldMk cId="2940293535" sldId="304"/>
            <ac:spMk id="14" creationId="{98C04CB6-DF81-E64C-0E56-C055D95DC283}"/>
          </ac:spMkLst>
        </pc:spChg>
        <pc:spChg chg="mod ord">
          <ac:chgData name="Katterhenry, Kelci A" userId="S::kakatterhe1@eagles.usi.edu::1469ef79-054e-4907-8065-a8357b089ce0" providerId="AD" clId="Web-{4310A874-E71F-4D74-7AD1-659A4C00847D}" dt="2023-04-05T16:36:03.307" v="956" actId="20577"/>
          <ac:spMkLst>
            <pc:docMk/>
            <pc:sldMk cId="2940293535" sldId="304"/>
            <ac:spMk id="15" creationId="{DD46F47D-7675-1538-009E-BD0A7519BC5E}"/>
          </ac:spMkLst>
        </pc:spChg>
        <pc:spChg chg="mod ord">
          <ac:chgData name="Katterhenry, Kelci A" userId="S::kakatterhe1@eagles.usi.edu::1469ef79-054e-4907-8065-a8357b089ce0" providerId="AD" clId="Web-{4310A874-E71F-4D74-7AD1-659A4C00847D}" dt="2023-04-05T16:13:24.723" v="444" actId="20577"/>
          <ac:spMkLst>
            <pc:docMk/>
            <pc:sldMk cId="2940293535" sldId="304"/>
            <ac:spMk id="16" creationId="{FB34AD88-57D1-5759-F64A-B01D5DC44E9F}"/>
          </ac:spMkLst>
        </pc:spChg>
      </pc:sldChg>
      <pc:sldChg chg="modSp mod modClrScheme chgLayout">
        <pc:chgData name="Katterhenry, Kelci A" userId="S::kakatterhe1@eagles.usi.edu::1469ef79-054e-4907-8065-a8357b089ce0" providerId="AD" clId="Web-{4310A874-E71F-4D74-7AD1-659A4C00847D}" dt="2023-04-05T15:42:59.940" v="301" actId="20577"/>
        <pc:sldMkLst>
          <pc:docMk/>
          <pc:sldMk cId="3114802437" sldId="305"/>
        </pc:sldMkLst>
        <pc:spChg chg="mod ord">
          <ac:chgData name="Katterhenry, Kelci A" userId="S::kakatterhe1@eagles.usi.edu::1469ef79-054e-4907-8065-a8357b089ce0" providerId="AD" clId="Web-{4310A874-E71F-4D74-7AD1-659A4C00847D}" dt="2023-04-05T15:32:16.101" v="51"/>
          <ac:spMkLst>
            <pc:docMk/>
            <pc:sldMk cId="3114802437" sldId="305"/>
            <ac:spMk id="3" creationId="{50405842-9838-5159-1995-8EBE165516EE}"/>
          </ac:spMkLst>
        </pc:spChg>
        <pc:spChg chg="mod ord">
          <ac:chgData name="Katterhenry, Kelci A" userId="S::kakatterhe1@eagles.usi.edu::1469ef79-054e-4907-8065-a8357b089ce0" providerId="AD" clId="Web-{4310A874-E71F-4D74-7AD1-659A4C00847D}" dt="2023-04-05T15:32:16.101" v="51"/>
          <ac:spMkLst>
            <pc:docMk/>
            <pc:sldMk cId="3114802437" sldId="305"/>
            <ac:spMk id="14" creationId="{98C04CB6-DF81-E64C-0E56-C055D95DC283}"/>
          </ac:spMkLst>
        </pc:spChg>
        <pc:spChg chg="mod ord">
          <ac:chgData name="Katterhenry, Kelci A" userId="S::kakatterhe1@eagles.usi.edu::1469ef79-054e-4907-8065-a8357b089ce0" providerId="AD" clId="Web-{4310A874-E71F-4D74-7AD1-659A4C00847D}" dt="2023-04-05T15:42:59.940" v="301" actId="20577"/>
          <ac:spMkLst>
            <pc:docMk/>
            <pc:sldMk cId="3114802437" sldId="305"/>
            <ac:spMk id="15" creationId="{DD46F47D-7675-1538-009E-BD0A7519BC5E}"/>
          </ac:spMkLst>
        </pc:spChg>
        <pc:spChg chg="mod ord">
          <ac:chgData name="Katterhenry, Kelci A" userId="S::kakatterhe1@eagles.usi.edu::1469ef79-054e-4907-8065-a8357b089ce0" providerId="AD" clId="Web-{4310A874-E71F-4D74-7AD1-659A4C00847D}" dt="2023-04-05T15:32:16.101" v="51"/>
          <ac:spMkLst>
            <pc:docMk/>
            <pc:sldMk cId="3114802437" sldId="305"/>
            <ac:spMk id="16" creationId="{FB34AD88-57D1-5759-F64A-B01D5DC44E9F}"/>
          </ac:spMkLst>
        </pc:spChg>
      </pc:sldChg>
      <pc:sldChg chg="modSp mod modClrScheme chgLayout">
        <pc:chgData name="Katterhenry, Kelci A" userId="S::kakatterhe1@eagles.usi.edu::1469ef79-054e-4907-8065-a8357b089ce0" providerId="AD" clId="Web-{4310A874-E71F-4D74-7AD1-659A4C00847D}" dt="2023-04-05T15:32:16.101" v="51"/>
        <pc:sldMkLst>
          <pc:docMk/>
          <pc:sldMk cId="803128077" sldId="306"/>
        </pc:sldMkLst>
        <pc:spChg chg="mod ord">
          <ac:chgData name="Katterhenry, Kelci A" userId="S::kakatterhe1@eagles.usi.edu::1469ef79-054e-4907-8065-a8357b089ce0" providerId="AD" clId="Web-{4310A874-E71F-4D74-7AD1-659A4C00847D}" dt="2023-04-05T15:32:16.101" v="51"/>
          <ac:spMkLst>
            <pc:docMk/>
            <pc:sldMk cId="803128077" sldId="306"/>
            <ac:spMk id="3" creationId="{50405842-9838-5159-1995-8EBE165516EE}"/>
          </ac:spMkLst>
        </pc:spChg>
        <pc:spChg chg="mod ord">
          <ac:chgData name="Katterhenry, Kelci A" userId="S::kakatterhe1@eagles.usi.edu::1469ef79-054e-4907-8065-a8357b089ce0" providerId="AD" clId="Web-{4310A874-E71F-4D74-7AD1-659A4C00847D}" dt="2023-04-05T15:32:16.101" v="51"/>
          <ac:spMkLst>
            <pc:docMk/>
            <pc:sldMk cId="803128077" sldId="306"/>
            <ac:spMk id="14" creationId="{98C04CB6-DF81-E64C-0E56-C055D95DC283}"/>
          </ac:spMkLst>
        </pc:spChg>
        <pc:spChg chg="mod ord">
          <ac:chgData name="Katterhenry, Kelci A" userId="S::kakatterhe1@eagles.usi.edu::1469ef79-054e-4907-8065-a8357b089ce0" providerId="AD" clId="Web-{4310A874-E71F-4D74-7AD1-659A4C00847D}" dt="2023-04-05T15:32:16.101" v="51"/>
          <ac:spMkLst>
            <pc:docMk/>
            <pc:sldMk cId="803128077" sldId="306"/>
            <ac:spMk id="15" creationId="{DD46F47D-7675-1538-009E-BD0A7519BC5E}"/>
          </ac:spMkLst>
        </pc:spChg>
        <pc:spChg chg="mod ord">
          <ac:chgData name="Katterhenry, Kelci A" userId="S::kakatterhe1@eagles.usi.edu::1469ef79-054e-4907-8065-a8357b089ce0" providerId="AD" clId="Web-{4310A874-E71F-4D74-7AD1-659A4C00847D}" dt="2023-04-05T15:32:16.101" v="51"/>
          <ac:spMkLst>
            <pc:docMk/>
            <pc:sldMk cId="803128077" sldId="306"/>
            <ac:spMk id="16" creationId="{FB34AD88-57D1-5759-F64A-B01D5DC44E9F}"/>
          </ac:spMkLst>
        </pc:spChg>
      </pc:sldChg>
      <pc:sldChg chg="modSp mod modClrScheme chgLayout">
        <pc:chgData name="Katterhenry, Kelci A" userId="S::kakatterhe1@eagles.usi.edu::1469ef79-054e-4907-8065-a8357b089ce0" providerId="AD" clId="Web-{4310A874-E71F-4D74-7AD1-659A4C00847D}" dt="2023-04-05T15:32:16.101" v="51"/>
        <pc:sldMkLst>
          <pc:docMk/>
          <pc:sldMk cId="3118018210" sldId="307"/>
        </pc:sldMkLst>
        <pc:spChg chg="mod ord">
          <ac:chgData name="Katterhenry, Kelci A" userId="S::kakatterhe1@eagles.usi.edu::1469ef79-054e-4907-8065-a8357b089ce0" providerId="AD" clId="Web-{4310A874-E71F-4D74-7AD1-659A4C00847D}" dt="2023-04-05T15:32:16.101" v="51"/>
          <ac:spMkLst>
            <pc:docMk/>
            <pc:sldMk cId="3118018210" sldId="307"/>
            <ac:spMk id="3" creationId="{50405842-9838-5159-1995-8EBE165516EE}"/>
          </ac:spMkLst>
        </pc:spChg>
        <pc:spChg chg="mod ord">
          <ac:chgData name="Katterhenry, Kelci A" userId="S::kakatterhe1@eagles.usi.edu::1469ef79-054e-4907-8065-a8357b089ce0" providerId="AD" clId="Web-{4310A874-E71F-4D74-7AD1-659A4C00847D}" dt="2023-04-05T15:32:16.101" v="51"/>
          <ac:spMkLst>
            <pc:docMk/>
            <pc:sldMk cId="3118018210" sldId="307"/>
            <ac:spMk id="14" creationId="{98C04CB6-DF81-E64C-0E56-C055D95DC283}"/>
          </ac:spMkLst>
        </pc:spChg>
        <pc:spChg chg="mod ord">
          <ac:chgData name="Katterhenry, Kelci A" userId="S::kakatterhe1@eagles.usi.edu::1469ef79-054e-4907-8065-a8357b089ce0" providerId="AD" clId="Web-{4310A874-E71F-4D74-7AD1-659A4C00847D}" dt="2023-04-05T15:32:16.101" v="51"/>
          <ac:spMkLst>
            <pc:docMk/>
            <pc:sldMk cId="3118018210" sldId="307"/>
            <ac:spMk id="15" creationId="{DD46F47D-7675-1538-009E-BD0A7519BC5E}"/>
          </ac:spMkLst>
        </pc:spChg>
        <pc:spChg chg="mod ord">
          <ac:chgData name="Katterhenry, Kelci A" userId="S::kakatterhe1@eagles.usi.edu::1469ef79-054e-4907-8065-a8357b089ce0" providerId="AD" clId="Web-{4310A874-E71F-4D74-7AD1-659A4C00847D}" dt="2023-04-05T15:32:16.101" v="51"/>
          <ac:spMkLst>
            <pc:docMk/>
            <pc:sldMk cId="3118018210" sldId="307"/>
            <ac:spMk id="16" creationId="{FB34AD88-57D1-5759-F64A-B01D5DC44E9F}"/>
          </ac:spMkLst>
        </pc:spChg>
      </pc:sldChg>
      <pc:sldChg chg="modSp mod modClrScheme chgLayout">
        <pc:chgData name="Katterhenry, Kelci A" userId="S::kakatterhe1@eagles.usi.edu::1469ef79-054e-4907-8065-a8357b089ce0" providerId="AD" clId="Web-{4310A874-E71F-4D74-7AD1-659A4C00847D}" dt="2023-04-05T15:32:16.101" v="51"/>
        <pc:sldMkLst>
          <pc:docMk/>
          <pc:sldMk cId="713500605" sldId="308"/>
        </pc:sldMkLst>
        <pc:spChg chg="mod ord">
          <ac:chgData name="Katterhenry, Kelci A" userId="S::kakatterhe1@eagles.usi.edu::1469ef79-054e-4907-8065-a8357b089ce0" providerId="AD" clId="Web-{4310A874-E71F-4D74-7AD1-659A4C00847D}" dt="2023-04-05T15:32:16.101" v="51"/>
          <ac:spMkLst>
            <pc:docMk/>
            <pc:sldMk cId="713500605" sldId="308"/>
            <ac:spMk id="3" creationId="{50405842-9838-5159-1995-8EBE165516EE}"/>
          </ac:spMkLst>
        </pc:spChg>
        <pc:spChg chg="mod ord">
          <ac:chgData name="Katterhenry, Kelci A" userId="S::kakatterhe1@eagles.usi.edu::1469ef79-054e-4907-8065-a8357b089ce0" providerId="AD" clId="Web-{4310A874-E71F-4D74-7AD1-659A4C00847D}" dt="2023-04-05T15:32:16.101" v="51"/>
          <ac:spMkLst>
            <pc:docMk/>
            <pc:sldMk cId="713500605" sldId="308"/>
            <ac:spMk id="14" creationId="{98C04CB6-DF81-E64C-0E56-C055D95DC283}"/>
          </ac:spMkLst>
        </pc:spChg>
        <pc:spChg chg="mod ord">
          <ac:chgData name="Katterhenry, Kelci A" userId="S::kakatterhe1@eagles.usi.edu::1469ef79-054e-4907-8065-a8357b089ce0" providerId="AD" clId="Web-{4310A874-E71F-4D74-7AD1-659A4C00847D}" dt="2023-04-05T15:32:16.101" v="51"/>
          <ac:spMkLst>
            <pc:docMk/>
            <pc:sldMk cId="713500605" sldId="308"/>
            <ac:spMk id="15" creationId="{DD46F47D-7675-1538-009E-BD0A7519BC5E}"/>
          </ac:spMkLst>
        </pc:spChg>
        <pc:spChg chg="mod ord">
          <ac:chgData name="Katterhenry, Kelci A" userId="S::kakatterhe1@eagles.usi.edu::1469ef79-054e-4907-8065-a8357b089ce0" providerId="AD" clId="Web-{4310A874-E71F-4D74-7AD1-659A4C00847D}" dt="2023-04-05T15:32:16.101" v="51"/>
          <ac:spMkLst>
            <pc:docMk/>
            <pc:sldMk cId="713500605" sldId="308"/>
            <ac:spMk id="16" creationId="{FB34AD88-57D1-5759-F64A-B01D5DC44E9F}"/>
          </ac:spMkLst>
        </pc:spChg>
      </pc:sldChg>
      <pc:sldChg chg="modSp mod modClrScheme chgLayout">
        <pc:chgData name="Katterhenry, Kelci A" userId="S::kakatterhe1@eagles.usi.edu::1469ef79-054e-4907-8065-a8357b089ce0" providerId="AD" clId="Web-{4310A874-E71F-4D74-7AD1-659A4C00847D}" dt="2023-04-05T15:55:24.950" v="403" actId="1076"/>
        <pc:sldMkLst>
          <pc:docMk/>
          <pc:sldMk cId="1069279067" sldId="309"/>
        </pc:sldMkLst>
        <pc:spChg chg="mod ord">
          <ac:chgData name="Katterhenry, Kelci A" userId="S::kakatterhe1@eagles.usi.edu::1469ef79-054e-4907-8065-a8357b089ce0" providerId="AD" clId="Web-{4310A874-E71F-4D74-7AD1-659A4C00847D}" dt="2023-04-05T15:32:16.101" v="51"/>
          <ac:spMkLst>
            <pc:docMk/>
            <pc:sldMk cId="1069279067" sldId="309"/>
            <ac:spMk id="3" creationId="{77A3350B-D986-1EFD-70E1-FAC56AAEFF81}"/>
          </ac:spMkLst>
        </pc:spChg>
        <pc:spChg chg="mod ord">
          <ac:chgData name="Katterhenry, Kelci A" userId="S::kakatterhe1@eagles.usi.edu::1469ef79-054e-4907-8065-a8357b089ce0" providerId="AD" clId="Web-{4310A874-E71F-4D74-7AD1-659A4C00847D}" dt="2023-04-05T15:54:16.576" v="395" actId="1076"/>
          <ac:spMkLst>
            <pc:docMk/>
            <pc:sldMk cId="1069279067" sldId="309"/>
            <ac:spMk id="4" creationId="{1499E04F-651B-D709-C7ED-9FF8CE6E5F23}"/>
          </ac:spMkLst>
        </pc:spChg>
        <pc:spChg chg="mod ord">
          <ac:chgData name="Katterhenry, Kelci A" userId="S::kakatterhe1@eagles.usi.edu::1469ef79-054e-4907-8065-a8357b089ce0" providerId="AD" clId="Web-{4310A874-E71F-4D74-7AD1-659A4C00847D}" dt="2023-04-05T15:53:38.076" v="393" actId="1076"/>
          <ac:spMkLst>
            <pc:docMk/>
            <pc:sldMk cId="1069279067" sldId="309"/>
            <ac:spMk id="5" creationId="{B4E09770-580E-CA60-224D-F5D4F93A56AA}"/>
          </ac:spMkLst>
        </pc:spChg>
        <pc:spChg chg="mod ord">
          <ac:chgData name="Katterhenry, Kelci A" userId="S::kakatterhe1@eagles.usi.edu::1469ef79-054e-4907-8065-a8357b089ce0" providerId="AD" clId="Web-{4310A874-E71F-4D74-7AD1-659A4C00847D}" dt="2023-04-05T15:55:00.825" v="400" actId="1076"/>
          <ac:spMkLst>
            <pc:docMk/>
            <pc:sldMk cId="1069279067" sldId="309"/>
            <ac:spMk id="6" creationId="{540B56A8-BBB6-FFF6-25F1-056BECE5B77C}"/>
          </ac:spMkLst>
        </pc:spChg>
        <pc:spChg chg="mod ord">
          <ac:chgData name="Katterhenry, Kelci A" userId="S::kakatterhe1@eagles.usi.edu::1469ef79-054e-4907-8065-a8357b089ce0" providerId="AD" clId="Web-{4310A874-E71F-4D74-7AD1-659A4C00847D}" dt="2023-04-05T15:55:13.200" v="402" actId="1076"/>
          <ac:spMkLst>
            <pc:docMk/>
            <pc:sldMk cId="1069279067" sldId="309"/>
            <ac:spMk id="7" creationId="{D9B36851-D9BD-3855-F8AC-FFB9148752CE}"/>
          </ac:spMkLst>
        </pc:spChg>
        <pc:spChg chg="mod ord">
          <ac:chgData name="Katterhenry, Kelci A" userId="S::kakatterhe1@eagles.usi.edu::1469ef79-054e-4907-8065-a8357b089ce0" providerId="AD" clId="Web-{4310A874-E71F-4D74-7AD1-659A4C00847D}" dt="2023-04-05T15:54:21.935" v="396" actId="1076"/>
          <ac:spMkLst>
            <pc:docMk/>
            <pc:sldMk cId="1069279067" sldId="309"/>
            <ac:spMk id="9" creationId="{119FE9ED-4468-4FF7-9AFC-2F6E3D839430}"/>
          </ac:spMkLst>
        </pc:spChg>
        <pc:spChg chg="mod ord">
          <ac:chgData name="Katterhenry, Kelci A" userId="S::kakatterhe1@eagles.usi.edu::1469ef79-054e-4907-8065-a8357b089ce0" providerId="AD" clId="Web-{4310A874-E71F-4D74-7AD1-659A4C00847D}" dt="2023-04-05T15:54:26.419" v="397" actId="1076"/>
          <ac:spMkLst>
            <pc:docMk/>
            <pc:sldMk cId="1069279067" sldId="309"/>
            <ac:spMk id="10" creationId="{CBBA0256-F8E8-58E3-1622-F78CC699D817}"/>
          </ac:spMkLst>
        </pc:spChg>
        <pc:spChg chg="mod ord">
          <ac:chgData name="Katterhenry, Kelci A" userId="S::kakatterhe1@eagles.usi.edu::1469ef79-054e-4907-8065-a8357b089ce0" providerId="AD" clId="Web-{4310A874-E71F-4D74-7AD1-659A4C00847D}" dt="2023-04-05T15:54:47.075" v="399" actId="1076"/>
          <ac:spMkLst>
            <pc:docMk/>
            <pc:sldMk cId="1069279067" sldId="309"/>
            <ac:spMk id="11" creationId="{96C9DDFC-4503-904F-2EBA-0C6B093C1517}"/>
          </ac:spMkLst>
        </pc:spChg>
        <pc:spChg chg="mod ord">
          <ac:chgData name="Katterhenry, Kelci A" userId="S::kakatterhe1@eagles.usi.edu::1469ef79-054e-4907-8065-a8357b089ce0" providerId="AD" clId="Web-{4310A874-E71F-4D74-7AD1-659A4C00847D}" dt="2023-04-05T15:55:24.950" v="403" actId="1076"/>
          <ac:spMkLst>
            <pc:docMk/>
            <pc:sldMk cId="1069279067" sldId="309"/>
            <ac:spMk id="12" creationId="{93EEFEB3-B655-5F64-2E35-4B71618600EF}"/>
          </ac:spMkLst>
        </pc:spChg>
      </pc:sldChg>
      <pc:sldChg chg="modSp mod modClrScheme chgLayout">
        <pc:chgData name="Katterhenry, Kelci A" userId="S::kakatterhe1@eagles.usi.edu::1469ef79-054e-4907-8065-a8357b089ce0" providerId="AD" clId="Web-{4310A874-E71F-4D74-7AD1-659A4C00847D}" dt="2023-04-05T15:43:59.877" v="318" actId="20577"/>
        <pc:sldMkLst>
          <pc:docMk/>
          <pc:sldMk cId="4147414354" sldId="310"/>
        </pc:sldMkLst>
        <pc:spChg chg="mod ord">
          <ac:chgData name="Katterhenry, Kelci A" userId="S::kakatterhe1@eagles.usi.edu::1469ef79-054e-4907-8065-a8357b089ce0" providerId="AD" clId="Web-{4310A874-E71F-4D74-7AD1-659A4C00847D}" dt="2023-04-05T15:32:16.101" v="51"/>
          <ac:spMkLst>
            <pc:docMk/>
            <pc:sldMk cId="4147414354" sldId="310"/>
            <ac:spMk id="2" creationId="{BDB56DC3-5A37-780D-7A6A-02B2413AC64A}"/>
          </ac:spMkLst>
        </pc:spChg>
        <pc:spChg chg="mod ord">
          <ac:chgData name="Katterhenry, Kelci A" userId="S::kakatterhe1@eagles.usi.edu::1469ef79-054e-4907-8065-a8357b089ce0" providerId="AD" clId="Web-{4310A874-E71F-4D74-7AD1-659A4C00847D}" dt="2023-04-05T15:43:59.877" v="318" actId="20577"/>
          <ac:spMkLst>
            <pc:docMk/>
            <pc:sldMk cId="4147414354" sldId="310"/>
            <ac:spMk id="3" creationId="{A8938BCE-9FCC-A09E-0130-84F3917A2424}"/>
          </ac:spMkLst>
        </pc:spChg>
        <pc:spChg chg="mod ord">
          <ac:chgData name="Katterhenry, Kelci A" userId="S::kakatterhe1@eagles.usi.edu::1469ef79-054e-4907-8065-a8357b089ce0" providerId="AD" clId="Web-{4310A874-E71F-4D74-7AD1-659A4C00847D}" dt="2023-04-05T15:32:16.101" v="51"/>
          <ac:spMkLst>
            <pc:docMk/>
            <pc:sldMk cId="4147414354" sldId="310"/>
            <ac:spMk id="4" creationId="{4560FA21-1691-A157-7162-498D2F534E04}"/>
          </ac:spMkLst>
        </pc:spChg>
        <pc:spChg chg="mod ord">
          <ac:chgData name="Katterhenry, Kelci A" userId="S::kakatterhe1@eagles.usi.edu::1469ef79-054e-4907-8065-a8357b089ce0" providerId="AD" clId="Web-{4310A874-E71F-4D74-7AD1-659A4C00847D}" dt="2023-04-05T15:32:16.101" v="51"/>
          <ac:spMkLst>
            <pc:docMk/>
            <pc:sldMk cId="4147414354" sldId="310"/>
            <ac:spMk id="5" creationId="{6D973597-2D83-6629-4C1E-073F1C96D417}"/>
          </ac:spMkLst>
        </pc:spChg>
        <pc:spChg chg="mod">
          <ac:chgData name="Katterhenry, Kelci A" userId="S::kakatterhe1@eagles.usi.edu::1469ef79-054e-4907-8065-a8357b089ce0" providerId="AD" clId="Web-{4310A874-E71F-4D74-7AD1-659A4C00847D}" dt="2023-04-05T15:43:49.096" v="316" actId="20577"/>
          <ac:spMkLst>
            <pc:docMk/>
            <pc:sldMk cId="4147414354" sldId="310"/>
            <ac:spMk id="10" creationId="{007F2235-8A21-87A8-3527-AC25B47E4EAE}"/>
          </ac:spMkLst>
        </pc:spChg>
      </pc:sldChg>
      <pc:sldChg chg="modSp mod modClrScheme chgLayout">
        <pc:chgData name="Katterhenry, Kelci A" userId="S::kakatterhe1@eagles.usi.edu::1469ef79-054e-4907-8065-a8357b089ce0" providerId="AD" clId="Web-{4310A874-E71F-4D74-7AD1-659A4C00847D}" dt="2023-04-05T15:44:05.517" v="321" actId="20577"/>
        <pc:sldMkLst>
          <pc:docMk/>
          <pc:sldMk cId="4163562894" sldId="311"/>
        </pc:sldMkLst>
        <pc:spChg chg="mod ord">
          <ac:chgData name="Katterhenry, Kelci A" userId="S::kakatterhe1@eagles.usi.edu::1469ef79-054e-4907-8065-a8357b089ce0" providerId="AD" clId="Web-{4310A874-E71F-4D74-7AD1-659A4C00847D}" dt="2023-04-05T15:32:16.101" v="51"/>
          <ac:spMkLst>
            <pc:docMk/>
            <pc:sldMk cId="4163562894" sldId="311"/>
            <ac:spMk id="2" creationId="{BD21A047-DF07-0E49-1658-F7BCDC47E206}"/>
          </ac:spMkLst>
        </pc:spChg>
        <pc:spChg chg="mod ord">
          <ac:chgData name="Katterhenry, Kelci A" userId="S::kakatterhe1@eagles.usi.edu::1469ef79-054e-4907-8065-a8357b089ce0" providerId="AD" clId="Web-{4310A874-E71F-4D74-7AD1-659A4C00847D}" dt="2023-04-05T15:43:44.111" v="315" actId="20577"/>
          <ac:spMkLst>
            <pc:docMk/>
            <pc:sldMk cId="4163562894" sldId="311"/>
            <ac:spMk id="3" creationId="{745E9CA5-0ECD-1BCD-DBD7-15118A281F54}"/>
          </ac:spMkLst>
        </pc:spChg>
        <pc:spChg chg="mod ord">
          <ac:chgData name="Katterhenry, Kelci A" userId="S::kakatterhe1@eagles.usi.edu::1469ef79-054e-4907-8065-a8357b089ce0" providerId="AD" clId="Web-{4310A874-E71F-4D74-7AD1-659A4C00847D}" dt="2023-04-05T15:44:05.517" v="321" actId="20577"/>
          <ac:spMkLst>
            <pc:docMk/>
            <pc:sldMk cId="4163562894" sldId="311"/>
            <ac:spMk id="4" creationId="{FAF2ACD1-3323-A377-0387-B925800F7C5B}"/>
          </ac:spMkLst>
        </pc:spChg>
        <pc:spChg chg="mod ord">
          <ac:chgData name="Katterhenry, Kelci A" userId="S::kakatterhe1@eagles.usi.edu::1469ef79-054e-4907-8065-a8357b089ce0" providerId="AD" clId="Web-{4310A874-E71F-4D74-7AD1-659A4C00847D}" dt="2023-04-05T15:32:16.101" v="51"/>
          <ac:spMkLst>
            <pc:docMk/>
            <pc:sldMk cId="4163562894" sldId="311"/>
            <ac:spMk id="5" creationId="{2BF24129-7B6B-C792-DEEF-C7E3088F9BC0}"/>
          </ac:spMkLst>
        </pc:spChg>
      </pc:sldChg>
      <pc:sldChg chg="modSp mod modClrScheme chgLayout">
        <pc:chgData name="Katterhenry, Kelci A" userId="S::kakatterhe1@eagles.usi.edu::1469ef79-054e-4907-8065-a8357b089ce0" providerId="AD" clId="Web-{4310A874-E71F-4D74-7AD1-659A4C00847D}" dt="2023-04-05T15:44:11.267" v="323" actId="20577"/>
        <pc:sldMkLst>
          <pc:docMk/>
          <pc:sldMk cId="4013050854" sldId="312"/>
        </pc:sldMkLst>
        <pc:spChg chg="mod ord">
          <ac:chgData name="Katterhenry, Kelci A" userId="S::kakatterhe1@eagles.usi.edu::1469ef79-054e-4907-8065-a8357b089ce0" providerId="AD" clId="Web-{4310A874-E71F-4D74-7AD1-659A4C00847D}" dt="2023-04-05T15:32:16.101" v="51"/>
          <ac:spMkLst>
            <pc:docMk/>
            <pc:sldMk cId="4013050854" sldId="312"/>
            <ac:spMk id="2" creationId="{F1A17635-06FF-3410-1BE4-DFF0C208191E}"/>
          </ac:spMkLst>
        </pc:spChg>
        <pc:spChg chg="mod ord">
          <ac:chgData name="Katterhenry, Kelci A" userId="S::kakatterhe1@eagles.usi.edu::1469ef79-054e-4907-8065-a8357b089ce0" providerId="AD" clId="Web-{4310A874-E71F-4D74-7AD1-659A4C00847D}" dt="2023-04-05T15:43:30.830" v="311" actId="20577"/>
          <ac:spMkLst>
            <pc:docMk/>
            <pc:sldMk cId="4013050854" sldId="312"/>
            <ac:spMk id="3" creationId="{A9167C34-808D-1C52-D0B8-39079850F8BA}"/>
          </ac:spMkLst>
        </pc:spChg>
        <pc:spChg chg="mod ord">
          <ac:chgData name="Katterhenry, Kelci A" userId="S::kakatterhe1@eagles.usi.edu::1469ef79-054e-4907-8065-a8357b089ce0" providerId="AD" clId="Web-{4310A874-E71F-4D74-7AD1-659A4C00847D}" dt="2023-04-05T15:44:11.267" v="323" actId="20577"/>
          <ac:spMkLst>
            <pc:docMk/>
            <pc:sldMk cId="4013050854" sldId="312"/>
            <ac:spMk id="4" creationId="{F608C049-3992-EAFE-3D28-8926AF006B52}"/>
          </ac:spMkLst>
        </pc:spChg>
        <pc:spChg chg="mod ord">
          <ac:chgData name="Katterhenry, Kelci A" userId="S::kakatterhe1@eagles.usi.edu::1469ef79-054e-4907-8065-a8357b089ce0" providerId="AD" clId="Web-{4310A874-E71F-4D74-7AD1-659A4C00847D}" dt="2023-04-05T15:32:16.101" v="51"/>
          <ac:spMkLst>
            <pc:docMk/>
            <pc:sldMk cId="4013050854" sldId="312"/>
            <ac:spMk id="5" creationId="{9A6CDE89-7ABE-F978-59F3-8A3D9A1D802D}"/>
          </ac:spMkLst>
        </pc:spChg>
      </pc:sldChg>
      <pc:sldChg chg="modSp mod modClrScheme chgLayout">
        <pc:chgData name="Katterhenry, Kelci A" userId="S::kakatterhe1@eagles.usi.edu::1469ef79-054e-4907-8065-a8357b089ce0" providerId="AD" clId="Web-{4310A874-E71F-4D74-7AD1-659A4C00847D}" dt="2023-04-05T15:44:16.721" v="327" actId="20577"/>
        <pc:sldMkLst>
          <pc:docMk/>
          <pc:sldMk cId="904682629" sldId="313"/>
        </pc:sldMkLst>
        <pc:spChg chg="mod ord">
          <ac:chgData name="Katterhenry, Kelci A" userId="S::kakatterhe1@eagles.usi.edu::1469ef79-054e-4907-8065-a8357b089ce0" providerId="AD" clId="Web-{4310A874-E71F-4D74-7AD1-659A4C00847D}" dt="2023-04-05T15:32:16.101" v="51"/>
          <ac:spMkLst>
            <pc:docMk/>
            <pc:sldMk cId="904682629" sldId="313"/>
            <ac:spMk id="2" creationId="{F45D9CFC-168B-7D57-7099-592150A5A516}"/>
          </ac:spMkLst>
        </pc:spChg>
        <pc:spChg chg="mod ord">
          <ac:chgData name="Katterhenry, Kelci A" userId="S::kakatterhe1@eagles.usi.edu::1469ef79-054e-4907-8065-a8357b089ce0" providerId="AD" clId="Web-{4310A874-E71F-4D74-7AD1-659A4C00847D}" dt="2023-04-05T15:43:22.580" v="308" actId="20577"/>
          <ac:spMkLst>
            <pc:docMk/>
            <pc:sldMk cId="904682629" sldId="313"/>
            <ac:spMk id="3" creationId="{F3B3F6FE-E551-6A8A-4D9F-996964AC40E0}"/>
          </ac:spMkLst>
        </pc:spChg>
        <pc:spChg chg="mod ord">
          <ac:chgData name="Katterhenry, Kelci A" userId="S::kakatterhe1@eagles.usi.edu::1469ef79-054e-4907-8065-a8357b089ce0" providerId="AD" clId="Web-{4310A874-E71F-4D74-7AD1-659A4C00847D}" dt="2023-04-05T15:44:16.721" v="327" actId="20577"/>
          <ac:spMkLst>
            <pc:docMk/>
            <pc:sldMk cId="904682629" sldId="313"/>
            <ac:spMk id="4" creationId="{8D5EEAD2-2E74-1A8C-2959-2702E9D03AA2}"/>
          </ac:spMkLst>
        </pc:spChg>
        <pc:spChg chg="mod ord">
          <ac:chgData name="Katterhenry, Kelci A" userId="S::kakatterhe1@eagles.usi.edu::1469ef79-054e-4907-8065-a8357b089ce0" providerId="AD" clId="Web-{4310A874-E71F-4D74-7AD1-659A4C00847D}" dt="2023-04-05T15:32:16.101" v="51"/>
          <ac:spMkLst>
            <pc:docMk/>
            <pc:sldMk cId="904682629" sldId="313"/>
            <ac:spMk id="5" creationId="{AC575C61-944E-02FF-1D7C-7E8D5D14A4E8}"/>
          </ac:spMkLst>
        </pc:spChg>
      </pc:sldChg>
      <pc:sldChg chg="modSp mod modClrScheme chgLayout">
        <pc:chgData name="Katterhenry, Kelci A" userId="S::kakatterhe1@eagles.usi.edu::1469ef79-054e-4907-8065-a8357b089ce0" providerId="AD" clId="Web-{4310A874-E71F-4D74-7AD1-659A4C00847D}" dt="2023-04-05T15:32:16.101" v="51"/>
        <pc:sldMkLst>
          <pc:docMk/>
          <pc:sldMk cId="1824587039" sldId="314"/>
        </pc:sldMkLst>
        <pc:spChg chg="mod ord">
          <ac:chgData name="Katterhenry, Kelci A" userId="S::kakatterhe1@eagles.usi.edu::1469ef79-054e-4907-8065-a8357b089ce0" providerId="AD" clId="Web-{4310A874-E71F-4D74-7AD1-659A4C00847D}" dt="2023-04-05T15:32:16.101" v="51"/>
          <ac:spMkLst>
            <pc:docMk/>
            <pc:sldMk cId="1824587039" sldId="314"/>
            <ac:spMk id="2" creationId="{3B388DF9-FB99-3069-6EDF-92127FA53124}"/>
          </ac:spMkLst>
        </pc:spChg>
        <pc:spChg chg="mod ord">
          <ac:chgData name="Katterhenry, Kelci A" userId="S::kakatterhe1@eagles.usi.edu::1469ef79-054e-4907-8065-a8357b089ce0" providerId="AD" clId="Web-{4310A874-E71F-4D74-7AD1-659A4C00847D}" dt="2023-04-05T15:32:16.101" v="51"/>
          <ac:spMkLst>
            <pc:docMk/>
            <pc:sldMk cId="1824587039" sldId="314"/>
            <ac:spMk id="3" creationId="{6A26AF96-BD58-08A9-B725-A22191F3488A}"/>
          </ac:spMkLst>
        </pc:spChg>
        <pc:spChg chg="mod ord">
          <ac:chgData name="Katterhenry, Kelci A" userId="S::kakatterhe1@eagles.usi.edu::1469ef79-054e-4907-8065-a8357b089ce0" providerId="AD" clId="Web-{4310A874-E71F-4D74-7AD1-659A4C00847D}" dt="2023-04-05T15:32:16.101" v="51"/>
          <ac:spMkLst>
            <pc:docMk/>
            <pc:sldMk cId="1824587039" sldId="314"/>
            <ac:spMk id="4" creationId="{B484B107-C7C6-1478-CF98-2F49C234AC68}"/>
          </ac:spMkLst>
        </pc:spChg>
        <pc:spChg chg="mod ord">
          <ac:chgData name="Katterhenry, Kelci A" userId="S::kakatterhe1@eagles.usi.edu::1469ef79-054e-4907-8065-a8357b089ce0" providerId="AD" clId="Web-{4310A874-E71F-4D74-7AD1-659A4C00847D}" dt="2023-04-05T15:32:16.101" v="51"/>
          <ac:spMkLst>
            <pc:docMk/>
            <pc:sldMk cId="1824587039" sldId="314"/>
            <ac:spMk id="5" creationId="{8FE742B1-C0F9-EE9A-C3D8-5A5BFAD1EE8C}"/>
          </ac:spMkLst>
        </pc:spChg>
        <pc:spChg chg="mod ord">
          <ac:chgData name="Katterhenry, Kelci A" userId="S::kakatterhe1@eagles.usi.edu::1469ef79-054e-4907-8065-a8357b089ce0" providerId="AD" clId="Web-{4310A874-E71F-4D74-7AD1-659A4C00847D}" dt="2023-04-05T15:32:16.101" v="51"/>
          <ac:spMkLst>
            <pc:docMk/>
            <pc:sldMk cId="1824587039" sldId="314"/>
            <ac:spMk id="6" creationId="{DDB4FAFF-177D-0CEE-5922-84CFAD9B78E1}"/>
          </ac:spMkLst>
        </pc:spChg>
        <pc:spChg chg="mod ord">
          <ac:chgData name="Katterhenry, Kelci A" userId="S::kakatterhe1@eagles.usi.edu::1469ef79-054e-4907-8065-a8357b089ce0" providerId="AD" clId="Web-{4310A874-E71F-4D74-7AD1-659A4C00847D}" dt="2023-04-05T15:32:16.101" v="51"/>
          <ac:spMkLst>
            <pc:docMk/>
            <pc:sldMk cId="1824587039" sldId="314"/>
            <ac:spMk id="7" creationId="{228DCC75-5815-C84D-9D8F-4E7F3132A4F9}"/>
          </ac:spMkLst>
        </pc:spChg>
        <pc:spChg chg="mod ord">
          <ac:chgData name="Katterhenry, Kelci A" userId="S::kakatterhe1@eagles.usi.edu::1469ef79-054e-4907-8065-a8357b089ce0" providerId="AD" clId="Web-{4310A874-E71F-4D74-7AD1-659A4C00847D}" dt="2023-04-05T15:32:16.101" v="51"/>
          <ac:spMkLst>
            <pc:docMk/>
            <pc:sldMk cId="1824587039" sldId="314"/>
            <ac:spMk id="8" creationId="{97AC14BE-429F-DBAC-D404-91B24130A028}"/>
          </ac:spMkLst>
        </pc:spChg>
      </pc:sldChg>
      <pc:sldChg chg="addSp modSp mod modClrScheme chgLayout modNotes">
        <pc:chgData name="Katterhenry, Kelci A" userId="S::kakatterhe1@eagles.usi.edu::1469ef79-054e-4907-8065-a8357b089ce0" providerId="AD" clId="Web-{4310A874-E71F-4D74-7AD1-659A4C00847D}" dt="2023-04-05T16:10:02.053" v="442" actId="20577"/>
        <pc:sldMkLst>
          <pc:docMk/>
          <pc:sldMk cId="1252057630" sldId="315"/>
        </pc:sldMkLst>
        <pc:spChg chg="mod ord">
          <ac:chgData name="Katterhenry, Kelci A" userId="S::kakatterhe1@eagles.usi.edu::1469ef79-054e-4907-8065-a8357b089ce0" providerId="AD" clId="Web-{4310A874-E71F-4D74-7AD1-659A4C00847D}" dt="2023-04-05T16:07:02.304" v="414"/>
          <ac:spMkLst>
            <pc:docMk/>
            <pc:sldMk cId="1252057630" sldId="315"/>
            <ac:spMk id="2" creationId="{C40B3574-35AF-A2C5-B798-D6871E180158}"/>
          </ac:spMkLst>
        </pc:spChg>
        <pc:spChg chg="mod ord">
          <ac:chgData name="Katterhenry, Kelci A" userId="S::kakatterhe1@eagles.usi.edu::1469ef79-054e-4907-8065-a8357b089ce0" providerId="AD" clId="Web-{4310A874-E71F-4D74-7AD1-659A4C00847D}" dt="2023-04-05T16:07:51.148" v="425" actId="20577"/>
          <ac:spMkLst>
            <pc:docMk/>
            <pc:sldMk cId="1252057630" sldId="315"/>
            <ac:spMk id="3" creationId="{A0D78EEB-6D6E-0696-48A1-0A52D83EB360}"/>
          </ac:spMkLst>
        </pc:spChg>
        <pc:spChg chg="mod ord">
          <ac:chgData name="Katterhenry, Kelci A" userId="S::kakatterhe1@eagles.usi.edu::1469ef79-054e-4907-8065-a8357b089ce0" providerId="AD" clId="Web-{4310A874-E71F-4D74-7AD1-659A4C00847D}" dt="2023-04-05T16:07:02.304" v="414"/>
          <ac:spMkLst>
            <pc:docMk/>
            <pc:sldMk cId="1252057630" sldId="315"/>
            <ac:spMk id="4" creationId="{2B6A103D-1E6A-E3E5-2343-3AF0DF35FEEA}"/>
          </ac:spMkLst>
        </pc:spChg>
        <pc:spChg chg="mod ord">
          <ac:chgData name="Katterhenry, Kelci A" userId="S::kakatterhe1@eagles.usi.edu::1469ef79-054e-4907-8065-a8357b089ce0" providerId="AD" clId="Web-{4310A874-E71F-4D74-7AD1-659A4C00847D}" dt="2023-04-05T16:07:02.304" v="414"/>
          <ac:spMkLst>
            <pc:docMk/>
            <pc:sldMk cId="1252057630" sldId="315"/>
            <ac:spMk id="5" creationId="{776C290D-5EC8-798A-D03A-09F8051E0F9D}"/>
          </ac:spMkLst>
        </pc:spChg>
        <pc:spChg chg="add mod">
          <ac:chgData name="Katterhenry, Kelci A" userId="S::kakatterhe1@eagles.usi.edu::1469ef79-054e-4907-8065-a8357b089ce0" providerId="AD" clId="Web-{4310A874-E71F-4D74-7AD1-659A4C00847D}" dt="2023-04-05T16:10:02.053" v="442" actId="20577"/>
          <ac:spMkLst>
            <pc:docMk/>
            <pc:sldMk cId="1252057630" sldId="315"/>
            <ac:spMk id="7" creationId="{A98AEE01-1048-B27B-F570-5E28EB2824FD}"/>
          </ac:spMkLst>
        </pc:spChg>
        <pc:picChg chg="add mod ord">
          <ac:chgData name="Katterhenry, Kelci A" userId="S::kakatterhe1@eagles.usi.edu::1469ef79-054e-4907-8065-a8357b089ce0" providerId="AD" clId="Web-{4310A874-E71F-4D74-7AD1-659A4C00847D}" dt="2023-04-05T16:07:02.304" v="414"/>
          <ac:picMkLst>
            <pc:docMk/>
            <pc:sldMk cId="1252057630" sldId="315"/>
            <ac:picMk id="6" creationId="{23FBCDCC-20CF-3D76-34B4-79794DC973C0}"/>
          </ac:picMkLst>
        </pc:picChg>
      </pc:sldChg>
      <pc:sldChg chg="modSp mod modClrScheme chgLayout">
        <pc:chgData name="Katterhenry, Kelci A" userId="S::kakatterhe1@eagles.usi.edu::1469ef79-054e-4907-8065-a8357b089ce0" providerId="AD" clId="Web-{4310A874-E71F-4D74-7AD1-659A4C00847D}" dt="2023-04-05T15:42:23.174" v="292" actId="20577"/>
        <pc:sldMkLst>
          <pc:docMk/>
          <pc:sldMk cId="2203758374" sldId="316"/>
        </pc:sldMkLst>
        <pc:spChg chg="mod ord">
          <ac:chgData name="Katterhenry, Kelci A" userId="S::kakatterhe1@eagles.usi.edu::1469ef79-054e-4907-8065-a8357b089ce0" providerId="AD" clId="Web-{4310A874-E71F-4D74-7AD1-659A4C00847D}" dt="2023-04-05T15:32:16.101" v="51"/>
          <ac:spMkLst>
            <pc:docMk/>
            <pc:sldMk cId="2203758374" sldId="316"/>
            <ac:spMk id="2" creationId="{64ADDBA7-3FEC-09F4-5380-F58A2FE0AA6D}"/>
          </ac:spMkLst>
        </pc:spChg>
        <pc:spChg chg="mod ord">
          <ac:chgData name="Katterhenry, Kelci A" userId="S::kakatterhe1@eagles.usi.edu::1469ef79-054e-4907-8065-a8357b089ce0" providerId="AD" clId="Web-{4310A874-E71F-4D74-7AD1-659A4C00847D}" dt="2023-04-05T15:41:49.956" v="282" actId="20577"/>
          <ac:spMkLst>
            <pc:docMk/>
            <pc:sldMk cId="2203758374" sldId="316"/>
            <ac:spMk id="3" creationId="{148B4A18-3AA3-8288-13C8-8C610C2D1B99}"/>
          </ac:spMkLst>
        </pc:spChg>
        <pc:spChg chg="mod ord">
          <ac:chgData name="Katterhenry, Kelci A" userId="S::kakatterhe1@eagles.usi.edu::1469ef79-054e-4907-8065-a8357b089ce0" providerId="AD" clId="Web-{4310A874-E71F-4D74-7AD1-659A4C00847D}" dt="2023-04-05T15:42:23.174" v="292" actId="20577"/>
          <ac:spMkLst>
            <pc:docMk/>
            <pc:sldMk cId="2203758374" sldId="316"/>
            <ac:spMk id="4" creationId="{DDB6137E-7561-0F55-813D-4AF5FF2F7F38}"/>
          </ac:spMkLst>
        </pc:spChg>
        <pc:spChg chg="mod ord">
          <ac:chgData name="Katterhenry, Kelci A" userId="S::kakatterhe1@eagles.usi.edu::1469ef79-054e-4907-8065-a8357b089ce0" providerId="AD" clId="Web-{4310A874-E71F-4D74-7AD1-659A4C00847D}" dt="2023-04-05T15:32:16.101" v="51"/>
          <ac:spMkLst>
            <pc:docMk/>
            <pc:sldMk cId="2203758374" sldId="316"/>
            <ac:spMk id="5" creationId="{72BEDB4B-EDBC-5032-9662-5ADBD2BA0695}"/>
          </ac:spMkLst>
        </pc:spChg>
      </pc:sldChg>
      <pc:sldChg chg="modSp mod modClrScheme chgLayout">
        <pc:chgData name="Katterhenry, Kelci A" userId="S::kakatterhe1@eagles.usi.edu::1469ef79-054e-4907-8065-a8357b089ce0" providerId="AD" clId="Web-{4310A874-E71F-4D74-7AD1-659A4C00847D}" dt="2023-04-05T15:42:32.878" v="295" actId="20577"/>
        <pc:sldMkLst>
          <pc:docMk/>
          <pc:sldMk cId="1872019330" sldId="317"/>
        </pc:sldMkLst>
        <pc:spChg chg="mod ord">
          <ac:chgData name="Katterhenry, Kelci A" userId="S::kakatterhe1@eagles.usi.edu::1469ef79-054e-4907-8065-a8357b089ce0" providerId="AD" clId="Web-{4310A874-E71F-4D74-7AD1-659A4C00847D}" dt="2023-04-05T15:32:16.101" v="51"/>
          <ac:spMkLst>
            <pc:docMk/>
            <pc:sldMk cId="1872019330" sldId="317"/>
            <ac:spMk id="2" creationId="{CDB46B85-77A9-0F34-E619-17DC1289BC49}"/>
          </ac:spMkLst>
        </pc:spChg>
        <pc:spChg chg="mod ord">
          <ac:chgData name="Katterhenry, Kelci A" userId="S::kakatterhe1@eagles.usi.edu::1469ef79-054e-4907-8065-a8357b089ce0" providerId="AD" clId="Web-{4310A874-E71F-4D74-7AD1-659A4C00847D}" dt="2023-04-05T15:41:55.018" v="284" actId="20577"/>
          <ac:spMkLst>
            <pc:docMk/>
            <pc:sldMk cId="1872019330" sldId="317"/>
            <ac:spMk id="3" creationId="{26C357DD-CF22-7EC5-C200-795B51885ACF}"/>
          </ac:spMkLst>
        </pc:spChg>
        <pc:spChg chg="mod ord">
          <ac:chgData name="Katterhenry, Kelci A" userId="S::kakatterhe1@eagles.usi.edu::1469ef79-054e-4907-8065-a8357b089ce0" providerId="AD" clId="Web-{4310A874-E71F-4D74-7AD1-659A4C00847D}" dt="2023-04-05T15:42:32.878" v="295" actId="20577"/>
          <ac:spMkLst>
            <pc:docMk/>
            <pc:sldMk cId="1872019330" sldId="317"/>
            <ac:spMk id="4" creationId="{3E34D6A2-DF56-447B-9442-C55EFD16EF95}"/>
          </ac:spMkLst>
        </pc:spChg>
        <pc:spChg chg="mod ord">
          <ac:chgData name="Katterhenry, Kelci A" userId="S::kakatterhe1@eagles.usi.edu::1469ef79-054e-4907-8065-a8357b089ce0" providerId="AD" clId="Web-{4310A874-E71F-4D74-7AD1-659A4C00847D}" dt="2023-04-05T15:32:16.101" v="51"/>
          <ac:spMkLst>
            <pc:docMk/>
            <pc:sldMk cId="1872019330" sldId="317"/>
            <ac:spMk id="5" creationId="{63FA38E1-D96B-D76B-51B7-D670A88698CA}"/>
          </ac:spMkLst>
        </pc:spChg>
      </pc:sldChg>
      <pc:sldChg chg="modSp mod modClrScheme chgLayout">
        <pc:chgData name="Katterhenry, Kelci A" userId="S::kakatterhe1@eagles.usi.edu::1469ef79-054e-4907-8065-a8357b089ce0" providerId="AD" clId="Web-{4310A874-E71F-4D74-7AD1-659A4C00847D}" dt="2023-04-05T15:42:37.096" v="297" actId="20577"/>
        <pc:sldMkLst>
          <pc:docMk/>
          <pc:sldMk cId="372575520" sldId="318"/>
        </pc:sldMkLst>
        <pc:spChg chg="mod ord">
          <ac:chgData name="Katterhenry, Kelci A" userId="S::kakatterhe1@eagles.usi.edu::1469ef79-054e-4907-8065-a8357b089ce0" providerId="AD" clId="Web-{4310A874-E71F-4D74-7AD1-659A4C00847D}" dt="2023-04-05T15:32:16.101" v="51"/>
          <ac:spMkLst>
            <pc:docMk/>
            <pc:sldMk cId="372575520" sldId="318"/>
            <ac:spMk id="2" creationId="{54532662-5758-42DC-88F5-A564CAAEFE0E}"/>
          </ac:spMkLst>
        </pc:spChg>
        <pc:spChg chg="mod ord">
          <ac:chgData name="Katterhenry, Kelci A" userId="S::kakatterhe1@eagles.usi.edu::1469ef79-054e-4907-8065-a8357b089ce0" providerId="AD" clId="Web-{4310A874-E71F-4D74-7AD1-659A4C00847D}" dt="2023-04-05T15:32:16.101" v="51"/>
          <ac:spMkLst>
            <pc:docMk/>
            <pc:sldMk cId="372575520" sldId="318"/>
            <ac:spMk id="3" creationId="{8A2CED64-04E9-0F13-32EF-2AD96A580FCD}"/>
          </ac:spMkLst>
        </pc:spChg>
        <pc:spChg chg="mod ord">
          <ac:chgData name="Katterhenry, Kelci A" userId="S::kakatterhe1@eagles.usi.edu::1469ef79-054e-4907-8065-a8357b089ce0" providerId="AD" clId="Web-{4310A874-E71F-4D74-7AD1-659A4C00847D}" dt="2023-04-05T15:42:37.096" v="297" actId="20577"/>
          <ac:spMkLst>
            <pc:docMk/>
            <pc:sldMk cId="372575520" sldId="318"/>
            <ac:spMk id="4" creationId="{1C02FE32-BB66-7EEB-DB3E-0164BB041E97}"/>
          </ac:spMkLst>
        </pc:spChg>
        <pc:spChg chg="mod ord">
          <ac:chgData name="Katterhenry, Kelci A" userId="S::kakatterhe1@eagles.usi.edu::1469ef79-054e-4907-8065-a8357b089ce0" providerId="AD" clId="Web-{4310A874-E71F-4D74-7AD1-659A4C00847D}" dt="2023-04-05T15:32:16.101" v="51"/>
          <ac:spMkLst>
            <pc:docMk/>
            <pc:sldMk cId="372575520" sldId="318"/>
            <ac:spMk id="5" creationId="{5C5B4D65-1933-49EF-C7D1-2B10B42BFEFB}"/>
          </ac:spMkLst>
        </pc:spChg>
      </pc:sldChg>
      <pc:sldChg chg="addSp delSp modSp new modNotes">
        <pc:chgData name="Katterhenry, Kelci A" userId="S::kakatterhe1@eagles.usi.edu::1469ef79-054e-4907-8065-a8357b089ce0" providerId="AD" clId="Web-{4310A874-E71F-4D74-7AD1-659A4C00847D}" dt="2023-04-05T16:40:34.430" v="960"/>
        <pc:sldMkLst>
          <pc:docMk/>
          <pc:sldMk cId="39386845" sldId="319"/>
        </pc:sldMkLst>
        <pc:spChg chg="mod">
          <ac:chgData name="Katterhenry, Kelci A" userId="S::kakatterhe1@eagles.usi.edu::1469ef79-054e-4907-8065-a8357b089ce0" providerId="AD" clId="Web-{4310A874-E71F-4D74-7AD1-659A4C00847D}" dt="2023-04-05T16:39:13.947" v="959"/>
          <ac:spMkLst>
            <pc:docMk/>
            <pc:sldMk cId="39386845" sldId="319"/>
            <ac:spMk id="2" creationId="{F62B5C99-8864-9A30-66A4-F959CF1182F3}"/>
          </ac:spMkLst>
        </pc:spChg>
        <pc:spChg chg="del mod">
          <ac:chgData name="Katterhenry, Kelci A" userId="S::kakatterhe1@eagles.usi.edu::1469ef79-054e-4907-8065-a8357b089ce0" providerId="AD" clId="Web-{4310A874-E71F-4D74-7AD1-659A4C00847D}" dt="2023-04-05T16:39:01.165" v="958"/>
          <ac:spMkLst>
            <pc:docMk/>
            <pc:sldMk cId="39386845" sldId="319"/>
            <ac:spMk id="3" creationId="{DE40BC4E-B2A4-3CEB-437A-FF809C494CE0}"/>
          </ac:spMkLst>
        </pc:spChg>
        <pc:spChg chg="mod">
          <ac:chgData name="Katterhenry, Kelci A" userId="S::kakatterhe1@eagles.usi.edu::1469ef79-054e-4907-8065-a8357b089ce0" providerId="AD" clId="Web-{4310A874-E71F-4D74-7AD1-659A4C00847D}" dt="2023-04-05T16:39:13.947" v="959"/>
          <ac:spMkLst>
            <pc:docMk/>
            <pc:sldMk cId="39386845" sldId="319"/>
            <ac:spMk id="4" creationId="{2C360A61-4F4E-BAC6-DD1A-8F3D2B3184CC}"/>
          </ac:spMkLst>
        </pc:spChg>
        <pc:spChg chg="mod">
          <ac:chgData name="Katterhenry, Kelci A" userId="S::kakatterhe1@eagles.usi.edu::1469ef79-054e-4907-8065-a8357b089ce0" providerId="AD" clId="Web-{4310A874-E71F-4D74-7AD1-659A4C00847D}" dt="2023-04-05T16:39:13.947" v="959"/>
          <ac:spMkLst>
            <pc:docMk/>
            <pc:sldMk cId="39386845" sldId="319"/>
            <ac:spMk id="5" creationId="{64199096-B294-60B7-2043-7CD7D6DF1DD1}"/>
          </ac:spMkLst>
        </pc:spChg>
        <pc:picChg chg="add mod ord">
          <ac:chgData name="Katterhenry, Kelci A" userId="S::kakatterhe1@eagles.usi.edu::1469ef79-054e-4907-8065-a8357b089ce0" providerId="AD" clId="Web-{4310A874-E71F-4D74-7AD1-659A4C00847D}" dt="2023-04-05T16:39:13.947" v="959"/>
          <ac:picMkLst>
            <pc:docMk/>
            <pc:sldMk cId="39386845" sldId="319"/>
            <ac:picMk id="6" creationId="{6C03BA33-C2E1-775F-C971-9344DD8D6F7A}"/>
          </ac:picMkLst>
        </pc:picChg>
      </pc:sldChg>
      <pc:sldMasterChg chg="add del addSldLayout delSldLayout">
        <pc:chgData name="Katterhenry, Kelci A" userId="S::kakatterhe1@eagles.usi.edu::1469ef79-054e-4907-8065-a8357b089ce0" providerId="AD" clId="Web-{4310A874-E71F-4D74-7AD1-659A4C00847D}" dt="2023-04-05T15:32:16.101" v="51"/>
        <pc:sldMasterMkLst>
          <pc:docMk/>
          <pc:sldMasterMk cId="154833434" sldId="2147483650"/>
        </pc:sldMasterMkLst>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2631799807" sldId="2147483651"/>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772183257" sldId="2147483652"/>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1681789449" sldId="2147483653"/>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4250832128" sldId="2147483654"/>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3871031321" sldId="2147483655"/>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2071868441" sldId="2147483656"/>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1581182869" sldId="2147483657"/>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2745005521" sldId="2147483658"/>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2234670087" sldId="2147483659"/>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2333964501" sldId="2147483663"/>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220804285" sldId="2147483664"/>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74571298" sldId="2147483667"/>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552850918" sldId="2147483668"/>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2586653762" sldId="2147483669"/>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872516218" sldId="2147483670"/>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185033570" sldId="2147483671"/>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1900709137" sldId="2147483673"/>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1268954110" sldId="2147483674"/>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4248485793" sldId="2147483675"/>
          </pc:sldLayoutMkLst>
        </pc:sldLayoutChg>
        <pc:sldLayoutChg chg="add del">
          <pc:chgData name="Katterhenry, Kelci A" userId="S::kakatterhe1@eagles.usi.edu::1469ef79-054e-4907-8065-a8357b089ce0" providerId="AD" clId="Web-{4310A874-E71F-4D74-7AD1-659A4C00847D}" dt="2023-04-05T15:32:16.101" v="51"/>
          <pc:sldLayoutMkLst>
            <pc:docMk/>
            <pc:sldMasterMk cId="154833434" sldId="2147483650"/>
            <pc:sldLayoutMk cId="2372898826" sldId="2147483676"/>
          </pc:sldLayoutMkLst>
        </pc:sldLayoutChg>
      </pc:sldMasterChg>
      <pc:sldMasterChg chg="add del addSldLayout delSldLayout modSldLayout">
        <pc:chgData name="Katterhenry, Kelci A" userId="S::kakatterhe1@eagles.usi.edu::1469ef79-054e-4907-8065-a8357b089ce0" providerId="AD" clId="Web-{4310A874-E71F-4D74-7AD1-659A4C00847D}" dt="2023-04-05T15:32:16.101" v="51"/>
        <pc:sldMasterMkLst>
          <pc:docMk/>
          <pc:sldMasterMk cId="2003256163" sldId="2147483677"/>
        </pc:sldMasterMkLst>
        <pc:sldLayoutChg chg="add del mod replId">
          <pc:chgData name="Katterhenry, Kelci A" userId="S::kakatterhe1@eagles.usi.edu::1469ef79-054e-4907-8065-a8357b089ce0" providerId="AD" clId="Web-{4310A874-E71F-4D74-7AD1-659A4C00847D}" dt="2023-04-05T15:32:16.101" v="51"/>
          <pc:sldLayoutMkLst>
            <pc:docMk/>
            <pc:sldMasterMk cId="2003256163" sldId="2147483677"/>
            <pc:sldLayoutMk cId="3733863665" sldId="2147483678"/>
          </pc:sldLayoutMkLst>
        </pc:sldLayoutChg>
        <pc:sldLayoutChg chg="add del mod replId">
          <pc:chgData name="Katterhenry, Kelci A" userId="S::kakatterhe1@eagles.usi.edu::1469ef79-054e-4907-8065-a8357b089ce0" providerId="AD" clId="Web-{4310A874-E71F-4D74-7AD1-659A4C00847D}" dt="2023-04-05T15:32:16.101" v="51"/>
          <pc:sldLayoutMkLst>
            <pc:docMk/>
            <pc:sldMasterMk cId="2003256163" sldId="2147483677"/>
            <pc:sldLayoutMk cId="836186401" sldId="2147483679"/>
          </pc:sldLayoutMkLst>
        </pc:sldLayoutChg>
        <pc:sldLayoutChg chg="add del mod replId">
          <pc:chgData name="Katterhenry, Kelci A" userId="S::kakatterhe1@eagles.usi.edu::1469ef79-054e-4907-8065-a8357b089ce0" providerId="AD" clId="Web-{4310A874-E71F-4D74-7AD1-659A4C00847D}" dt="2023-04-05T15:32:16.101" v="51"/>
          <pc:sldLayoutMkLst>
            <pc:docMk/>
            <pc:sldMasterMk cId="2003256163" sldId="2147483677"/>
            <pc:sldLayoutMk cId="1783062655" sldId="2147483680"/>
          </pc:sldLayoutMkLst>
        </pc:sldLayoutChg>
        <pc:sldLayoutChg chg="add del mod replId">
          <pc:chgData name="Katterhenry, Kelci A" userId="S::kakatterhe1@eagles.usi.edu::1469ef79-054e-4907-8065-a8357b089ce0" providerId="AD" clId="Web-{4310A874-E71F-4D74-7AD1-659A4C00847D}" dt="2023-04-05T15:32:16.101" v="51"/>
          <pc:sldLayoutMkLst>
            <pc:docMk/>
            <pc:sldMasterMk cId="2003256163" sldId="2147483677"/>
            <pc:sldLayoutMk cId="4001152017" sldId="2147483681"/>
          </pc:sldLayoutMkLst>
        </pc:sldLayoutChg>
        <pc:sldLayoutChg chg="add del mod replId">
          <pc:chgData name="Katterhenry, Kelci A" userId="S::kakatterhe1@eagles.usi.edu::1469ef79-054e-4907-8065-a8357b089ce0" providerId="AD" clId="Web-{4310A874-E71F-4D74-7AD1-659A4C00847D}" dt="2023-04-05T15:32:16.101" v="51"/>
          <pc:sldLayoutMkLst>
            <pc:docMk/>
            <pc:sldMasterMk cId="2003256163" sldId="2147483677"/>
            <pc:sldLayoutMk cId="396717674" sldId="2147483682"/>
          </pc:sldLayoutMkLst>
        </pc:sldLayoutChg>
        <pc:sldLayoutChg chg="add del mod replId">
          <pc:chgData name="Katterhenry, Kelci A" userId="S::kakatterhe1@eagles.usi.edu::1469ef79-054e-4907-8065-a8357b089ce0" providerId="AD" clId="Web-{4310A874-E71F-4D74-7AD1-659A4C00847D}" dt="2023-04-05T15:32:16.101" v="51"/>
          <pc:sldLayoutMkLst>
            <pc:docMk/>
            <pc:sldMasterMk cId="2003256163" sldId="2147483677"/>
            <pc:sldLayoutMk cId="2756865358" sldId="2147483683"/>
          </pc:sldLayoutMkLst>
        </pc:sldLayoutChg>
        <pc:sldLayoutChg chg="add del mod replId">
          <pc:chgData name="Katterhenry, Kelci A" userId="S::kakatterhe1@eagles.usi.edu::1469ef79-054e-4907-8065-a8357b089ce0" providerId="AD" clId="Web-{4310A874-E71F-4D74-7AD1-659A4C00847D}" dt="2023-04-05T15:32:16.101" v="51"/>
          <pc:sldLayoutMkLst>
            <pc:docMk/>
            <pc:sldMasterMk cId="2003256163" sldId="2147483677"/>
            <pc:sldLayoutMk cId="2755067303" sldId="2147483684"/>
          </pc:sldLayoutMkLst>
        </pc:sldLayoutChg>
        <pc:sldLayoutChg chg="add del mod replId">
          <pc:chgData name="Katterhenry, Kelci A" userId="S::kakatterhe1@eagles.usi.edu::1469ef79-054e-4907-8065-a8357b089ce0" providerId="AD" clId="Web-{4310A874-E71F-4D74-7AD1-659A4C00847D}" dt="2023-04-05T15:32:16.101" v="51"/>
          <pc:sldLayoutMkLst>
            <pc:docMk/>
            <pc:sldMasterMk cId="2003256163" sldId="2147483677"/>
            <pc:sldLayoutMk cId="4022554122" sldId="2147483685"/>
          </pc:sldLayoutMkLst>
        </pc:sldLayoutChg>
        <pc:sldLayoutChg chg="add del mod replId">
          <pc:chgData name="Katterhenry, Kelci A" userId="S::kakatterhe1@eagles.usi.edu::1469ef79-054e-4907-8065-a8357b089ce0" providerId="AD" clId="Web-{4310A874-E71F-4D74-7AD1-659A4C00847D}" dt="2023-04-05T15:32:16.101" v="51"/>
          <pc:sldLayoutMkLst>
            <pc:docMk/>
            <pc:sldMasterMk cId="2003256163" sldId="2147483677"/>
            <pc:sldLayoutMk cId="734505872" sldId="2147483686"/>
          </pc:sldLayoutMkLst>
        </pc:sldLayoutChg>
        <pc:sldLayoutChg chg="add del mod replId">
          <pc:chgData name="Katterhenry, Kelci A" userId="S::kakatterhe1@eagles.usi.edu::1469ef79-054e-4907-8065-a8357b089ce0" providerId="AD" clId="Web-{4310A874-E71F-4D74-7AD1-659A4C00847D}" dt="2023-04-05T15:32:16.101" v="51"/>
          <pc:sldLayoutMkLst>
            <pc:docMk/>
            <pc:sldMasterMk cId="2003256163" sldId="2147483677"/>
            <pc:sldLayoutMk cId="3116929688" sldId="2147483687"/>
          </pc:sldLayoutMkLst>
        </pc:sldLayoutChg>
        <pc:sldLayoutChg chg="add del mod replId">
          <pc:chgData name="Katterhenry, Kelci A" userId="S::kakatterhe1@eagles.usi.edu::1469ef79-054e-4907-8065-a8357b089ce0" providerId="AD" clId="Web-{4310A874-E71F-4D74-7AD1-659A4C00847D}" dt="2023-04-05T15:32:16.101" v="51"/>
          <pc:sldLayoutMkLst>
            <pc:docMk/>
            <pc:sldMasterMk cId="2003256163" sldId="2147483677"/>
            <pc:sldLayoutMk cId="237555345" sldId="2147483688"/>
          </pc:sldLayoutMkLst>
        </pc:sldLayoutChg>
        <pc:sldLayoutChg chg="add del mod replId">
          <pc:chgData name="Katterhenry, Kelci A" userId="S::kakatterhe1@eagles.usi.edu::1469ef79-054e-4907-8065-a8357b089ce0" providerId="AD" clId="Web-{4310A874-E71F-4D74-7AD1-659A4C00847D}" dt="2023-04-05T15:32:16.101" v="51"/>
          <pc:sldLayoutMkLst>
            <pc:docMk/>
            <pc:sldMasterMk cId="2003256163" sldId="2147483677"/>
            <pc:sldLayoutMk cId="2315846290" sldId="2147483689"/>
          </pc:sldLayoutMkLst>
        </pc:sldLayoutChg>
        <pc:sldLayoutChg chg="add del mod replId">
          <pc:chgData name="Katterhenry, Kelci A" userId="S::kakatterhe1@eagles.usi.edu::1469ef79-054e-4907-8065-a8357b089ce0" providerId="AD" clId="Web-{4310A874-E71F-4D74-7AD1-659A4C00847D}" dt="2023-04-05T15:32:16.101" v="51"/>
          <pc:sldLayoutMkLst>
            <pc:docMk/>
            <pc:sldMasterMk cId="2003256163" sldId="2147483677"/>
            <pc:sldLayoutMk cId="2715642130" sldId="2147483690"/>
          </pc:sldLayoutMkLst>
        </pc:sldLayoutChg>
        <pc:sldLayoutChg chg="add del mod replId">
          <pc:chgData name="Katterhenry, Kelci A" userId="S::kakatterhe1@eagles.usi.edu::1469ef79-054e-4907-8065-a8357b089ce0" providerId="AD" clId="Web-{4310A874-E71F-4D74-7AD1-659A4C00847D}" dt="2023-04-05T15:32:16.101" v="51"/>
          <pc:sldLayoutMkLst>
            <pc:docMk/>
            <pc:sldMasterMk cId="2003256163" sldId="2147483677"/>
            <pc:sldLayoutMk cId="160594923" sldId="2147483691"/>
          </pc:sldLayoutMkLst>
        </pc:sldLayoutChg>
      </pc:sldMasterChg>
      <pc:sldMasterChg chg="add del addSldLayout delSldLayout modSldLayout">
        <pc:chgData name="Katterhenry, Kelci A" userId="S::kakatterhe1@eagles.usi.edu::1469ef79-054e-4907-8065-a8357b089ce0" providerId="AD" clId="Web-{4310A874-E71F-4D74-7AD1-659A4C00847D}" dt="2023-04-05T15:32:09.554" v="50"/>
        <pc:sldMasterMkLst>
          <pc:docMk/>
          <pc:sldMasterMk cId="31055892" sldId="2147483692"/>
        </pc:sldMasterMkLst>
        <pc:sldLayoutChg chg="add del mod replId">
          <pc:chgData name="Katterhenry, Kelci A" userId="S::kakatterhe1@eagles.usi.edu::1469ef79-054e-4907-8065-a8357b089ce0" providerId="AD" clId="Web-{4310A874-E71F-4D74-7AD1-659A4C00847D}" dt="2023-04-05T15:32:09.554" v="50"/>
          <pc:sldLayoutMkLst>
            <pc:docMk/>
            <pc:sldMasterMk cId="31055892" sldId="2147483692"/>
            <pc:sldLayoutMk cId="3187254197" sldId="2147483693"/>
          </pc:sldLayoutMkLst>
        </pc:sldLayoutChg>
        <pc:sldLayoutChg chg="add del mod replId">
          <pc:chgData name="Katterhenry, Kelci A" userId="S::kakatterhe1@eagles.usi.edu::1469ef79-054e-4907-8065-a8357b089ce0" providerId="AD" clId="Web-{4310A874-E71F-4D74-7AD1-659A4C00847D}" dt="2023-04-05T15:32:09.554" v="50"/>
          <pc:sldLayoutMkLst>
            <pc:docMk/>
            <pc:sldMasterMk cId="31055892" sldId="2147483692"/>
            <pc:sldLayoutMk cId="1629225897" sldId="2147483694"/>
          </pc:sldLayoutMkLst>
        </pc:sldLayoutChg>
        <pc:sldLayoutChg chg="add del mod replId">
          <pc:chgData name="Katterhenry, Kelci A" userId="S::kakatterhe1@eagles.usi.edu::1469ef79-054e-4907-8065-a8357b089ce0" providerId="AD" clId="Web-{4310A874-E71F-4D74-7AD1-659A4C00847D}" dt="2023-04-05T15:32:09.554" v="50"/>
          <pc:sldLayoutMkLst>
            <pc:docMk/>
            <pc:sldMasterMk cId="31055892" sldId="2147483692"/>
            <pc:sldLayoutMk cId="2787659855" sldId="2147483695"/>
          </pc:sldLayoutMkLst>
        </pc:sldLayoutChg>
        <pc:sldLayoutChg chg="add del mod replId">
          <pc:chgData name="Katterhenry, Kelci A" userId="S::kakatterhe1@eagles.usi.edu::1469ef79-054e-4907-8065-a8357b089ce0" providerId="AD" clId="Web-{4310A874-E71F-4D74-7AD1-659A4C00847D}" dt="2023-04-05T15:32:09.554" v="50"/>
          <pc:sldLayoutMkLst>
            <pc:docMk/>
            <pc:sldMasterMk cId="31055892" sldId="2147483692"/>
            <pc:sldLayoutMk cId="1645321203" sldId="2147483696"/>
          </pc:sldLayoutMkLst>
        </pc:sldLayoutChg>
        <pc:sldLayoutChg chg="add del mod replId">
          <pc:chgData name="Katterhenry, Kelci A" userId="S::kakatterhe1@eagles.usi.edu::1469ef79-054e-4907-8065-a8357b089ce0" providerId="AD" clId="Web-{4310A874-E71F-4D74-7AD1-659A4C00847D}" dt="2023-04-05T15:32:09.554" v="50"/>
          <pc:sldLayoutMkLst>
            <pc:docMk/>
            <pc:sldMasterMk cId="31055892" sldId="2147483692"/>
            <pc:sldLayoutMk cId="2731241792" sldId="2147483697"/>
          </pc:sldLayoutMkLst>
        </pc:sldLayoutChg>
        <pc:sldLayoutChg chg="add del mod replId">
          <pc:chgData name="Katterhenry, Kelci A" userId="S::kakatterhe1@eagles.usi.edu::1469ef79-054e-4907-8065-a8357b089ce0" providerId="AD" clId="Web-{4310A874-E71F-4D74-7AD1-659A4C00847D}" dt="2023-04-05T15:32:09.554" v="50"/>
          <pc:sldLayoutMkLst>
            <pc:docMk/>
            <pc:sldMasterMk cId="31055892" sldId="2147483692"/>
            <pc:sldLayoutMk cId="1794690862" sldId="2147483698"/>
          </pc:sldLayoutMkLst>
        </pc:sldLayoutChg>
        <pc:sldLayoutChg chg="add del mod replId">
          <pc:chgData name="Katterhenry, Kelci A" userId="S::kakatterhe1@eagles.usi.edu::1469ef79-054e-4907-8065-a8357b089ce0" providerId="AD" clId="Web-{4310A874-E71F-4D74-7AD1-659A4C00847D}" dt="2023-04-05T15:32:09.554" v="50"/>
          <pc:sldLayoutMkLst>
            <pc:docMk/>
            <pc:sldMasterMk cId="31055892" sldId="2147483692"/>
            <pc:sldLayoutMk cId="4182177703" sldId="2147483699"/>
          </pc:sldLayoutMkLst>
        </pc:sldLayoutChg>
        <pc:sldLayoutChg chg="add del mod replId">
          <pc:chgData name="Katterhenry, Kelci A" userId="S::kakatterhe1@eagles.usi.edu::1469ef79-054e-4907-8065-a8357b089ce0" providerId="AD" clId="Web-{4310A874-E71F-4D74-7AD1-659A4C00847D}" dt="2023-04-05T15:32:09.554" v="50"/>
          <pc:sldLayoutMkLst>
            <pc:docMk/>
            <pc:sldMasterMk cId="31055892" sldId="2147483692"/>
            <pc:sldLayoutMk cId="794792196" sldId="2147483700"/>
          </pc:sldLayoutMkLst>
        </pc:sldLayoutChg>
        <pc:sldLayoutChg chg="add del mod replId">
          <pc:chgData name="Katterhenry, Kelci A" userId="S::kakatterhe1@eagles.usi.edu::1469ef79-054e-4907-8065-a8357b089ce0" providerId="AD" clId="Web-{4310A874-E71F-4D74-7AD1-659A4C00847D}" dt="2023-04-05T15:32:09.554" v="50"/>
          <pc:sldLayoutMkLst>
            <pc:docMk/>
            <pc:sldMasterMk cId="31055892" sldId="2147483692"/>
            <pc:sldLayoutMk cId="597409751" sldId="2147483701"/>
          </pc:sldLayoutMkLst>
        </pc:sldLayoutChg>
        <pc:sldLayoutChg chg="add del mod replId">
          <pc:chgData name="Katterhenry, Kelci A" userId="S::kakatterhe1@eagles.usi.edu::1469ef79-054e-4907-8065-a8357b089ce0" providerId="AD" clId="Web-{4310A874-E71F-4D74-7AD1-659A4C00847D}" dt="2023-04-05T15:32:09.554" v="50"/>
          <pc:sldLayoutMkLst>
            <pc:docMk/>
            <pc:sldMasterMk cId="31055892" sldId="2147483692"/>
            <pc:sldLayoutMk cId="2955842513" sldId="2147483702"/>
          </pc:sldLayoutMkLst>
        </pc:sldLayoutChg>
        <pc:sldLayoutChg chg="add del mod replId">
          <pc:chgData name="Katterhenry, Kelci A" userId="S::kakatterhe1@eagles.usi.edu::1469ef79-054e-4907-8065-a8357b089ce0" providerId="AD" clId="Web-{4310A874-E71F-4D74-7AD1-659A4C00847D}" dt="2023-04-05T15:32:09.554" v="50"/>
          <pc:sldLayoutMkLst>
            <pc:docMk/>
            <pc:sldMasterMk cId="31055892" sldId="2147483692"/>
            <pc:sldLayoutMk cId="2353893280" sldId="2147483703"/>
          </pc:sldLayoutMkLst>
        </pc:sldLayoutChg>
        <pc:sldLayoutChg chg="add del mod replId">
          <pc:chgData name="Katterhenry, Kelci A" userId="S::kakatterhe1@eagles.usi.edu::1469ef79-054e-4907-8065-a8357b089ce0" providerId="AD" clId="Web-{4310A874-E71F-4D74-7AD1-659A4C00847D}" dt="2023-04-05T15:32:09.554" v="50"/>
          <pc:sldLayoutMkLst>
            <pc:docMk/>
            <pc:sldMasterMk cId="31055892" sldId="2147483692"/>
            <pc:sldLayoutMk cId="575664433" sldId="2147483704"/>
          </pc:sldLayoutMkLst>
        </pc:sldLayoutChg>
        <pc:sldLayoutChg chg="add del mod replId">
          <pc:chgData name="Katterhenry, Kelci A" userId="S::kakatterhe1@eagles.usi.edu::1469ef79-054e-4907-8065-a8357b089ce0" providerId="AD" clId="Web-{4310A874-E71F-4D74-7AD1-659A4C00847D}" dt="2023-04-05T15:32:09.554" v="50"/>
          <pc:sldLayoutMkLst>
            <pc:docMk/>
            <pc:sldMasterMk cId="31055892" sldId="2147483692"/>
            <pc:sldLayoutMk cId="795816058" sldId="2147483705"/>
          </pc:sldLayoutMkLst>
        </pc:sldLayoutChg>
        <pc:sldLayoutChg chg="add del mod replId">
          <pc:chgData name="Katterhenry, Kelci A" userId="S::kakatterhe1@eagles.usi.edu::1469ef79-054e-4907-8065-a8357b089ce0" providerId="AD" clId="Web-{4310A874-E71F-4D74-7AD1-659A4C00847D}" dt="2023-04-05T15:32:09.554" v="50"/>
          <pc:sldLayoutMkLst>
            <pc:docMk/>
            <pc:sldMasterMk cId="31055892" sldId="2147483692"/>
            <pc:sldLayoutMk cId="1300100675" sldId="2147483706"/>
          </pc:sldLayoutMkLst>
        </pc:sldLayoutChg>
      </pc:sldMasterChg>
      <pc:sldMasterChg chg="add del addSldLayout delSldLayout modSldLayout">
        <pc:chgData name="Katterhenry, Kelci A" userId="S::kakatterhe1@eagles.usi.edu::1469ef79-054e-4907-8065-a8357b089ce0" providerId="AD" clId="Web-{4310A874-E71F-4D74-7AD1-659A4C00847D}" dt="2023-04-05T15:32:04.835" v="49"/>
        <pc:sldMasterMkLst>
          <pc:docMk/>
          <pc:sldMasterMk cId="2540913186" sldId="2147483707"/>
        </pc:sldMasterMkLst>
        <pc:sldLayoutChg chg="add del mod replId">
          <pc:chgData name="Katterhenry, Kelci A" userId="S::kakatterhe1@eagles.usi.edu::1469ef79-054e-4907-8065-a8357b089ce0" providerId="AD" clId="Web-{4310A874-E71F-4D74-7AD1-659A4C00847D}" dt="2023-04-05T15:32:04.835" v="49"/>
          <pc:sldLayoutMkLst>
            <pc:docMk/>
            <pc:sldMasterMk cId="2540913186" sldId="2147483707"/>
            <pc:sldLayoutMk cId="470027579" sldId="2147483708"/>
          </pc:sldLayoutMkLst>
        </pc:sldLayoutChg>
        <pc:sldLayoutChg chg="add del mod replId">
          <pc:chgData name="Katterhenry, Kelci A" userId="S::kakatterhe1@eagles.usi.edu::1469ef79-054e-4907-8065-a8357b089ce0" providerId="AD" clId="Web-{4310A874-E71F-4D74-7AD1-659A4C00847D}" dt="2023-04-05T15:32:04.835" v="49"/>
          <pc:sldLayoutMkLst>
            <pc:docMk/>
            <pc:sldMasterMk cId="2540913186" sldId="2147483707"/>
            <pc:sldLayoutMk cId="3931668950" sldId="2147483709"/>
          </pc:sldLayoutMkLst>
        </pc:sldLayoutChg>
        <pc:sldLayoutChg chg="add del mod replId">
          <pc:chgData name="Katterhenry, Kelci A" userId="S::kakatterhe1@eagles.usi.edu::1469ef79-054e-4907-8065-a8357b089ce0" providerId="AD" clId="Web-{4310A874-E71F-4D74-7AD1-659A4C00847D}" dt="2023-04-05T15:32:04.835" v="49"/>
          <pc:sldLayoutMkLst>
            <pc:docMk/>
            <pc:sldMasterMk cId="2540913186" sldId="2147483707"/>
            <pc:sldLayoutMk cId="2326086241" sldId="2147483710"/>
          </pc:sldLayoutMkLst>
        </pc:sldLayoutChg>
        <pc:sldLayoutChg chg="add del mod replId">
          <pc:chgData name="Katterhenry, Kelci A" userId="S::kakatterhe1@eagles.usi.edu::1469ef79-054e-4907-8065-a8357b089ce0" providerId="AD" clId="Web-{4310A874-E71F-4D74-7AD1-659A4C00847D}" dt="2023-04-05T15:32:04.835" v="49"/>
          <pc:sldLayoutMkLst>
            <pc:docMk/>
            <pc:sldMasterMk cId="2540913186" sldId="2147483707"/>
            <pc:sldLayoutMk cId="1285118773" sldId="2147483711"/>
          </pc:sldLayoutMkLst>
        </pc:sldLayoutChg>
        <pc:sldLayoutChg chg="add del mod replId">
          <pc:chgData name="Katterhenry, Kelci A" userId="S::kakatterhe1@eagles.usi.edu::1469ef79-054e-4907-8065-a8357b089ce0" providerId="AD" clId="Web-{4310A874-E71F-4D74-7AD1-659A4C00847D}" dt="2023-04-05T15:32:04.835" v="49"/>
          <pc:sldLayoutMkLst>
            <pc:docMk/>
            <pc:sldMasterMk cId="2540913186" sldId="2147483707"/>
            <pc:sldLayoutMk cId="1399067829" sldId="2147483712"/>
          </pc:sldLayoutMkLst>
        </pc:sldLayoutChg>
        <pc:sldLayoutChg chg="add del mod replId">
          <pc:chgData name="Katterhenry, Kelci A" userId="S::kakatterhe1@eagles.usi.edu::1469ef79-054e-4907-8065-a8357b089ce0" providerId="AD" clId="Web-{4310A874-E71F-4D74-7AD1-659A4C00847D}" dt="2023-04-05T15:32:04.835" v="49"/>
          <pc:sldLayoutMkLst>
            <pc:docMk/>
            <pc:sldMasterMk cId="2540913186" sldId="2147483707"/>
            <pc:sldLayoutMk cId="145744453" sldId="2147483713"/>
          </pc:sldLayoutMkLst>
        </pc:sldLayoutChg>
        <pc:sldLayoutChg chg="add del mod replId">
          <pc:chgData name="Katterhenry, Kelci A" userId="S::kakatterhe1@eagles.usi.edu::1469ef79-054e-4907-8065-a8357b089ce0" providerId="AD" clId="Web-{4310A874-E71F-4D74-7AD1-659A4C00847D}" dt="2023-04-05T15:32:04.835" v="49"/>
          <pc:sldLayoutMkLst>
            <pc:docMk/>
            <pc:sldMasterMk cId="2540913186" sldId="2147483707"/>
            <pc:sldLayoutMk cId="1410799111" sldId="2147483714"/>
          </pc:sldLayoutMkLst>
        </pc:sldLayoutChg>
        <pc:sldLayoutChg chg="add del mod replId">
          <pc:chgData name="Katterhenry, Kelci A" userId="S::kakatterhe1@eagles.usi.edu::1469ef79-054e-4907-8065-a8357b089ce0" providerId="AD" clId="Web-{4310A874-E71F-4D74-7AD1-659A4C00847D}" dt="2023-04-05T15:32:04.835" v="49"/>
          <pc:sldLayoutMkLst>
            <pc:docMk/>
            <pc:sldMasterMk cId="2540913186" sldId="2147483707"/>
            <pc:sldLayoutMk cId="3254787998" sldId="2147483715"/>
          </pc:sldLayoutMkLst>
        </pc:sldLayoutChg>
        <pc:sldLayoutChg chg="add del mod replId">
          <pc:chgData name="Katterhenry, Kelci A" userId="S::kakatterhe1@eagles.usi.edu::1469ef79-054e-4907-8065-a8357b089ce0" providerId="AD" clId="Web-{4310A874-E71F-4D74-7AD1-659A4C00847D}" dt="2023-04-05T15:32:04.835" v="49"/>
          <pc:sldLayoutMkLst>
            <pc:docMk/>
            <pc:sldMasterMk cId="2540913186" sldId="2147483707"/>
            <pc:sldLayoutMk cId="3672310235" sldId="2147483716"/>
          </pc:sldLayoutMkLst>
        </pc:sldLayoutChg>
        <pc:sldLayoutChg chg="add del mod replId">
          <pc:chgData name="Katterhenry, Kelci A" userId="S::kakatterhe1@eagles.usi.edu::1469ef79-054e-4907-8065-a8357b089ce0" providerId="AD" clId="Web-{4310A874-E71F-4D74-7AD1-659A4C00847D}" dt="2023-04-05T15:32:04.835" v="49"/>
          <pc:sldLayoutMkLst>
            <pc:docMk/>
            <pc:sldMasterMk cId="2540913186" sldId="2147483707"/>
            <pc:sldLayoutMk cId="1003670610" sldId="2147483717"/>
          </pc:sldLayoutMkLst>
        </pc:sldLayoutChg>
        <pc:sldLayoutChg chg="add del mod replId">
          <pc:chgData name="Katterhenry, Kelci A" userId="S::kakatterhe1@eagles.usi.edu::1469ef79-054e-4907-8065-a8357b089ce0" providerId="AD" clId="Web-{4310A874-E71F-4D74-7AD1-659A4C00847D}" dt="2023-04-05T15:32:04.835" v="49"/>
          <pc:sldLayoutMkLst>
            <pc:docMk/>
            <pc:sldMasterMk cId="2540913186" sldId="2147483707"/>
            <pc:sldLayoutMk cId="133230638" sldId="2147483718"/>
          </pc:sldLayoutMkLst>
        </pc:sldLayoutChg>
        <pc:sldLayoutChg chg="add del mod replId">
          <pc:chgData name="Katterhenry, Kelci A" userId="S::kakatterhe1@eagles.usi.edu::1469ef79-054e-4907-8065-a8357b089ce0" providerId="AD" clId="Web-{4310A874-E71F-4D74-7AD1-659A4C00847D}" dt="2023-04-05T15:32:04.835" v="49"/>
          <pc:sldLayoutMkLst>
            <pc:docMk/>
            <pc:sldMasterMk cId="2540913186" sldId="2147483707"/>
            <pc:sldLayoutMk cId="933267757" sldId="2147483719"/>
          </pc:sldLayoutMkLst>
        </pc:sldLayoutChg>
        <pc:sldLayoutChg chg="add del mod replId">
          <pc:chgData name="Katterhenry, Kelci A" userId="S::kakatterhe1@eagles.usi.edu::1469ef79-054e-4907-8065-a8357b089ce0" providerId="AD" clId="Web-{4310A874-E71F-4D74-7AD1-659A4C00847D}" dt="2023-04-05T15:32:04.835" v="49"/>
          <pc:sldLayoutMkLst>
            <pc:docMk/>
            <pc:sldMasterMk cId="2540913186" sldId="2147483707"/>
            <pc:sldLayoutMk cId="4249384036" sldId="2147483720"/>
          </pc:sldLayoutMkLst>
        </pc:sldLayoutChg>
        <pc:sldLayoutChg chg="add del mod replId">
          <pc:chgData name="Katterhenry, Kelci A" userId="S::kakatterhe1@eagles.usi.edu::1469ef79-054e-4907-8065-a8357b089ce0" providerId="AD" clId="Web-{4310A874-E71F-4D74-7AD1-659A4C00847D}" dt="2023-04-05T15:32:04.835" v="49"/>
          <pc:sldLayoutMkLst>
            <pc:docMk/>
            <pc:sldMasterMk cId="2540913186" sldId="2147483707"/>
            <pc:sldLayoutMk cId="983935646" sldId="2147483721"/>
          </pc:sldLayoutMkLst>
        </pc:sldLayoutChg>
      </pc:sldMasterChg>
      <pc:sldMasterChg chg="add del addSldLayout delSldLayout modSldLayout">
        <pc:chgData name="Katterhenry, Kelci A" userId="S::kakatterhe1@eagles.usi.edu::1469ef79-054e-4907-8065-a8357b089ce0" providerId="AD" clId="Web-{4310A874-E71F-4D74-7AD1-659A4C00847D}" dt="2023-04-05T15:31:52.210" v="46"/>
        <pc:sldMasterMkLst>
          <pc:docMk/>
          <pc:sldMasterMk cId="2001473380" sldId="2147483722"/>
        </pc:sldMasterMkLst>
        <pc:sldLayoutChg chg="add del mod replId">
          <pc:chgData name="Katterhenry, Kelci A" userId="S::kakatterhe1@eagles.usi.edu::1469ef79-054e-4907-8065-a8357b089ce0" providerId="AD" clId="Web-{4310A874-E71F-4D74-7AD1-659A4C00847D}" dt="2023-04-05T15:31:52.210" v="46"/>
          <pc:sldLayoutMkLst>
            <pc:docMk/>
            <pc:sldMasterMk cId="2001473380" sldId="2147483722"/>
            <pc:sldLayoutMk cId="249157491" sldId="2147483723"/>
          </pc:sldLayoutMkLst>
        </pc:sldLayoutChg>
        <pc:sldLayoutChg chg="add del mod replId">
          <pc:chgData name="Katterhenry, Kelci A" userId="S::kakatterhe1@eagles.usi.edu::1469ef79-054e-4907-8065-a8357b089ce0" providerId="AD" clId="Web-{4310A874-E71F-4D74-7AD1-659A4C00847D}" dt="2023-04-05T15:31:52.210" v="46"/>
          <pc:sldLayoutMkLst>
            <pc:docMk/>
            <pc:sldMasterMk cId="2001473380" sldId="2147483722"/>
            <pc:sldLayoutMk cId="3396143822" sldId="2147483724"/>
          </pc:sldLayoutMkLst>
        </pc:sldLayoutChg>
        <pc:sldLayoutChg chg="add del mod replId">
          <pc:chgData name="Katterhenry, Kelci A" userId="S::kakatterhe1@eagles.usi.edu::1469ef79-054e-4907-8065-a8357b089ce0" providerId="AD" clId="Web-{4310A874-E71F-4D74-7AD1-659A4C00847D}" dt="2023-04-05T15:31:52.210" v="46"/>
          <pc:sldLayoutMkLst>
            <pc:docMk/>
            <pc:sldMasterMk cId="2001473380" sldId="2147483722"/>
            <pc:sldLayoutMk cId="2609899059" sldId="2147483725"/>
          </pc:sldLayoutMkLst>
        </pc:sldLayoutChg>
        <pc:sldLayoutChg chg="add del mod replId">
          <pc:chgData name="Katterhenry, Kelci A" userId="S::kakatterhe1@eagles.usi.edu::1469ef79-054e-4907-8065-a8357b089ce0" providerId="AD" clId="Web-{4310A874-E71F-4D74-7AD1-659A4C00847D}" dt="2023-04-05T15:31:52.210" v="46"/>
          <pc:sldLayoutMkLst>
            <pc:docMk/>
            <pc:sldMasterMk cId="2001473380" sldId="2147483722"/>
            <pc:sldLayoutMk cId="989578048" sldId="2147483726"/>
          </pc:sldLayoutMkLst>
        </pc:sldLayoutChg>
        <pc:sldLayoutChg chg="add del mod replId">
          <pc:chgData name="Katterhenry, Kelci A" userId="S::kakatterhe1@eagles.usi.edu::1469ef79-054e-4907-8065-a8357b089ce0" providerId="AD" clId="Web-{4310A874-E71F-4D74-7AD1-659A4C00847D}" dt="2023-04-05T15:31:52.210" v="46"/>
          <pc:sldLayoutMkLst>
            <pc:docMk/>
            <pc:sldMasterMk cId="2001473380" sldId="2147483722"/>
            <pc:sldLayoutMk cId="1948740833" sldId="2147483727"/>
          </pc:sldLayoutMkLst>
        </pc:sldLayoutChg>
        <pc:sldLayoutChg chg="add del mod replId">
          <pc:chgData name="Katterhenry, Kelci A" userId="S::kakatterhe1@eagles.usi.edu::1469ef79-054e-4907-8065-a8357b089ce0" providerId="AD" clId="Web-{4310A874-E71F-4D74-7AD1-659A4C00847D}" dt="2023-04-05T15:31:52.210" v="46"/>
          <pc:sldLayoutMkLst>
            <pc:docMk/>
            <pc:sldMasterMk cId="2001473380" sldId="2147483722"/>
            <pc:sldLayoutMk cId="3800812077" sldId="2147483728"/>
          </pc:sldLayoutMkLst>
        </pc:sldLayoutChg>
        <pc:sldLayoutChg chg="add del mod replId">
          <pc:chgData name="Katterhenry, Kelci A" userId="S::kakatterhe1@eagles.usi.edu::1469ef79-054e-4907-8065-a8357b089ce0" providerId="AD" clId="Web-{4310A874-E71F-4D74-7AD1-659A4C00847D}" dt="2023-04-05T15:31:52.210" v="46"/>
          <pc:sldLayoutMkLst>
            <pc:docMk/>
            <pc:sldMasterMk cId="2001473380" sldId="2147483722"/>
            <pc:sldLayoutMk cId="2955142323" sldId="2147483729"/>
          </pc:sldLayoutMkLst>
        </pc:sldLayoutChg>
        <pc:sldLayoutChg chg="add del mod replId">
          <pc:chgData name="Katterhenry, Kelci A" userId="S::kakatterhe1@eagles.usi.edu::1469ef79-054e-4907-8065-a8357b089ce0" providerId="AD" clId="Web-{4310A874-E71F-4D74-7AD1-659A4C00847D}" dt="2023-04-05T15:31:52.210" v="46"/>
          <pc:sldLayoutMkLst>
            <pc:docMk/>
            <pc:sldMasterMk cId="2001473380" sldId="2147483722"/>
            <pc:sldLayoutMk cId="2801551162" sldId="2147483730"/>
          </pc:sldLayoutMkLst>
        </pc:sldLayoutChg>
        <pc:sldLayoutChg chg="add del mod replId">
          <pc:chgData name="Katterhenry, Kelci A" userId="S::kakatterhe1@eagles.usi.edu::1469ef79-054e-4907-8065-a8357b089ce0" providerId="AD" clId="Web-{4310A874-E71F-4D74-7AD1-659A4C00847D}" dt="2023-04-05T15:31:52.210" v="46"/>
          <pc:sldLayoutMkLst>
            <pc:docMk/>
            <pc:sldMasterMk cId="2001473380" sldId="2147483722"/>
            <pc:sldLayoutMk cId="2943823019" sldId="2147483731"/>
          </pc:sldLayoutMkLst>
        </pc:sldLayoutChg>
        <pc:sldLayoutChg chg="add del mod replId">
          <pc:chgData name="Katterhenry, Kelci A" userId="S::kakatterhe1@eagles.usi.edu::1469ef79-054e-4907-8065-a8357b089ce0" providerId="AD" clId="Web-{4310A874-E71F-4D74-7AD1-659A4C00847D}" dt="2023-04-05T15:31:52.210" v="46"/>
          <pc:sldLayoutMkLst>
            <pc:docMk/>
            <pc:sldMasterMk cId="2001473380" sldId="2147483722"/>
            <pc:sldLayoutMk cId="3087231886" sldId="2147483732"/>
          </pc:sldLayoutMkLst>
        </pc:sldLayoutChg>
        <pc:sldLayoutChg chg="add del mod replId">
          <pc:chgData name="Katterhenry, Kelci A" userId="S::kakatterhe1@eagles.usi.edu::1469ef79-054e-4907-8065-a8357b089ce0" providerId="AD" clId="Web-{4310A874-E71F-4D74-7AD1-659A4C00847D}" dt="2023-04-05T15:31:52.210" v="46"/>
          <pc:sldLayoutMkLst>
            <pc:docMk/>
            <pc:sldMasterMk cId="2001473380" sldId="2147483722"/>
            <pc:sldLayoutMk cId="4229280592" sldId="2147483733"/>
          </pc:sldLayoutMkLst>
        </pc:sldLayoutChg>
        <pc:sldLayoutChg chg="add del mod replId">
          <pc:chgData name="Katterhenry, Kelci A" userId="S::kakatterhe1@eagles.usi.edu::1469ef79-054e-4907-8065-a8357b089ce0" providerId="AD" clId="Web-{4310A874-E71F-4D74-7AD1-659A4C00847D}" dt="2023-04-05T15:31:52.210" v="46"/>
          <pc:sldLayoutMkLst>
            <pc:docMk/>
            <pc:sldMasterMk cId="2001473380" sldId="2147483722"/>
            <pc:sldLayoutMk cId="1795287442" sldId="2147483734"/>
          </pc:sldLayoutMkLst>
        </pc:sldLayoutChg>
        <pc:sldLayoutChg chg="add del mod replId">
          <pc:chgData name="Katterhenry, Kelci A" userId="S::kakatterhe1@eagles.usi.edu::1469ef79-054e-4907-8065-a8357b089ce0" providerId="AD" clId="Web-{4310A874-E71F-4D74-7AD1-659A4C00847D}" dt="2023-04-05T15:31:52.210" v="46"/>
          <pc:sldLayoutMkLst>
            <pc:docMk/>
            <pc:sldMasterMk cId="2001473380" sldId="2147483722"/>
            <pc:sldLayoutMk cId="1949446028" sldId="2147483735"/>
          </pc:sldLayoutMkLst>
        </pc:sldLayoutChg>
        <pc:sldLayoutChg chg="add del mod replId">
          <pc:chgData name="Katterhenry, Kelci A" userId="S::kakatterhe1@eagles.usi.edu::1469ef79-054e-4907-8065-a8357b089ce0" providerId="AD" clId="Web-{4310A874-E71F-4D74-7AD1-659A4C00847D}" dt="2023-04-05T15:31:52.210" v="46"/>
          <pc:sldLayoutMkLst>
            <pc:docMk/>
            <pc:sldMasterMk cId="2001473380" sldId="2147483722"/>
            <pc:sldLayoutMk cId="1656381448" sldId="2147483736"/>
          </pc:sldLayoutMkLst>
        </pc:sldLayoutChg>
      </pc:sldMasterChg>
      <pc:sldMasterChg chg="add del addSldLayout delSldLayout modSldLayout">
        <pc:chgData name="Katterhenry, Kelci A" userId="S::kakatterhe1@eagles.usi.edu::1469ef79-054e-4907-8065-a8357b089ce0" providerId="AD" clId="Web-{4310A874-E71F-4D74-7AD1-659A4C00847D}" dt="2023-04-05T15:31:37.867" v="27"/>
        <pc:sldMasterMkLst>
          <pc:docMk/>
          <pc:sldMasterMk cId="3815438126" sldId="2147483737"/>
        </pc:sldMasterMkLst>
        <pc:sldLayoutChg chg="add del mod replId">
          <pc:chgData name="Katterhenry, Kelci A" userId="S::kakatterhe1@eagles.usi.edu::1469ef79-054e-4907-8065-a8357b089ce0" providerId="AD" clId="Web-{4310A874-E71F-4D74-7AD1-659A4C00847D}" dt="2023-04-05T15:31:37.867" v="27"/>
          <pc:sldLayoutMkLst>
            <pc:docMk/>
            <pc:sldMasterMk cId="3815438126" sldId="2147483737"/>
            <pc:sldLayoutMk cId="147834908" sldId="2147483738"/>
          </pc:sldLayoutMkLst>
        </pc:sldLayoutChg>
        <pc:sldLayoutChg chg="add del mod replId">
          <pc:chgData name="Katterhenry, Kelci A" userId="S::kakatterhe1@eagles.usi.edu::1469ef79-054e-4907-8065-a8357b089ce0" providerId="AD" clId="Web-{4310A874-E71F-4D74-7AD1-659A4C00847D}" dt="2023-04-05T15:31:37.867" v="27"/>
          <pc:sldLayoutMkLst>
            <pc:docMk/>
            <pc:sldMasterMk cId="3815438126" sldId="2147483737"/>
            <pc:sldLayoutMk cId="2179168740" sldId="2147483739"/>
          </pc:sldLayoutMkLst>
        </pc:sldLayoutChg>
        <pc:sldLayoutChg chg="add del mod replId">
          <pc:chgData name="Katterhenry, Kelci A" userId="S::kakatterhe1@eagles.usi.edu::1469ef79-054e-4907-8065-a8357b089ce0" providerId="AD" clId="Web-{4310A874-E71F-4D74-7AD1-659A4C00847D}" dt="2023-04-05T15:31:37.867" v="27"/>
          <pc:sldLayoutMkLst>
            <pc:docMk/>
            <pc:sldMasterMk cId="3815438126" sldId="2147483737"/>
            <pc:sldLayoutMk cId="2312043769" sldId="2147483740"/>
          </pc:sldLayoutMkLst>
        </pc:sldLayoutChg>
        <pc:sldLayoutChg chg="add del mod replId">
          <pc:chgData name="Katterhenry, Kelci A" userId="S::kakatterhe1@eagles.usi.edu::1469ef79-054e-4907-8065-a8357b089ce0" providerId="AD" clId="Web-{4310A874-E71F-4D74-7AD1-659A4C00847D}" dt="2023-04-05T15:31:37.867" v="27"/>
          <pc:sldLayoutMkLst>
            <pc:docMk/>
            <pc:sldMasterMk cId="3815438126" sldId="2147483737"/>
            <pc:sldLayoutMk cId="2603604217" sldId="2147483741"/>
          </pc:sldLayoutMkLst>
        </pc:sldLayoutChg>
        <pc:sldLayoutChg chg="add del mod replId">
          <pc:chgData name="Katterhenry, Kelci A" userId="S::kakatterhe1@eagles.usi.edu::1469ef79-054e-4907-8065-a8357b089ce0" providerId="AD" clId="Web-{4310A874-E71F-4D74-7AD1-659A4C00847D}" dt="2023-04-05T15:31:37.867" v="27"/>
          <pc:sldLayoutMkLst>
            <pc:docMk/>
            <pc:sldMasterMk cId="3815438126" sldId="2147483737"/>
            <pc:sldLayoutMk cId="3585020705" sldId="2147483742"/>
          </pc:sldLayoutMkLst>
        </pc:sldLayoutChg>
        <pc:sldLayoutChg chg="add del mod replId">
          <pc:chgData name="Katterhenry, Kelci A" userId="S::kakatterhe1@eagles.usi.edu::1469ef79-054e-4907-8065-a8357b089ce0" providerId="AD" clId="Web-{4310A874-E71F-4D74-7AD1-659A4C00847D}" dt="2023-04-05T15:31:37.867" v="27"/>
          <pc:sldLayoutMkLst>
            <pc:docMk/>
            <pc:sldMasterMk cId="3815438126" sldId="2147483737"/>
            <pc:sldLayoutMk cId="3135990405" sldId="2147483743"/>
          </pc:sldLayoutMkLst>
        </pc:sldLayoutChg>
        <pc:sldLayoutChg chg="add del mod replId">
          <pc:chgData name="Katterhenry, Kelci A" userId="S::kakatterhe1@eagles.usi.edu::1469ef79-054e-4907-8065-a8357b089ce0" providerId="AD" clId="Web-{4310A874-E71F-4D74-7AD1-659A4C00847D}" dt="2023-04-05T15:31:37.867" v="27"/>
          <pc:sldLayoutMkLst>
            <pc:docMk/>
            <pc:sldMasterMk cId="3815438126" sldId="2147483737"/>
            <pc:sldLayoutMk cId="806643468" sldId="2147483744"/>
          </pc:sldLayoutMkLst>
        </pc:sldLayoutChg>
        <pc:sldLayoutChg chg="add del mod replId">
          <pc:chgData name="Katterhenry, Kelci A" userId="S::kakatterhe1@eagles.usi.edu::1469ef79-054e-4907-8065-a8357b089ce0" providerId="AD" clId="Web-{4310A874-E71F-4D74-7AD1-659A4C00847D}" dt="2023-04-05T15:31:37.867" v="27"/>
          <pc:sldLayoutMkLst>
            <pc:docMk/>
            <pc:sldMasterMk cId="3815438126" sldId="2147483737"/>
            <pc:sldLayoutMk cId="2328890757" sldId="2147483745"/>
          </pc:sldLayoutMkLst>
        </pc:sldLayoutChg>
        <pc:sldLayoutChg chg="add del mod replId">
          <pc:chgData name="Katterhenry, Kelci A" userId="S::kakatterhe1@eagles.usi.edu::1469ef79-054e-4907-8065-a8357b089ce0" providerId="AD" clId="Web-{4310A874-E71F-4D74-7AD1-659A4C00847D}" dt="2023-04-05T15:31:37.867" v="27"/>
          <pc:sldLayoutMkLst>
            <pc:docMk/>
            <pc:sldMasterMk cId="3815438126" sldId="2147483737"/>
            <pc:sldLayoutMk cId="4230005246" sldId="2147483746"/>
          </pc:sldLayoutMkLst>
        </pc:sldLayoutChg>
        <pc:sldLayoutChg chg="add del mod replId">
          <pc:chgData name="Katterhenry, Kelci A" userId="S::kakatterhe1@eagles.usi.edu::1469ef79-054e-4907-8065-a8357b089ce0" providerId="AD" clId="Web-{4310A874-E71F-4D74-7AD1-659A4C00847D}" dt="2023-04-05T15:31:37.867" v="27"/>
          <pc:sldLayoutMkLst>
            <pc:docMk/>
            <pc:sldMasterMk cId="3815438126" sldId="2147483737"/>
            <pc:sldLayoutMk cId="3680236414" sldId="2147483747"/>
          </pc:sldLayoutMkLst>
        </pc:sldLayoutChg>
        <pc:sldLayoutChg chg="add del mod replId">
          <pc:chgData name="Katterhenry, Kelci A" userId="S::kakatterhe1@eagles.usi.edu::1469ef79-054e-4907-8065-a8357b089ce0" providerId="AD" clId="Web-{4310A874-E71F-4D74-7AD1-659A4C00847D}" dt="2023-04-05T15:31:37.867" v="27"/>
          <pc:sldLayoutMkLst>
            <pc:docMk/>
            <pc:sldMasterMk cId="3815438126" sldId="2147483737"/>
            <pc:sldLayoutMk cId="242471335" sldId="2147483748"/>
          </pc:sldLayoutMkLst>
        </pc:sldLayoutChg>
        <pc:sldLayoutChg chg="add del mod replId">
          <pc:chgData name="Katterhenry, Kelci A" userId="S::kakatterhe1@eagles.usi.edu::1469ef79-054e-4907-8065-a8357b089ce0" providerId="AD" clId="Web-{4310A874-E71F-4D74-7AD1-659A4C00847D}" dt="2023-04-05T15:31:37.867" v="27"/>
          <pc:sldLayoutMkLst>
            <pc:docMk/>
            <pc:sldMasterMk cId="3815438126" sldId="2147483737"/>
            <pc:sldLayoutMk cId="239556327" sldId="2147483749"/>
          </pc:sldLayoutMkLst>
        </pc:sldLayoutChg>
        <pc:sldLayoutChg chg="add del mod replId">
          <pc:chgData name="Katterhenry, Kelci A" userId="S::kakatterhe1@eagles.usi.edu::1469ef79-054e-4907-8065-a8357b089ce0" providerId="AD" clId="Web-{4310A874-E71F-4D74-7AD1-659A4C00847D}" dt="2023-04-05T15:31:37.867" v="27"/>
          <pc:sldLayoutMkLst>
            <pc:docMk/>
            <pc:sldMasterMk cId="3815438126" sldId="2147483737"/>
            <pc:sldLayoutMk cId="2183503487" sldId="2147483750"/>
          </pc:sldLayoutMkLst>
        </pc:sldLayoutChg>
        <pc:sldLayoutChg chg="add del mod replId">
          <pc:chgData name="Katterhenry, Kelci A" userId="S::kakatterhe1@eagles.usi.edu::1469ef79-054e-4907-8065-a8357b089ce0" providerId="AD" clId="Web-{4310A874-E71F-4D74-7AD1-659A4C00847D}" dt="2023-04-05T15:31:37.867" v="27"/>
          <pc:sldLayoutMkLst>
            <pc:docMk/>
            <pc:sldMasterMk cId="3815438126" sldId="2147483737"/>
            <pc:sldLayoutMk cId="4120356556" sldId="2147483751"/>
          </pc:sldLayoutMkLst>
        </pc:sldLayoutChg>
      </pc:sldMasterChg>
    </pc:docChg>
  </pc:docChgLst>
  <pc:docChgLst>
    <pc:chgData name="Katterhenry, Kelci A" userId="1469ef79-054e-4907-8065-a8357b089ce0" providerId="ADAL" clId="{F8BCD4EE-2553-364E-9CEF-1E0E9CA2498F}"/>
    <pc:docChg chg="undo custSel addSld delSld modSld sldOrd">
      <pc:chgData name="Katterhenry, Kelci A" userId="1469ef79-054e-4907-8065-a8357b089ce0" providerId="ADAL" clId="{F8BCD4EE-2553-364E-9CEF-1E0E9CA2498F}" dt="2023-04-11T16:58:14.567" v="25886" actId="20577"/>
      <pc:docMkLst>
        <pc:docMk/>
      </pc:docMkLst>
      <pc:sldChg chg="modSp mod">
        <pc:chgData name="Katterhenry, Kelci A" userId="1469ef79-054e-4907-8065-a8357b089ce0" providerId="ADAL" clId="{F8BCD4EE-2553-364E-9CEF-1E0E9CA2498F}" dt="2023-04-11T16:37:45.274" v="25597" actId="1076"/>
        <pc:sldMkLst>
          <pc:docMk/>
          <pc:sldMk cId="2131568492" sldId="278"/>
        </pc:sldMkLst>
        <pc:spChg chg="mod">
          <ac:chgData name="Katterhenry, Kelci A" userId="1469ef79-054e-4907-8065-a8357b089ce0" providerId="ADAL" clId="{F8BCD4EE-2553-364E-9CEF-1E0E9CA2498F}" dt="2023-04-11T16:37:45.274" v="25597" actId="1076"/>
          <ac:spMkLst>
            <pc:docMk/>
            <pc:sldMk cId="2131568492" sldId="278"/>
            <ac:spMk id="2" creationId="{516860D9-9D47-C0BB-B2B4-4B6F2B36CFCC}"/>
          </ac:spMkLst>
        </pc:spChg>
        <pc:spChg chg="mod">
          <ac:chgData name="Katterhenry, Kelci A" userId="1469ef79-054e-4907-8065-a8357b089ce0" providerId="ADAL" clId="{F8BCD4EE-2553-364E-9CEF-1E0E9CA2498F}" dt="2023-04-10T20:45:49.372" v="25366" actId="113"/>
          <ac:spMkLst>
            <pc:docMk/>
            <pc:sldMk cId="2131568492" sldId="278"/>
            <ac:spMk id="3" creationId="{86C1060B-300F-3CE3-E5AA-D8E29791C960}"/>
          </ac:spMkLst>
        </pc:spChg>
      </pc:sldChg>
      <pc:sldChg chg="modSp mod">
        <pc:chgData name="Katterhenry, Kelci A" userId="1469ef79-054e-4907-8065-a8357b089ce0" providerId="ADAL" clId="{F8BCD4EE-2553-364E-9CEF-1E0E9CA2498F}" dt="2023-04-11T16:36:42.307" v="25571" actId="20577"/>
        <pc:sldMkLst>
          <pc:docMk/>
          <pc:sldMk cId="3855531800" sldId="279"/>
        </pc:sldMkLst>
        <pc:spChg chg="mod">
          <ac:chgData name="Katterhenry, Kelci A" userId="1469ef79-054e-4907-8065-a8357b089ce0" providerId="ADAL" clId="{F8BCD4EE-2553-364E-9CEF-1E0E9CA2498F}" dt="2023-04-11T16:36:42.307" v="25571" actId="20577"/>
          <ac:spMkLst>
            <pc:docMk/>
            <pc:sldMk cId="3855531800" sldId="279"/>
            <ac:spMk id="3" creationId="{4D1F66E5-D2D7-172B-46BA-FEBFE092CC7F}"/>
          </ac:spMkLst>
        </pc:spChg>
      </pc:sldChg>
      <pc:sldChg chg="delSp mod">
        <pc:chgData name="Katterhenry, Kelci A" userId="1469ef79-054e-4907-8065-a8357b089ce0" providerId="ADAL" clId="{F8BCD4EE-2553-364E-9CEF-1E0E9CA2498F}" dt="2023-04-11T16:55:06.793" v="25863" actId="478"/>
        <pc:sldMkLst>
          <pc:docMk/>
          <pc:sldMk cId="979622006" sldId="280"/>
        </pc:sldMkLst>
        <pc:spChg chg="del">
          <ac:chgData name="Katterhenry, Kelci A" userId="1469ef79-054e-4907-8065-a8357b089ce0" providerId="ADAL" clId="{F8BCD4EE-2553-364E-9CEF-1E0E9CA2498F}" dt="2023-04-11T16:55:06.793" v="25863" actId="478"/>
          <ac:spMkLst>
            <pc:docMk/>
            <pc:sldMk cId="979622006" sldId="280"/>
            <ac:spMk id="14" creationId="{03571BF2-FCCE-E7A0-736D-9168D2BBFF63}"/>
          </ac:spMkLst>
        </pc:spChg>
      </pc:sldChg>
      <pc:sldChg chg="delSp mod">
        <pc:chgData name="Katterhenry, Kelci A" userId="1469ef79-054e-4907-8065-a8357b089ce0" providerId="ADAL" clId="{F8BCD4EE-2553-364E-9CEF-1E0E9CA2498F}" dt="2023-04-11T16:54:59.311" v="25862" actId="478"/>
        <pc:sldMkLst>
          <pc:docMk/>
          <pc:sldMk cId="2952923800" sldId="281"/>
        </pc:sldMkLst>
        <pc:spChg chg="del">
          <ac:chgData name="Katterhenry, Kelci A" userId="1469ef79-054e-4907-8065-a8357b089ce0" providerId="ADAL" clId="{F8BCD4EE-2553-364E-9CEF-1E0E9CA2498F}" dt="2023-04-11T16:54:59.311" v="25862" actId="478"/>
          <ac:spMkLst>
            <pc:docMk/>
            <pc:sldMk cId="2952923800" sldId="281"/>
            <ac:spMk id="19" creationId="{2FE52ECF-E44B-E2DF-5173-9B709A233A54}"/>
          </ac:spMkLst>
        </pc:spChg>
      </pc:sldChg>
      <pc:sldChg chg="modSp mod">
        <pc:chgData name="Katterhenry, Kelci A" userId="1469ef79-054e-4907-8065-a8357b089ce0" providerId="ADAL" clId="{F8BCD4EE-2553-364E-9CEF-1E0E9CA2498F}" dt="2023-04-08T01:08:51.665" v="2470" actId="313"/>
        <pc:sldMkLst>
          <pc:docMk/>
          <pc:sldMk cId="3115678944" sldId="295"/>
        </pc:sldMkLst>
        <pc:spChg chg="mod">
          <ac:chgData name="Katterhenry, Kelci A" userId="1469ef79-054e-4907-8065-a8357b089ce0" providerId="ADAL" clId="{F8BCD4EE-2553-364E-9CEF-1E0E9CA2498F}" dt="2023-04-08T01:08:51.665" v="2470" actId="313"/>
          <ac:spMkLst>
            <pc:docMk/>
            <pc:sldMk cId="3115678944" sldId="295"/>
            <ac:spMk id="2" creationId="{952BCBD7-2AB0-7230-DDA0-F56CB12CBC29}"/>
          </ac:spMkLst>
        </pc:spChg>
      </pc:sldChg>
      <pc:sldChg chg="addSp delSp modSp mod modNotesTx">
        <pc:chgData name="Katterhenry, Kelci A" userId="1469ef79-054e-4907-8065-a8357b089ce0" providerId="ADAL" clId="{F8BCD4EE-2553-364E-9CEF-1E0E9CA2498F}" dt="2023-04-11T16:54:11.895" v="25824" actId="20577"/>
        <pc:sldMkLst>
          <pc:docMk/>
          <pc:sldMk cId="2875281291" sldId="299"/>
        </pc:sldMkLst>
        <pc:spChg chg="mod">
          <ac:chgData name="Katterhenry, Kelci A" userId="1469ef79-054e-4907-8065-a8357b089ce0" providerId="ADAL" clId="{F8BCD4EE-2553-364E-9CEF-1E0E9CA2498F}" dt="2023-04-11T16:54:11.895" v="25824" actId="20577"/>
          <ac:spMkLst>
            <pc:docMk/>
            <pc:sldMk cId="2875281291" sldId="299"/>
            <ac:spMk id="9" creationId="{6A17A743-7653-6A42-9566-F826A684FC1C}"/>
          </ac:spMkLst>
        </pc:spChg>
        <pc:spChg chg="mod">
          <ac:chgData name="Katterhenry, Kelci A" userId="1469ef79-054e-4907-8065-a8357b089ce0" providerId="ADAL" clId="{F8BCD4EE-2553-364E-9CEF-1E0E9CA2498F}" dt="2023-04-10T15:53:13.036" v="22202" actId="1076"/>
          <ac:spMkLst>
            <pc:docMk/>
            <pc:sldMk cId="2875281291" sldId="299"/>
            <ac:spMk id="13" creationId="{21C425B9-259D-882E-8D3F-4C0DDCED8D95}"/>
          </ac:spMkLst>
        </pc:spChg>
        <pc:spChg chg="mod">
          <ac:chgData name="Katterhenry, Kelci A" userId="1469ef79-054e-4907-8065-a8357b089ce0" providerId="ADAL" clId="{F8BCD4EE-2553-364E-9CEF-1E0E9CA2498F}" dt="2023-04-10T20:25:43.396" v="24810" actId="20577"/>
          <ac:spMkLst>
            <pc:docMk/>
            <pc:sldMk cId="2875281291" sldId="299"/>
            <ac:spMk id="15" creationId="{54E6ECEA-280B-62D0-9647-82C181BD8584}"/>
          </ac:spMkLst>
        </pc:spChg>
        <pc:spChg chg="del">
          <ac:chgData name="Katterhenry, Kelci A" userId="1469ef79-054e-4907-8065-a8357b089ce0" providerId="ADAL" clId="{F8BCD4EE-2553-364E-9CEF-1E0E9CA2498F}" dt="2023-04-10T20:17:21.971" v="24776"/>
          <ac:spMkLst>
            <pc:docMk/>
            <pc:sldMk cId="2875281291" sldId="299"/>
            <ac:spMk id="17" creationId="{C6C94FA5-D56B-68F6-433C-D53B08C53019}"/>
          </ac:spMkLst>
        </pc:spChg>
        <pc:spChg chg="mod">
          <ac:chgData name="Katterhenry, Kelci A" userId="1469ef79-054e-4907-8065-a8357b089ce0" providerId="ADAL" clId="{F8BCD4EE-2553-364E-9CEF-1E0E9CA2498F}" dt="2023-04-10T15:55:46.650" v="22349" actId="14100"/>
          <ac:spMkLst>
            <pc:docMk/>
            <pc:sldMk cId="2875281291" sldId="299"/>
            <ac:spMk id="19" creationId="{A18E53CC-18C5-BE4A-00FD-264666558F27}"/>
          </ac:spMkLst>
        </pc:spChg>
        <pc:spChg chg="mod">
          <ac:chgData name="Katterhenry, Kelci A" userId="1469ef79-054e-4907-8065-a8357b089ce0" providerId="ADAL" clId="{F8BCD4EE-2553-364E-9CEF-1E0E9CA2498F}" dt="2023-04-10T20:25:37.877" v="24808" actId="20577"/>
          <ac:spMkLst>
            <pc:docMk/>
            <pc:sldMk cId="2875281291" sldId="299"/>
            <ac:spMk id="21" creationId="{DA800D02-70F5-2AED-E10D-45238393F97B}"/>
          </ac:spMkLst>
        </pc:spChg>
        <pc:spChg chg="add del">
          <ac:chgData name="Katterhenry, Kelci A" userId="1469ef79-054e-4907-8065-a8357b089ce0" providerId="ADAL" clId="{F8BCD4EE-2553-364E-9CEF-1E0E9CA2498F}" dt="2023-04-10T20:18:14.830" v="24781" actId="21"/>
          <ac:spMkLst>
            <pc:docMk/>
            <pc:sldMk cId="2875281291" sldId="299"/>
            <ac:spMk id="23" creationId="{D241F451-50BE-3AE1-CD19-46F364FE87F1}"/>
          </ac:spMkLst>
        </pc:spChg>
        <pc:spChg chg="mod">
          <ac:chgData name="Katterhenry, Kelci A" userId="1469ef79-054e-4907-8065-a8357b089ce0" providerId="ADAL" clId="{F8BCD4EE-2553-364E-9CEF-1E0E9CA2498F}" dt="2023-04-10T15:54:49.387" v="22286" actId="1076"/>
          <ac:spMkLst>
            <pc:docMk/>
            <pc:sldMk cId="2875281291" sldId="299"/>
            <ac:spMk id="25" creationId="{7DDDA67E-FBD5-4E1D-A22B-F8AC87B4EDA7}"/>
          </ac:spMkLst>
        </pc:spChg>
        <pc:spChg chg="mod">
          <ac:chgData name="Katterhenry, Kelci A" userId="1469ef79-054e-4907-8065-a8357b089ce0" providerId="ADAL" clId="{F8BCD4EE-2553-364E-9CEF-1E0E9CA2498F}" dt="2023-04-10T20:25:48.685" v="24812" actId="20577"/>
          <ac:spMkLst>
            <pc:docMk/>
            <pc:sldMk cId="2875281291" sldId="299"/>
            <ac:spMk id="27" creationId="{76A252CF-6162-02F8-1013-D6B4C48AE4DC}"/>
          </ac:spMkLst>
        </pc:spChg>
        <pc:spChg chg="del">
          <ac:chgData name="Katterhenry, Kelci A" userId="1469ef79-054e-4907-8065-a8357b089ce0" providerId="ADAL" clId="{F8BCD4EE-2553-364E-9CEF-1E0E9CA2498F}" dt="2023-04-10T20:19:28.661" v="24789" actId="21"/>
          <ac:spMkLst>
            <pc:docMk/>
            <pc:sldMk cId="2875281291" sldId="299"/>
            <ac:spMk id="29" creationId="{7128FCE5-5C88-5575-C20B-1170959ED8B3}"/>
          </ac:spMkLst>
        </pc:spChg>
        <pc:spChg chg="mod">
          <ac:chgData name="Katterhenry, Kelci A" userId="1469ef79-054e-4907-8065-a8357b089ce0" providerId="ADAL" clId="{F8BCD4EE-2553-364E-9CEF-1E0E9CA2498F}" dt="2023-04-10T15:55:21.663" v="22342" actId="14100"/>
          <ac:spMkLst>
            <pc:docMk/>
            <pc:sldMk cId="2875281291" sldId="299"/>
            <ac:spMk id="31" creationId="{34E5D5A7-7B0D-09D6-341E-6F54FA19C5F5}"/>
          </ac:spMkLst>
        </pc:spChg>
        <pc:spChg chg="mod">
          <ac:chgData name="Katterhenry, Kelci A" userId="1469ef79-054e-4907-8065-a8357b089ce0" providerId="ADAL" clId="{F8BCD4EE-2553-364E-9CEF-1E0E9CA2498F}" dt="2023-04-10T20:25:56.488" v="24820" actId="20577"/>
          <ac:spMkLst>
            <pc:docMk/>
            <pc:sldMk cId="2875281291" sldId="299"/>
            <ac:spMk id="33" creationId="{1BC9AD7D-72BF-F77D-6046-36D4B4DA4DD4}"/>
          </ac:spMkLst>
        </pc:spChg>
        <pc:picChg chg="del">
          <ac:chgData name="Katterhenry, Kelci A" userId="1469ef79-054e-4907-8065-a8357b089ce0" providerId="ADAL" clId="{F8BCD4EE-2553-364E-9CEF-1E0E9CA2498F}" dt="2023-04-10T20:15:10.668" v="24766" actId="21"/>
          <ac:picMkLst>
            <pc:docMk/>
            <pc:sldMk cId="2875281291" sldId="299"/>
            <ac:picMk id="5" creationId="{7FC8B773-C629-1686-CA60-32BF66206A06}"/>
          </ac:picMkLst>
        </pc:picChg>
        <pc:picChg chg="add del mod">
          <ac:chgData name="Katterhenry, Kelci A" userId="1469ef79-054e-4907-8065-a8357b089ce0" providerId="ADAL" clId="{F8BCD4EE-2553-364E-9CEF-1E0E9CA2498F}" dt="2023-04-10T20:15:17.108" v="24768" actId="21"/>
          <ac:picMkLst>
            <pc:docMk/>
            <pc:sldMk cId="2875281291" sldId="299"/>
            <ac:picMk id="18" creationId="{A65BDF11-FAB1-E944-8D04-486D6748C433}"/>
          </ac:picMkLst>
        </pc:picChg>
        <pc:picChg chg="add del">
          <ac:chgData name="Katterhenry, Kelci A" userId="1469ef79-054e-4907-8065-a8357b089ce0" providerId="ADAL" clId="{F8BCD4EE-2553-364E-9CEF-1E0E9CA2498F}" dt="2023-04-10T20:15:33.665" v="24770"/>
          <ac:picMkLst>
            <pc:docMk/>
            <pc:sldMk cId="2875281291" sldId="299"/>
            <ac:picMk id="2050" creationId="{6859CA3A-3FE5-2B4E-B216-EA2FDCA591C7}"/>
          </ac:picMkLst>
        </pc:picChg>
        <pc:picChg chg="add mod">
          <ac:chgData name="Katterhenry, Kelci A" userId="1469ef79-054e-4907-8065-a8357b089ce0" providerId="ADAL" clId="{F8BCD4EE-2553-364E-9CEF-1E0E9CA2498F}" dt="2023-04-10T20:16:34.052" v="24775" actId="14100"/>
          <ac:picMkLst>
            <pc:docMk/>
            <pc:sldMk cId="2875281291" sldId="299"/>
            <ac:picMk id="2052" creationId="{C7C07F66-05A6-2448-9821-464D9B97B651}"/>
          </ac:picMkLst>
        </pc:picChg>
        <pc:picChg chg="add mod">
          <ac:chgData name="Katterhenry, Kelci A" userId="1469ef79-054e-4907-8065-a8357b089ce0" providerId="ADAL" clId="{F8BCD4EE-2553-364E-9CEF-1E0E9CA2498F}" dt="2023-04-10T20:17:31.436" v="24778" actId="1076"/>
          <ac:picMkLst>
            <pc:docMk/>
            <pc:sldMk cId="2875281291" sldId="299"/>
            <ac:picMk id="2054" creationId="{4DF283FD-82B0-B14B-9F73-39D9E1223373}"/>
          </ac:picMkLst>
        </pc:picChg>
        <pc:picChg chg="add del mod">
          <ac:chgData name="Katterhenry, Kelci A" userId="1469ef79-054e-4907-8065-a8357b089ce0" providerId="ADAL" clId="{F8BCD4EE-2553-364E-9CEF-1E0E9CA2498F}" dt="2023-04-10T20:18:11.046" v="24780"/>
          <ac:picMkLst>
            <pc:docMk/>
            <pc:sldMk cId="2875281291" sldId="299"/>
            <ac:picMk id="2056" creationId="{5A786736-114B-1E46-84C8-F32B17197245}"/>
          </ac:picMkLst>
        </pc:picChg>
        <pc:picChg chg="add mod">
          <ac:chgData name="Katterhenry, Kelci A" userId="1469ef79-054e-4907-8065-a8357b089ce0" providerId="ADAL" clId="{F8BCD4EE-2553-364E-9CEF-1E0E9CA2498F}" dt="2023-04-10T20:18:45.577" v="24788" actId="14100"/>
          <ac:picMkLst>
            <pc:docMk/>
            <pc:sldMk cId="2875281291" sldId="299"/>
            <ac:picMk id="2058" creationId="{0D248928-2C5F-B844-A2B9-DDA90F633689}"/>
          </ac:picMkLst>
        </pc:picChg>
        <pc:picChg chg="add mod">
          <ac:chgData name="Katterhenry, Kelci A" userId="1469ef79-054e-4907-8065-a8357b089ce0" providerId="ADAL" clId="{F8BCD4EE-2553-364E-9CEF-1E0E9CA2498F}" dt="2023-04-10T20:20:18.926" v="24798" actId="14100"/>
          <ac:picMkLst>
            <pc:docMk/>
            <pc:sldMk cId="2875281291" sldId="299"/>
            <ac:picMk id="2060" creationId="{7698B698-F7F2-3543-9293-EDB1D6D4CC7C}"/>
          </ac:picMkLst>
        </pc:picChg>
      </pc:sldChg>
      <pc:sldChg chg="modSp mod modNotesTx">
        <pc:chgData name="Katterhenry, Kelci A" userId="1469ef79-054e-4907-8065-a8357b089ce0" providerId="ADAL" clId="{F8BCD4EE-2553-364E-9CEF-1E0E9CA2498F}" dt="2023-04-10T20:42:00.157" v="25270" actId="114"/>
        <pc:sldMkLst>
          <pc:docMk/>
          <pc:sldMk cId="2145071622" sldId="300"/>
        </pc:sldMkLst>
        <pc:spChg chg="mod">
          <ac:chgData name="Katterhenry, Kelci A" userId="1469ef79-054e-4907-8065-a8357b089ce0" providerId="ADAL" clId="{F8BCD4EE-2553-364E-9CEF-1E0E9CA2498F}" dt="2023-04-08T02:28:22.091" v="4610" actId="255"/>
          <ac:spMkLst>
            <pc:docMk/>
            <pc:sldMk cId="2145071622" sldId="300"/>
            <ac:spMk id="13" creationId="{675BE4A0-6EB3-AEC6-B589-B8D0AC85CDB2}"/>
          </ac:spMkLst>
        </pc:spChg>
        <pc:spChg chg="mod">
          <ac:chgData name="Katterhenry, Kelci A" userId="1469ef79-054e-4907-8065-a8357b089ce0" providerId="ADAL" clId="{F8BCD4EE-2553-364E-9CEF-1E0E9CA2498F}" dt="2023-04-10T20:42:00.157" v="25270" actId="114"/>
          <ac:spMkLst>
            <pc:docMk/>
            <pc:sldMk cId="2145071622" sldId="300"/>
            <ac:spMk id="14" creationId="{73029960-CC0C-051A-C422-D943B32E6E04}"/>
          </ac:spMkLst>
        </pc:spChg>
      </pc:sldChg>
      <pc:sldChg chg="modSp mod modNotesTx">
        <pc:chgData name="Katterhenry, Kelci A" userId="1469ef79-054e-4907-8065-a8357b089ce0" providerId="ADAL" clId="{F8BCD4EE-2553-364E-9CEF-1E0E9CA2498F}" dt="2023-04-10T20:42:14.984" v="25291" actId="20577"/>
        <pc:sldMkLst>
          <pc:docMk/>
          <pc:sldMk cId="1405283730" sldId="301"/>
        </pc:sldMkLst>
        <pc:spChg chg="mod">
          <ac:chgData name="Katterhenry, Kelci A" userId="1469ef79-054e-4907-8065-a8357b089ce0" providerId="ADAL" clId="{F8BCD4EE-2553-364E-9CEF-1E0E9CA2498F}" dt="2023-04-10T20:42:14.984" v="25291" actId="20577"/>
          <ac:spMkLst>
            <pc:docMk/>
            <pc:sldMk cId="1405283730" sldId="301"/>
            <ac:spMk id="2" creationId="{2E172E15-BEDE-AC8A-3BEE-3E0CFCCE9967}"/>
          </ac:spMkLst>
        </pc:spChg>
      </pc:sldChg>
      <pc:sldChg chg="addSp modSp mod modNotesTx">
        <pc:chgData name="Katterhenry, Kelci A" userId="1469ef79-054e-4907-8065-a8357b089ce0" providerId="ADAL" clId="{F8BCD4EE-2553-364E-9CEF-1E0E9CA2498F}" dt="2023-04-10T12:52:43.649" v="21509" actId="20577"/>
        <pc:sldMkLst>
          <pc:docMk/>
          <pc:sldMk cId="2349981702" sldId="303"/>
        </pc:sldMkLst>
        <pc:spChg chg="add mod">
          <ac:chgData name="Katterhenry, Kelci A" userId="1469ef79-054e-4907-8065-a8357b089ce0" providerId="ADAL" clId="{F8BCD4EE-2553-364E-9CEF-1E0E9CA2498F}" dt="2023-04-08T01:38:43.259" v="3900" actId="1076"/>
          <ac:spMkLst>
            <pc:docMk/>
            <pc:sldMk cId="2349981702" sldId="303"/>
            <ac:spMk id="2" creationId="{380C99A3-1F5D-F448-9421-6C02529145E6}"/>
          </ac:spMkLst>
        </pc:spChg>
        <pc:spChg chg="mod">
          <ac:chgData name="Katterhenry, Kelci A" userId="1469ef79-054e-4907-8065-a8357b089ce0" providerId="ADAL" clId="{F8BCD4EE-2553-364E-9CEF-1E0E9CA2498F}" dt="2023-04-08T01:06:53.787" v="2411" actId="1076"/>
          <ac:spMkLst>
            <pc:docMk/>
            <pc:sldMk cId="2349981702" sldId="303"/>
            <ac:spMk id="14" creationId="{98C04CB6-DF81-E64C-0E56-C055D95DC283}"/>
          </ac:spMkLst>
        </pc:spChg>
        <pc:spChg chg="mod">
          <ac:chgData name="Katterhenry, Kelci A" userId="1469ef79-054e-4907-8065-a8357b089ce0" providerId="ADAL" clId="{F8BCD4EE-2553-364E-9CEF-1E0E9CA2498F}" dt="2023-04-08T02:10:35.334" v="4269" actId="20577"/>
          <ac:spMkLst>
            <pc:docMk/>
            <pc:sldMk cId="2349981702" sldId="303"/>
            <ac:spMk id="15" creationId="{DD46F47D-7675-1538-009E-BD0A7519BC5E}"/>
          </ac:spMkLst>
        </pc:spChg>
      </pc:sldChg>
      <pc:sldChg chg="addSp modSp mod modNotesTx">
        <pc:chgData name="Katterhenry, Kelci A" userId="1469ef79-054e-4907-8065-a8357b089ce0" providerId="ADAL" clId="{F8BCD4EE-2553-364E-9CEF-1E0E9CA2498F}" dt="2023-04-09T23:43:54.003" v="13873" actId="20577"/>
        <pc:sldMkLst>
          <pc:docMk/>
          <pc:sldMk cId="2940293535" sldId="304"/>
        </pc:sldMkLst>
        <pc:spChg chg="add mod">
          <ac:chgData name="Katterhenry, Kelci A" userId="1469ef79-054e-4907-8065-a8357b089ce0" providerId="ADAL" clId="{F8BCD4EE-2553-364E-9CEF-1E0E9CA2498F}" dt="2023-04-08T15:00:13.107" v="4943" actId="1076"/>
          <ac:spMkLst>
            <pc:docMk/>
            <pc:sldMk cId="2940293535" sldId="304"/>
            <ac:spMk id="2" creationId="{62437788-487A-2D48-B417-1980DBE49D21}"/>
          </ac:spMkLst>
        </pc:spChg>
      </pc:sldChg>
      <pc:sldChg chg="addSp modSp mod modClrScheme chgLayout modNotesTx">
        <pc:chgData name="Katterhenry, Kelci A" userId="1469ef79-054e-4907-8065-a8357b089ce0" providerId="ADAL" clId="{F8BCD4EE-2553-364E-9CEF-1E0E9CA2498F}" dt="2023-04-09T23:59:12.054" v="14578" actId="20577"/>
        <pc:sldMkLst>
          <pc:docMk/>
          <pc:sldMk cId="3114802437" sldId="305"/>
        </pc:sldMkLst>
        <pc:spChg chg="add mod">
          <ac:chgData name="Katterhenry, Kelci A" userId="1469ef79-054e-4907-8065-a8357b089ce0" providerId="ADAL" clId="{F8BCD4EE-2553-364E-9CEF-1E0E9CA2498F}" dt="2023-04-08T03:01:29.815" v="4784" actId="1076"/>
          <ac:spMkLst>
            <pc:docMk/>
            <pc:sldMk cId="3114802437" sldId="305"/>
            <ac:spMk id="2" creationId="{947A87B3-2CB4-0949-9D04-A52C9B5D805F}"/>
          </ac:spMkLst>
        </pc:spChg>
        <pc:spChg chg="mod">
          <ac:chgData name="Katterhenry, Kelci A" userId="1469ef79-054e-4907-8065-a8357b089ce0" providerId="ADAL" clId="{F8BCD4EE-2553-364E-9CEF-1E0E9CA2498F}" dt="2023-04-08T02:56:17.461" v="4694" actId="26606"/>
          <ac:spMkLst>
            <pc:docMk/>
            <pc:sldMk cId="3114802437" sldId="305"/>
            <ac:spMk id="3" creationId="{50405842-9838-5159-1995-8EBE165516EE}"/>
          </ac:spMkLst>
        </pc:spChg>
        <pc:spChg chg="mod">
          <ac:chgData name="Katterhenry, Kelci A" userId="1469ef79-054e-4907-8065-a8357b089ce0" providerId="ADAL" clId="{F8BCD4EE-2553-364E-9CEF-1E0E9CA2498F}" dt="2023-04-08T02:58:31.511" v="4728" actId="1076"/>
          <ac:spMkLst>
            <pc:docMk/>
            <pc:sldMk cId="3114802437" sldId="305"/>
            <ac:spMk id="14" creationId="{98C04CB6-DF81-E64C-0E56-C055D95DC283}"/>
          </ac:spMkLst>
        </pc:spChg>
        <pc:spChg chg="mod">
          <ac:chgData name="Katterhenry, Kelci A" userId="1469ef79-054e-4907-8065-a8357b089ce0" providerId="ADAL" clId="{F8BCD4EE-2553-364E-9CEF-1E0E9CA2498F}" dt="2023-04-08T02:57:56.999" v="4725" actId="404"/>
          <ac:spMkLst>
            <pc:docMk/>
            <pc:sldMk cId="3114802437" sldId="305"/>
            <ac:spMk id="15" creationId="{DD46F47D-7675-1538-009E-BD0A7519BC5E}"/>
          </ac:spMkLst>
        </pc:spChg>
        <pc:spChg chg="mod">
          <ac:chgData name="Katterhenry, Kelci A" userId="1469ef79-054e-4907-8065-a8357b089ce0" providerId="ADAL" clId="{F8BCD4EE-2553-364E-9CEF-1E0E9CA2498F}" dt="2023-04-08T02:56:17.461" v="4694" actId="26606"/>
          <ac:spMkLst>
            <pc:docMk/>
            <pc:sldMk cId="3114802437" sldId="305"/>
            <ac:spMk id="16" creationId="{FB34AD88-57D1-5759-F64A-B01D5DC44E9F}"/>
          </ac:spMkLst>
        </pc:spChg>
        <pc:picChg chg="add mod ord">
          <ac:chgData name="Katterhenry, Kelci A" userId="1469ef79-054e-4907-8065-a8357b089ce0" providerId="ADAL" clId="{F8BCD4EE-2553-364E-9CEF-1E0E9CA2498F}" dt="2023-04-08T02:58:06.799" v="4726" actId="1076"/>
          <ac:picMkLst>
            <pc:docMk/>
            <pc:sldMk cId="3114802437" sldId="305"/>
            <ac:picMk id="1026" creationId="{C62E771F-0032-A246-B782-7300E7B93987}"/>
          </ac:picMkLst>
        </pc:picChg>
      </pc:sldChg>
      <pc:sldChg chg="addSp modSp mod modNotesTx">
        <pc:chgData name="Katterhenry, Kelci A" userId="1469ef79-054e-4907-8065-a8357b089ce0" providerId="ADAL" clId="{F8BCD4EE-2553-364E-9CEF-1E0E9CA2498F}" dt="2023-04-10T12:43:45.979" v="21011" actId="20577"/>
        <pc:sldMkLst>
          <pc:docMk/>
          <pc:sldMk cId="803128077" sldId="306"/>
        </pc:sldMkLst>
        <pc:spChg chg="add mod">
          <ac:chgData name="Katterhenry, Kelci A" userId="1469ef79-054e-4907-8065-a8357b089ce0" providerId="ADAL" clId="{F8BCD4EE-2553-364E-9CEF-1E0E9CA2498F}" dt="2023-04-08T02:36:29.498" v="4638"/>
          <ac:spMkLst>
            <pc:docMk/>
            <pc:sldMk cId="803128077" sldId="306"/>
            <ac:spMk id="6" creationId="{95521EF7-60E9-E643-863D-B55E0B8C08CF}"/>
          </ac:spMkLst>
        </pc:spChg>
        <pc:spChg chg="mod">
          <ac:chgData name="Katterhenry, Kelci A" userId="1469ef79-054e-4907-8065-a8357b089ce0" providerId="ADAL" clId="{F8BCD4EE-2553-364E-9CEF-1E0E9CA2498F}" dt="2023-04-10T00:22:53.228" v="15746" actId="20577"/>
          <ac:spMkLst>
            <pc:docMk/>
            <pc:sldMk cId="803128077" sldId="306"/>
            <ac:spMk id="15" creationId="{DD46F47D-7675-1538-009E-BD0A7519BC5E}"/>
          </ac:spMkLst>
        </pc:spChg>
      </pc:sldChg>
      <pc:sldChg chg="addSp delSp modSp mod modNotesTx">
        <pc:chgData name="Katterhenry, Kelci A" userId="1469ef79-054e-4907-8065-a8357b089ce0" providerId="ADAL" clId="{F8BCD4EE-2553-364E-9CEF-1E0E9CA2498F}" dt="2023-04-10T13:01:39.206" v="21797" actId="404"/>
        <pc:sldMkLst>
          <pc:docMk/>
          <pc:sldMk cId="3118018210" sldId="307"/>
        </pc:sldMkLst>
        <pc:spChg chg="add mod">
          <ac:chgData name="Katterhenry, Kelci A" userId="1469ef79-054e-4907-8065-a8357b089ce0" providerId="ADAL" clId="{F8BCD4EE-2553-364E-9CEF-1E0E9CA2498F}" dt="2023-04-08T17:52:18.664" v="5843" actId="1076"/>
          <ac:spMkLst>
            <pc:docMk/>
            <pc:sldMk cId="3118018210" sldId="307"/>
            <ac:spMk id="2" creationId="{7B56C20A-C6D7-1C43-829E-940375672156}"/>
          </ac:spMkLst>
        </pc:spChg>
        <pc:spChg chg="add mod">
          <ac:chgData name="Katterhenry, Kelci A" userId="1469ef79-054e-4907-8065-a8357b089ce0" providerId="ADAL" clId="{F8BCD4EE-2553-364E-9CEF-1E0E9CA2498F}" dt="2023-04-08T17:54:00.113" v="5870" actId="1076"/>
          <ac:spMkLst>
            <pc:docMk/>
            <pc:sldMk cId="3118018210" sldId="307"/>
            <ac:spMk id="4" creationId="{12000F63-2C79-9145-8126-F6B5C4D0DED5}"/>
          </ac:spMkLst>
        </pc:spChg>
        <pc:spChg chg="add del mod">
          <ac:chgData name="Katterhenry, Kelci A" userId="1469ef79-054e-4907-8065-a8357b089ce0" providerId="ADAL" clId="{F8BCD4EE-2553-364E-9CEF-1E0E9CA2498F}" dt="2023-04-08T17:42:49.302" v="5587"/>
          <ac:spMkLst>
            <pc:docMk/>
            <pc:sldMk cId="3118018210" sldId="307"/>
            <ac:spMk id="7" creationId="{7314B842-711C-ED40-A3F6-6D8CEA4FC596}"/>
          </ac:spMkLst>
        </pc:spChg>
        <pc:spChg chg="add del mod">
          <ac:chgData name="Katterhenry, Kelci A" userId="1469ef79-054e-4907-8065-a8357b089ce0" providerId="ADAL" clId="{F8BCD4EE-2553-364E-9CEF-1E0E9CA2498F}" dt="2023-04-08T17:43:14.136" v="5592" actId="21"/>
          <ac:spMkLst>
            <pc:docMk/>
            <pc:sldMk cId="3118018210" sldId="307"/>
            <ac:spMk id="8" creationId="{C1E9E6F6-408B-7A4B-AFE1-726624C3E03F}"/>
          </ac:spMkLst>
        </pc:spChg>
        <pc:spChg chg="add del mod">
          <ac:chgData name="Katterhenry, Kelci A" userId="1469ef79-054e-4907-8065-a8357b089ce0" providerId="ADAL" clId="{F8BCD4EE-2553-364E-9CEF-1E0E9CA2498F}" dt="2023-04-08T17:43:21.815" v="5594" actId="21"/>
          <ac:spMkLst>
            <pc:docMk/>
            <pc:sldMk cId="3118018210" sldId="307"/>
            <ac:spMk id="9" creationId="{66391440-D7A1-7944-9BC9-C6E2ECB72095}"/>
          </ac:spMkLst>
        </pc:spChg>
        <pc:spChg chg="add mod">
          <ac:chgData name="Katterhenry, Kelci A" userId="1469ef79-054e-4907-8065-a8357b089ce0" providerId="ADAL" clId="{F8BCD4EE-2553-364E-9CEF-1E0E9CA2498F}" dt="2023-04-08T17:52:12.673" v="5841" actId="1076"/>
          <ac:spMkLst>
            <pc:docMk/>
            <pc:sldMk cId="3118018210" sldId="307"/>
            <ac:spMk id="10" creationId="{3DC27FB6-C7B1-8444-80B1-7F8734087C70}"/>
          </ac:spMkLst>
        </pc:spChg>
        <pc:spChg chg="add mod">
          <ac:chgData name="Katterhenry, Kelci A" userId="1469ef79-054e-4907-8065-a8357b089ce0" providerId="ADAL" clId="{F8BCD4EE-2553-364E-9CEF-1E0E9CA2498F}" dt="2023-04-08T17:53:00.306" v="5851" actId="14100"/>
          <ac:spMkLst>
            <pc:docMk/>
            <pc:sldMk cId="3118018210" sldId="307"/>
            <ac:spMk id="11" creationId="{D461713F-D297-964C-AF9F-0DE7DAD3A39A}"/>
          </ac:spMkLst>
        </pc:spChg>
        <pc:spChg chg="add mod">
          <ac:chgData name="Katterhenry, Kelci A" userId="1469ef79-054e-4907-8065-a8357b089ce0" providerId="ADAL" clId="{F8BCD4EE-2553-364E-9CEF-1E0E9CA2498F}" dt="2023-04-08T17:51:23.172" v="5835" actId="1076"/>
          <ac:spMkLst>
            <pc:docMk/>
            <pc:sldMk cId="3118018210" sldId="307"/>
            <ac:spMk id="12" creationId="{73211903-E307-3241-BC40-C9200DBA75E5}"/>
          </ac:spMkLst>
        </pc:spChg>
        <pc:spChg chg="add mod">
          <ac:chgData name="Katterhenry, Kelci A" userId="1469ef79-054e-4907-8065-a8357b089ce0" providerId="ADAL" clId="{F8BCD4EE-2553-364E-9CEF-1E0E9CA2498F}" dt="2023-04-08T17:52:48.945" v="5848" actId="14100"/>
          <ac:spMkLst>
            <pc:docMk/>
            <pc:sldMk cId="3118018210" sldId="307"/>
            <ac:spMk id="13" creationId="{D80BBEFA-31B2-134D-8265-1E430AF2CABC}"/>
          </ac:spMkLst>
        </pc:spChg>
        <pc:spChg chg="mod">
          <ac:chgData name="Katterhenry, Kelci A" userId="1469ef79-054e-4907-8065-a8357b089ce0" providerId="ADAL" clId="{F8BCD4EE-2553-364E-9CEF-1E0E9CA2498F}" dt="2023-04-10T13:01:39.206" v="21797" actId="404"/>
          <ac:spMkLst>
            <pc:docMk/>
            <pc:sldMk cId="3118018210" sldId="307"/>
            <ac:spMk id="14" creationId="{98C04CB6-DF81-E64C-0E56-C055D95DC283}"/>
          </ac:spMkLst>
        </pc:spChg>
        <pc:spChg chg="add del mod">
          <ac:chgData name="Katterhenry, Kelci A" userId="1469ef79-054e-4907-8065-a8357b089ce0" providerId="ADAL" clId="{F8BCD4EE-2553-364E-9CEF-1E0E9CA2498F}" dt="2023-04-08T17:42:55.827" v="5589"/>
          <ac:spMkLst>
            <pc:docMk/>
            <pc:sldMk cId="3118018210" sldId="307"/>
            <ac:spMk id="15" creationId="{DD46F47D-7675-1538-009E-BD0A7519BC5E}"/>
          </ac:spMkLst>
        </pc:spChg>
        <pc:spChg chg="add mod">
          <ac:chgData name="Katterhenry, Kelci A" userId="1469ef79-054e-4907-8065-a8357b089ce0" providerId="ADAL" clId="{F8BCD4EE-2553-364E-9CEF-1E0E9CA2498F}" dt="2023-04-08T17:52:03.972" v="5840" actId="1076"/>
          <ac:spMkLst>
            <pc:docMk/>
            <pc:sldMk cId="3118018210" sldId="307"/>
            <ac:spMk id="17" creationId="{F6B3A9E7-CA39-4C47-914C-5AB194A3AA4A}"/>
          </ac:spMkLst>
        </pc:spChg>
        <pc:spChg chg="add mod">
          <ac:chgData name="Katterhenry, Kelci A" userId="1469ef79-054e-4907-8065-a8357b089ce0" providerId="ADAL" clId="{F8BCD4EE-2553-364E-9CEF-1E0E9CA2498F}" dt="2023-04-08T17:52:45.103" v="5847" actId="14100"/>
          <ac:spMkLst>
            <pc:docMk/>
            <pc:sldMk cId="3118018210" sldId="307"/>
            <ac:spMk id="18" creationId="{3B2CB3AF-18D7-9546-9EED-7A3252DA6615}"/>
          </ac:spMkLst>
        </pc:spChg>
        <pc:spChg chg="add mod">
          <ac:chgData name="Katterhenry, Kelci A" userId="1469ef79-054e-4907-8065-a8357b089ce0" providerId="ADAL" clId="{F8BCD4EE-2553-364E-9CEF-1E0E9CA2498F}" dt="2023-04-08T17:52:42.142" v="5846" actId="14100"/>
          <ac:spMkLst>
            <pc:docMk/>
            <pc:sldMk cId="3118018210" sldId="307"/>
            <ac:spMk id="19" creationId="{1007A1DF-BAC4-0441-93B7-C5554AB5AEB3}"/>
          </ac:spMkLst>
        </pc:spChg>
        <pc:spChg chg="add mod">
          <ac:chgData name="Katterhenry, Kelci A" userId="1469ef79-054e-4907-8065-a8357b089ce0" providerId="ADAL" clId="{F8BCD4EE-2553-364E-9CEF-1E0E9CA2498F}" dt="2023-04-08T17:52:15.677" v="5842" actId="1076"/>
          <ac:spMkLst>
            <pc:docMk/>
            <pc:sldMk cId="3118018210" sldId="307"/>
            <ac:spMk id="20" creationId="{1C49243F-9F6C-B044-9005-1DB4A2B9BD1D}"/>
          </ac:spMkLst>
        </pc:spChg>
        <pc:spChg chg="add mod">
          <ac:chgData name="Katterhenry, Kelci A" userId="1469ef79-054e-4907-8065-a8357b089ce0" providerId="ADAL" clId="{F8BCD4EE-2553-364E-9CEF-1E0E9CA2498F}" dt="2023-04-08T17:52:55.657" v="5850" actId="14100"/>
          <ac:spMkLst>
            <pc:docMk/>
            <pc:sldMk cId="3118018210" sldId="307"/>
            <ac:spMk id="21" creationId="{D7ADC4B2-23A9-0945-96F2-2872BC33466E}"/>
          </ac:spMkLst>
        </pc:spChg>
        <pc:spChg chg="add mod">
          <ac:chgData name="Katterhenry, Kelci A" userId="1469ef79-054e-4907-8065-a8357b089ce0" providerId="ADAL" clId="{F8BCD4EE-2553-364E-9CEF-1E0E9CA2498F}" dt="2023-04-08T17:52:51.874" v="5849" actId="14100"/>
          <ac:spMkLst>
            <pc:docMk/>
            <pc:sldMk cId="3118018210" sldId="307"/>
            <ac:spMk id="22" creationId="{1EFE68BC-78F5-D743-A0CE-B6B928D3C097}"/>
          </ac:spMkLst>
        </pc:spChg>
      </pc:sldChg>
      <pc:sldChg chg="addSp modSp mod modNotesTx">
        <pc:chgData name="Katterhenry, Kelci A" userId="1469ef79-054e-4907-8065-a8357b089ce0" providerId="ADAL" clId="{F8BCD4EE-2553-364E-9CEF-1E0E9CA2498F}" dt="2023-04-10T13:03:38.132" v="21858" actId="5793"/>
        <pc:sldMkLst>
          <pc:docMk/>
          <pc:sldMk cId="713500605" sldId="308"/>
        </pc:sldMkLst>
        <pc:spChg chg="add mod">
          <ac:chgData name="Katterhenry, Kelci A" userId="1469ef79-054e-4907-8065-a8357b089ce0" providerId="ADAL" clId="{F8BCD4EE-2553-364E-9CEF-1E0E9CA2498F}" dt="2023-04-08T18:58:46.459" v="8612" actId="255"/>
          <ac:spMkLst>
            <pc:docMk/>
            <pc:sldMk cId="713500605" sldId="308"/>
            <ac:spMk id="2" creationId="{81652EF6-D4BB-7A42-96FC-ABA0AC652014}"/>
          </ac:spMkLst>
        </pc:spChg>
        <pc:spChg chg="mod">
          <ac:chgData name="Katterhenry, Kelci A" userId="1469ef79-054e-4907-8065-a8357b089ce0" providerId="ADAL" clId="{F8BCD4EE-2553-364E-9CEF-1E0E9CA2498F}" dt="2023-04-08T18:48:06.380" v="8092" actId="20577"/>
          <ac:spMkLst>
            <pc:docMk/>
            <pc:sldMk cId="713500605" sldId="308"/>
            <ac:spMk id="14" creationId="{98C04CB6-DF81-E64C-0E56-C055D95DC283}"/>
          </ac:spMkLst>
        </pc:spChg>
        <pc:spChg chg="mod">
          <ac:chgData name="Katterhenry, Kelci A" userId="1469ef79-054e-4907-8065-a8357b089ce0" providerId="ADAL" clId="{F8BCD4EE-2553-364E-9CEF-1E0E9CA2498F}" dt="2023-04-08T18:58:16.789" v="8599" actId="20577"/>
          <ac:spMkLst>
            <pc:docMk/>
            <pc:sldMk cId="713500605" sldId="308"/>
            <ac:spMk id="15" creationId="{DD46F47D-7675-1538-009E-BD0A7519BC5E}"/>
          </ac:spMkLst>
        </pc:spChg>
      </pc:sldChg>
      <pc:sldChg chg="modSp mod modNotesTx">
        <pc:chgData name="Katterhenry, Kelci A" userId="1469ef79-054e-4907-8065-a8357b089ce0" providerId="ADAL" clId="{F8BCD4EE-2553-364E-9CEF-1E0E9CA2498F}" dt="2023-04-10T20:42:27.798" v="25312" actId="20577"/>
        <pc:sldMkLst>
          <pc:docMk/>
          <pc:sldMk cId="1069279067" sldId="309"/>
        </pc:sldMkLst>
        <pc:spChg chg="mod">
          <ac:chgData name="Katterhenry, Kelci A" userId="1469ef79-054e-4907-8065-a8357b089ce0" providerId="ADAL" clId="{F8BCD4EE-2553-364E-9CEF-1E0E9CA2498F}" dt="2023-04-10T20:42:27.798" v="25312" actId="20577"/>
          <ac:spMkLst>
            <pc:docMk/>
            <pc:sldMk cId="1069279067" sldId="309"/>
            <ac:spMk id="2" creationId="{4E580C66-702F-BB4E-2D5B-7828DC2EE639}"/>
          </ac:spMkLst>
        </pc:spChg>
      </pc:sldChg>
      <pc:sldChg chg="addSp modSp mod modNotesTx">
        <pc:chgData name="Katterhenry, Kelci A" userId="1469ef79-054e-4907-8065-a8357b089ce0" providerId="ADAL" clId="{F8BCD4EE-2553-364E-9CEF-1E0E9CA2498F}" dt="2023-04-11T16:41:32.950" v="25605" actId="1076"/>
        <pc:sldMkLst>
          <pc:docMk/>
          <pc:sldMk cId="4147414354" sldId="310"/>
        </pc:sldMkLst>
        <pc:spChg chg="add mod">
          <ac:chgData name="Katterhenry, Kelci A" userId="1469ef79-054e-4907-8065-a8357b089ce0" providerId="ADAL" clId="{F8BCD4EE-2553-364E-9CEF-1E0E9CA2498F}" dt="2023-04-08T03:15:29.737" v="4892" actId="20577"/>
          <ac:spMkLst>
            <pc:docMk/>
            <pc:sldMk cId="4147414354" sldId="310"/>
            <ac:spMk id="6" creationId="{C87825E4-BC27-C543-B184-0C366EFB9123}"/>
          </ac:spMkLst>
        </pc:spChg>
        <pc:spChg chg="mod">
          <ac:chgData name="Katterhenry, Kelci A" userId="1469ef79-054e-4907-8065-a8357b089ce0" providerId="ADAL" clId="{F8BCD4EE-2553-364E-9CEF-1E0E9CA2498F}" dt="2023-04-11T16:41:32.950" v="25605" actId="1076"/>
          <ac:spMkLst>
            <pc:docMk/>
            <pc:sldMk cId="4147414354" sldId="310"/>
            <ac:spMk id="10" creationId="{007F2235-8A21-87A8-3527-AC25B47E4EAE}"/>
          </ac:spMkLst>
        </pc:spChg>
        <pc:spChg chg="mod">
          <ac:chgData name="Katterhenry, Kelci A" userId="1469ef79-054e-4907-8065-a8357b089ce0" providerId="ADAL" clId="{F8BCD4EE-2553-364E-9CEF-1E0E9CA2498F}" dt="2023-04-11T16:41:20.535" v="25604" actId="1076"/>
          <ac:spMkLst>
            <pc:docMk/>
            <pc:sldMk cId="4147414354" sldId="310"/>
            <ac:spMk id="12" creationId="{25C9A2A9-CF88-BA47-C1F7-A9B0A3336C16}"/>
          </ac:spMkLst>
        </pc:spChg>
        <pc:graphicFrameChg chg="mod modGraphic">
          <ac:chgData name="Katterhenry, Kelci A" userId="1469ef79-054e-4907-8065-a8357b089ce0" providerId="ADAL" clId="{F8BCD4EE-2553-364E-9CEF-1E0E9CA2498F}" dt="2023-04-10T00:35:37.378" v="16431" actId="1076"/>
          <ac:graphicFrameMkLst>
            <pc:docMk/>
            <pc:sldMk cId="4147414354" sldId="310"/>
            <ac:graphicFrameMk id="7" creationId="{D4BEA7DD-C349-1592-6E66-AD31333A7C28}"/>
          </ac:graphicFrameMkLst>
        </pc:graphicFrameChg>
        <pc:graphicFrameChg chg="mod modGraphic">
          <ac:chgData name="Katterhenry, Kelci A" userId="1469ef79-054e-4907-8065-a8357b089ce0" providerId="ADAL" clId="{F8BCD4EE-2553-364E-9CEF-1E0E9CA2498F}" dt="2023-04-10T00:35:56.277" v="16433" actId="1076"/>
          <ac:graphicFrameMkLst>
            <pc:docMk/>
            <pc:sldMk cId="4147414354" sldId="310"/>
            <ac:graphicFrameMk id="9" creationId="{56C7A91A-C6C0-31CA-434F-5EE46355DEB2}"/>
          </ac:graphicFrameMkLst>
        </pc:graphicFrameChg>
      </pc:sldChg>
      <pc:sldChg chg="addSp modSp mod modNotesTx">
        <pc:chgData name="Katterhenry, Kelci A" userId="1469ef79-054e-4907-8065-a8357b089ce0" providerId="ADAL" clId="{F8BCD4EE-2553-364E-9CEF-1E0E9CA2498F}" dt="2023-04-11T16:58:14.567" v="25886" actId="20577"/>
        <pc:sldMkLst>
          <pc:docMk/>
          <pc:sldMk cId="4163562894" sldId="311"/>
        </pc:sldMkLst>
        <pc:spChg chg="mod">
          <ac:chgData name="Katterhenry, Kelci A" userId="1469ef79-054e-4907-8065-a8357b089ce0" providerId="ADAL" clId="{F8BCD4EE-2553-364E-9CEF-1E0E9CA2498F}" dt="2023-04-10T00:41:21.912" v="17046" actId="1076"/>
          <ac:spMkLst>
            <pc:docMk/>
            <pc:sldMk cId="4163562894" sldId="311"/>
            <ac:spMk id="3" creationId="{745E9CA5-0ECD-1BCD-DBD7-15118A281F54}"/>
          </ac:spMkLst>
        </pc:spChg>
        <pc:spChg chg="add mod">
          <ac:chgData name="Katterhenry, Kelci A" userId="1469ef79-054e-4907-8065-a8357b089ce0" providerId="ADAL" clId="{F8BCD4EE-2553-364E-9CEF-1E0E9CA2498F}" dt="2023-04-11T16:58:14.567" v="25886" actId="20577"/>
          <ac:spMkLst>
            <pc:docMk/>
            <pc:sldMk cId="4163562894" sldId="311"/>
            <ac:spMk id="6" creationId="{47DC5408-CCC3-C24C-B615-4BC02D4D9E25}"/>
          </ac:spMkLst>
        </pc:spChg>
        <pc:picChg chg="add mod">
          <ac:chgData name="Katterhenry, Kelci A" userId="1469ef79-054e-4907-8065-a8357b089ce0" providerId="ADAL" clId="{F8BCD4EE-2553-364E-9CEF-1E0E9CA2498F}" dt="2023-04-11T16:52:39.703" v="25773" actId="1076"/>
          <ac:picMkLst>
            <pc:docMk/>
            <pc:sldMk cId="4163562894" sldId="311"/>
            <ac:picMk id="4098" creationId="{7462FDD2-2BEE-E34A-A8EB-9342E0E17C24}"/>
          </ac:picMkLst>
        </pc:picChg>
      </pc:sldChg>
      <pc:sldChg chg="addSp modSp mod modNotesTx">
        <pc:chgData name="Katterhenry, Kelci A" userId="1469ef79-054e-4907-8065-a8357b089ce0" providerId="ADAL" clId="{F8BCD4EE-2553-364E-9CEF-1E0E9CA2498F}" dt="2023-04-10T12:47:43.477" v="21287" actId="5793"/>
        <pc:sldMkLst>
          <pc:docMk/>
          <pc:sldMk cId="4013050854" sldId="312"/>
        </pc:sldMkLst>
        <pc:spChg chg="add mod">
          <ac:chgData name="Katterhenry, Kelci A" userId="1469ef79-054e-4907-8065-a8357b089ce0" providerId="ADAL" clId="{F8BCD4EE-2553-364E-9CEF-1E0E9CA2498F}" dt="2023-04-08T02:39:58.309" v="4670" actId="1076"/>
          <ac:spMkLst>
            <pc:docMk/>
            <pc:sldMk cId="4013050854" sldId="312"/>
            <ac:spMk id="6" creationId="{5A7C0FDB-2093-2144-A55F-C9795D2AB872}"/>
          </ac:spMkLst>
        </pc:spChg>
      </pc:sldChg>
      <pc:sldChg chg="addSp modSp mod modNotesTx">
        <pc:chgData name="Katterhenry, Kelci A" userId="1469ef79-054e-4907-8065-a8357b089ce0" providerId="ADAL" clId="{F8BCD4EE-2553-364E-9CEF-1E0E9CA2498F}" dt="2023-04-10T12:48:53.375" v="21327" actId="15"/>
        <pc:sldMkLst>
          <pc:docMk/>
          <pc:sldMk cId="904682629" sldId="313"/>
        </pc:sldMkLst>
        <pc:spChg chg="add mod">
          <ac:chgData name="Katterhenry, Kelci A" userId="1469ef79-054e-4907-8065-a8357b089ce0" providerId="ADAL" clId="{F8BCD4EE-2553-364E-9CEF-1E0E9CA2498F}" dt="2023-04-08T02:54:56.512" v="4690" actId="1076"/>
          <ac:spMkLst>
            <pc:docMk/>
            <pc:sldMk cId="904682629" sldId="313"/>
            <ac:spMk id="6" creationId="{F68C751F-6A87-334D-AEA2-B28D863268CB}"/>
          </ac:spMkLst>
        </pc:spChg>
      </pc:sldChg>
      <pc:sldChg chg="addSp modSp del mod modNotesTx">
        <pc:chgData name="Katterhenry, Kelci A" userId="1469ef79-054e-4907-8065-a8357b089ce0" providerId="ADAL" clId="{F8BCD4EE-2553-364E-9CEF-1E0E9CA2498F}" dt="2023-04-10T12:43:25.595" v="21007" actId="2696"/>
        <pc:sldMkLst>
          <pc:docMk/>
          <pc:sldMk cId="1824587039" sldId="314"/>
        </pc:sldMkLst>
        <pc:spChg chg="add mod">
          <ac:chgData name="Katterhenry, Kelci A" userId="1469ef79-054e-4907-8065-a8357b089ce0" providerId="ADAL" clId="{F8BCD4EE-2553-364E-9CEF-1E0E9CA2498F}" dt="2023-04-08T02:35:47.998" v="4637" actId="114"/>
          <ac:spMkLst>
            <pc:docMk/>
            <pc:sldMk cId="1824587039" sldId="314"/>
            <ac:spMk id="3" creationId="{83691BD3-15E3-6044-93A9-ACC5DDDEF9A5}"/>
          </ac:spMkLst>
        </pc:spChg>
      </pc:sldChg>
      <pc:sldChg chg="modSp mod modNotesTx">
        <pc:chgData name="Katterhenry, Kelci A" userId="1469ef79-054e-4907-8065-a8357b089ce0" providerId="ADAL" clId="{F8BCD4EE-2553-364E-9CEF-1E0E9CA2498F}" dt="2023-04-10T00:05:07.985" v="15160" actId="20577"/>
        <pc:sldMkLst>
          <pc:docMk/>
          <pc:sldMk cId="1252057630" sldId="315"/>
        </pc:sldMkLst>
        <pc:spChg chg="mod">
          <ac:chgData name="Katterhenry, Kelci A" userId="1469ef79-054e-4907-8065-a8357b089ce0" providerId="ADAL" clId="{F8BCD4EE-2553-364E-9CEF-1E0E9CA2498F}" dt="2023-04-08T03:02:39.069" v="4831" actId="207"/>
          <ac:spMkLst>
            <pc:docMk/>
            <pc:sldMk cId="1252057630" sldId="315"/>
            <ac:spMk id="3" creationId="{A0D78EEB-6D6E-0696-48A1-0A52D83EB360}"/>
          </ac:spMkLst>
        </pc:spChg>
      </pc:sldChg>
      <pc:sldChg chg="addSp modSp mod modNotesTx">
        <pc:chgData name="Katterhenry, Kelci A" userId="1469ef79-054e-4907-8065-a8357b089ce0" providerId="ADAL" clId="{F8BCD4EE-2553-364E-9CEF-1E0E9CA2498F}" dt="2023-04-10T00:12:26.303" v="15462" actId="20577"/>
        <pc:sldMkLst>
          <pc:docMk/>
          <pc:sldMk cId="2203758374" sldId="316"/>
        </pc:sldMkLst>
        <pc:spChg chg="add mod">
          <ac:chgData name="Katterhenry, Kelci A" userId="1469ef79-054e-4907-8065-a8357b089ce0" providerId="ADAL" clId="{F8BCD4EE-2553-364E-9CEF-1E0E9CA2498F}" dt="2023-04-08T03:03:34.590" v="4836" actId="1076"/>
          <ac:spMkLst>
            <pc:docMk/>
            <pc:sldMk cId="2203758374" sldId="316"/>
            <ac:spMk id="6" creationId="{EF765C05-7420-7045-89FC-09630E1ED2C0}"/>
          </ac:spMkLst>
        </pc:spChg>
      </pc:sldChg>
      <pc:sldChg chg="addSp modSp mod modNotesTx">
        <pc:chgData name="Katterhenry, Kelci A" userId="1469ef79-054e-4907-8065-a8357b089ce0" providerId="ADAL" clId="{F8BCD4EE-2553-364E-9CEF-1E0E9CA2498F}" dt="2023-04-11T16:51:13.922" v="25770" actId="1076"/>
        <pc:sldMkLst>
          <pc:docMk/>
          <pc:sldMk cId="1872019330" sldId="317"/>
        </pc:sldMkLst>
        <pc:spChg chg="mod">
          <ac:chgData name="Katterhenry, Kelci A" userId="1469ef79-054e-4907-8065-a8357b089ce0" providerId="ADAL" clId="{F8BCD4EE-2553-364E-9CEF-1E0E9CA2498F}" dt="2023-04-10T00:14:09.145" v="15463" actId="1076"/>
          <ac:spMkLst>
            <pc:docMk/>
            <pc:sldMk cId="1872019330" sldId="317"/>
            <ac:spMk id="3" creationId="{26C357DD-CF22-7EC5-C200-795B51885ACF}"/>
          </ac:spMkLst>
        </pc:spChg>
        <pc:spChg chg="add mod">
          <ac:chgData name="Katterhenry, Kelci A" userId="1469ef79-054e-4907-8065-a8357b089ce0" providerId="ADAL" clId="{F8BCD4EE-2553-364E-9CEF-1E0E9CA2498F}" dt="2023-04-08T03:05:56.482" v="4863" actId="255"/>
          <ac:spMkLst>
            <pc:docMk/>
            <pc:sldMk cId="1872019330" sldId="317"/>
            <ac:spMk id="6" creationId="{BEC58C12-4351-1B48-B935-5C44700ED521}"/>
          </ac:spMkLst>
        </pc:spChg>
        <pc:picChg chg="add mod">
          <ac:chgData name="Katterhenry, Kelci A" userId="1469ef79-054e-4907-8065-a8357b089ce0" providerId="ADAL" clId="{F8BCD4EE-2553-364E-9CEF-1E0E9CA2498F}" dt="2023-04-11T16:51:13.922" v="25770" actId="1076"/>
          <ac:picMkLst>
            <pc:docMk/>
            <pc:sldMk cId="1872019330" sldId="317"/>
            <ac:picMk id="3074" creationId="{06F75850-5237-0748-8606-3D2BA4FCF7C8}"/>
          </ac:picMkLst>
        </pc:picChg>
      </pc:sldChg>
      <pc:sldChg chg="addSp modSp mod modNotesTx">
        <pc:chgData name="Katterhenry, Kelci A" userId="1469ef79-054e-4907-8065-a8357b089ce0" providerId="ADAL" clId="{F8BCD4EE-2553-364E-9CEF-1E0E9CA2498F}" dt="2023-04-10T00:20:34.772" v="15742" actId="20577"/>
        <pc:sldMkLst>
          <pc:docMk/>
          <pc:sldMk cId="372575520" sldId="318"/>
        </pc:sldMkLst>
        <pc:spChg chg="add mod">
          <ac:chgData name="Katterhenry, Kelci A" userId="1469ef79-054e-4907-8065-a8357b089ce0" providerId="ADAL" clId="{F8BCD4EE-2553-364E-9CEF-1E0E9CA2498F}" dt="2023-04-08T03:06:36.444" v="4891" actId="255"/>
          <ac:spMkLst>
            <pc:docMk/>
            <pc:sldMk cId="372575520" sldId="318"/>
            <ac:spMk id="6" creationId="{2F43E0BC-F9AB-6343-9461-5391F1CA39CF}"/>
          </ac:spMkLst>
        </pc:spChg>
      </pc:sldChg>
      <pc:sldChg chg="addSp modSp mod modNotesTx">
        <pc:chgData name="Katterhenry, Kelci A" userId="1469ef79-054e-4907-8065-a8357b089ce0" providerId="ADAL" clId="{F8BCD4EE-2553-364E-9CEF-1E0E9CA2498F}" dt="2023-04-10T12:50:21.106" v="21331" actId="20577"/>
        <pc:sldMkLst>
          <pc:docMk/>
          <pc:sldMk cId="39386845" sldId="319"/>
        </pc:sldMkLst>
        <pc:spChg chg="add mod">
          <ac:chgData name="Katterhenry, Kelci A" userId="1469ef79-054e-4907-8065-a8357b089ce0" providerId="ADAL" clId="{F8BCD4EE-2553-364E-9CEF-1E0E9CA2498F}" dt="2023-04-08T15:00:57.607" v="4970" actId="1076"/>
          <ac:spMkLst>
            <pc:docMk/>
            <pc:sldMk cId="39386845" sldId="319"/>
            <ac:spMk id="3" creationId="{7A04E653-6F30-E04D-B636-3B93023F535B}"/>
          </ac:spMkLst>
        </pc:spChg>
        <pc:spChg chg="mod">
          <ac:chgData name="Katterhenry, Kelci A" userId="1469ef79-054e-4907-8065-a8357b089ce0" providerId="ADAL" clId="{F8BCD4EE-2553-364E-9CEF-1E0E9CA2498F}" dt="2023-04-08T02:24:35.976" v="4573" actId="20577"/>
          <ac:spMkLst>
            <pc:docMk/>
            <pc:sldMk cId="39386845" sldId="319"/>
            <ac:spMk id="4" creationId="{2C360A61-4F4E-BAC6-DD1A-8F3D2B3184CC}"/>
          </ac:spMkLst>
        </pc:spChg>
      </pc:sldChg>
      <pc:sldChg chg="addSp modSp mod">
        <pc:chgData name="Katterhenry, Kelci A" userId="1469ef79-054e-4907-8065-a8357b089ce0" providerId="ADAL" clId="{F8BCD4EE-2553-364E-9CEF-1E0E9CA2498F}" dt="2023-04-11T16:56:15.927" v="25870" actId="1076"/>
        <pc:sldMkLst>
          <pc:docMk/>
          <pc:sldMk cId="2074295650" sldId="320"/>
        </pc:sldMkLst>
        <pc:spChg chg="mod">
          <ac:chgData name="Katterhenry, Kelci A" userId="1469ef79-054e-4907-8065-a8357b089ce0" providerId="ADAL" clId="{F8BCD4EE-2553-364E-9CEF-1E0E9CA2498F}" dt="2023-04-11T16:56:15.927" v="25870" actId="1076"/>
          <ac:spMkLst>
            <pc:docMk/>
            <pc:sldMk cId="2074295650" sldId="320"/>
            <ac:spMk id="2" creationId="{61485CA1-6CF4-ABD0-BC71-83D4030755C0}"/>
          </ac:spMkLst>
        </pc:spChg>
        <pc:spChg chg="mod">
          <ac:chgData name="Katterhenry, Kelci A" userId="1469ef79-054e-4907-8065-a8357b089ce0" providerId="ADAL" clId="{F8BCD4EE-2553-364E-9CEF-1E0E9CA2498F}" dt="2023-04-11T16:55:55.406" v="25868" actId="1076"/>
          <ac:spMkLst>
            <pc:docMk/>
            <pc:sldMk cId="2074295650" sldId="320"/>
            <ac:spMk id="3" creationId="{C5ADB0FF-5620-D78E-2375-7D6BB78D2AD6}"/>
          </ac:spMkLst>
        </pc:spChg>
        <pc:spChg chg="add mod">
          <ac:chgData name="Katterhenry, Kelci A" userId="1469ef79-054e-4907-8065-a8357b089ce0" providerId="ADAL" clId="{F8BCD4EE-2553-364E-9CEF-1E0E9CA2498F}" dt="2023-04-11T16:56:11.796" v="25869" actId="1076"/>
          <ac:spMkLst>
            <pc:docMk/>
            <pc:sldMk cId="2074295650" sldId="320"/>
            <ac:spMk id="4" creationId="{A2AA4A0E-BF56-864C-86E3-05BE381D5609}"/>
          </ac:spMkLst>
        </pc:spChg>
      </pc:sldChg>
      <pc:sldChg chg="del">
        <pc:chgData name="Katterhenry, Kelci A" userId="1469ef79-054e-4907-8065-a8357b089ce0" providerId="ADAL" clId="{F8BCD4EE-2553-364E-9CEF-1E0E9CA2498F}" dt="2023-04-10T12:15:13.388" v="20859" actId="2696"/>
        <pc:sldMkLst>
          <pc:docMk/>
          <pc:sldMk cId="1057647799" sldId="322"/>
        </pc:sldMkLst>
      </pc:sldChg>
      <pc:sldChg chg="modSp mod">
        <pc:chgData name="Katterhenry, Kelci A" userId="1469ef79-054e-4907-8065-a8357b089ce0" providerId="ADAL" clId="{F8BCD4EE-2553-364E-9CEF-1E0E9CA2498F}" dt="2023-04-11T16:57:20.188" v="25874" actId="20577"/>
        <pc:sldMkLst>
          <pc:docMk/>
          <pc:sldMk cId="4165154344" sldId="326"/>
        </pc:sldMkLst>
        <pc:spChg chg="mod">
          <ac:chgData name="Katterhenry, Kelci A" userId="1469ef79-054e-4907-8065-a8357b089ce0" providerId="ADAL" clId="{F8BCD4EE-2553-364E-9CEF-1E0E9CA2498F}" dt="2023-04-07T23:21:03.547" v="51" actId="20577"/>
          <ac:spMkLst>
            <pc:docMk/>
            <pc:sldMk cId="4165154344" sldId="326"/>
            <ac:spMk id="4" creationId="{E82E014D-6F4C-778A-EF3F-8B4BEA80BA9B}"/>
          </ac:spMkLst>
        </pc:spChg>
        <pc:spChg chg="mod">
          <ac:chgData name="Katterhenry, Kelci A" userId="1469ef79-054e-4907-8065-a8357b089ce0" providerId="ADAL" clId="{F8BCD4EE-2553-364E-9CEF-1E0E9CA2498F}" dt="2023-04-11T16:57:20.188" v="25874" actId="20577"/>
          <ac:spMkLst>
            <pc:docMk/>
            <pc:sldMk cId="4165154344" sldId="326"/>
            <ac:spMk id="6" creationId="{94CC9C5E-3F4E-C63E-FB38-5CEA18F61963}"/>
          </ac:spMkLst>
        </pc:spChg>
      </pc:sldChg>
      <pc:sldChg chg="addSp delSp modSp mod modNotesTx">
        <pc:chgData name="Katterhenry, Kelci A" userId="1469ef79-054e-4907-8065-a8357b089ce0" providerId="ADAL" clId="{F8BCD4EE-2553-364E-9CEF-1E0E9CA2498F}" dt="2023-04-11T16:57:28.113" v="25878" actId="20577"/>
        <pc:sldMkLst>
          <pc:docMk/>
          <pc:sldMk cId="2708222592" sldId="327"/>
        </pc:sldMkLst>
        <pc:spChg chg="mod">
          <ac:chgData name="Katterhenry, Kelci A" userId="1469ef79-054e-4907-8065-a8357b089ce0" providerId="ADAL" clId="{F8BCD4EE-2553-364E-9CEF-1E0E9CA2498F}" dt="2023-04-10T22:51:49.944" v="25509" actId="20577"/>
          <ac:spMkLst>
            <pc:docMk/>
            <pc:sldMk cId="2708222592" sldId="327"/>
            <ac:spMk id="3" creationId="{62EAFDB0-8622-9FB6-9636-5D3EFDDD2569}"/>
          </ac:spMkLst>
        </pc:spChg>
        <pc:spChg chg="mod">
          <ac:chgData name="Katterhenry, Kelci A" userId="1469ef79-054e-4907-8065-a8357b089ce0" providerId="ADAL" clId="{F8BCD4EE-2553-364E-9CEF-1E0E9CA2498F}" dt="2023-04-07T23:20:57.476" v="41" actId="20577"/>
          <ac:spMkLst>
            <pc:docMk/>
            <pc:sldMk cId="2708222592" sldId="327"/>
            <ac:spMk id="4" creationId="{9E89382B-5F23-12A6-A5F8-D9FB015C74F7}"/>
          </ac:spMkLst>
        </pc:spChg>
        <pc:spChg chg="add mod">
          <ac:chgData name="Katterhenry, Kelci A" userId="1469ef79-054e-4907-8065-a8357b089ce0" providerId="ADAL" clId="{F8BCD4EE-2553-364E-9CEF-1E0E9CA2498F}" dt="2023-04-11T16:57:28.113" v="25878" actId="20577"/>
          <ac:spMkLst>
            <pc:docMk/>
            <pc:sldMk cId="2708222592" sldId="327"/>
            <ac:spMk id="8" creationId="{E5249392-995D-C146-A1CC-53A7FE7B7E1F}"/>
          </ac:spMkLst>
        </pc:spChg>
        <pc:spChg chg="del">
          <ac:chgData name="Katterhenry, Kelci A" userId="1469ef79-054e-4907-8065-a8357b089ce0" providerId="ADAL" clId="{F8BCD4EE-2553-364E-9CEF-1E0E9CA2498F}" dt="2023-04-07T23:06:49.916" v="2" actId="21"/>
          <ac:spMkLst>
            <pc:docMk/>
            <pc:sldMk cId="2708222592" sldId="327"/>
            <ac:spMk id="11" creationId="{74354CA2-CBD7-4055-B1F1-566D82B8D7F0}"/>
          </ac:spMkLst>
        </pc:spChg>
        <pc:spChg chg="del">
          <ac:chgData name="Katterhenry, Kelci A" userId="1469ef79-054e-4907-8065-a8357b089ce0" providerId="ADAL" clId="{F8BCD4EE-2553-364E-9CEF-1E0E9CA2498F}" dt="2023-04-07T23:06:47.502" v="1" actId="21"/>
          <ac:spMkLst>
            <pc:docMk/>
            <pc:sldMk cId="2708222592" sldId="327"/>
            <ac:spMk id="12" creationId="{919F0FB4-790C-4AA8-92DA-2328018F547D}"/>
          </ac:spMkLst>
        </pc:spChg>
        <pc:spChg chg="del">
          <ac:chgData name="Katterhenry, Kelci A" userId="1469ef79-054e-4907-8065-a8357b089ce0" providerId="ADAL" clId="{F8BCD4EE-2553-364E-9CEF-1E0E9CA2498F}" dt="2023-04-07T23:06:43.661" v="0" actId="21"/>
          <ac:spMkLst>
            <pc:docMk/>
            <pc:sldMk cId="2708222592" sldId="327"/>
            <ac:spMk id="15" creationId="{1E787C7C-8F90-40BF-ACA8-128BB6A469E5}"/>
          </ac:spMkLst>
        </pc:spChg>
        <pc:graphicFrameChg chg="add del mod">
          <ac:chgData name="Katterhenry, Kelci A" userId="1469ef79-054e-4907-8065-a8357b089ce0" providerId="ADAL" clId="{F8BCD4EE-2553-364E-9CEF-1E0E9CA2498F}" dt="2023-04-07T23:12:50.491" v="5" actId="21"/>
          <ac:graphicFrameMkLst>
            <pc:docMk/>
            <pc:sldMk cId="2708222592" sldId="327"/>
            <ac:graphicFrameMk id="6" creationId="{BC25AF32-31C2-C545-9A58-3F5A535BD688}"/>
          </ac:graphicFrameMkLst>
        </pc:graphicFrameChg>
        <pc:graphicFrameChg chg="add del mod">
          <ac:chgData name="Katterhenry, Kelci A" userId="1469ef79-054e-4907-8065-a8357b089ce0" providerId="ADAL" clId="{F8BCD4EE-2553-364E-9CEF-1E0E9CA2498F}" dt="2023-04-07T23:14:00.959" v="9" actId="21"/>
          <ac:graphicFrameMkLst>
            <pc:docMk/>
            <pc:sldMk cId="2708222592" sldId="327"/>
            <ac:graphicFrameMk id="7" creationId="{D56FFF1B-64CC-2744-8851-6F93E57AB84A}"/>
          </ac:graphicFrameMkLst>
        </pc:graphicFrameChg>
        <pc:graphicFrameChg chg="add mod">
          <ac:chgData name="Katterhenry, Kelci A" userId="1469ef79-054e-4907-8065-a8357b089ce0" providerId="ADAL" clId="{F8BCD4EE-2553-364E-9CEF-1E0E9CA2498F}" dt="2023-04-07T23:20:36.746" v="33" actId="692"/>
          <ac:graphicFrameMkLst>
            <pc:docMk/>
            <pc:sldMk cId="2708222592" sldId="327"/>
            <ac:graphicFrameMk id="13" creationId="{8C658ABD-94B6-F9D3-F50A-ACC3FD87D8C6}"/>
          </ac:graphicFrameMkLst>
        </pc:graphicFrameChg>
      </pc:sldChg>
      <pc:sldChg chg="addSp delSp modSp new mod modNotesTx">
        <pc:chgData name="Katterhenry, Kelci A" userId="1469ef79-054e-4907-8065-a8357b089ce0" providerId="ADAL" clId="{F8BCD4EE-2553-364E-9CEF-1E0E9CA2498F}" dt="2023-04-11T16:57:49.438" v="25882" actId="1076"/>
        <pc:sldMkLst>
          <pc:docMk/>
          <pc:sldMk cId="1174589494" sldId="328"/>
        </pc:sldMkLst>
        <pc:spChg chg="mod">
          <ac:chgData name="Katterhenry, Kelci A" userId="1469ef79-054e-4907-8065-a8357b089ce0" providerId="ADAL" clId="{F8BCD4EE-2553-364E-9CEF-1E0E9CA2498F}" dt="2023-04-07T23:22:22.466" v="78" actId="20577"/>
          <ac:spMkLst>
            <pc:docMk/>
            <pc:sldMk cId="1174589494" sldId="328"/>
            <ac:spMk id="2" creationId="{37C95E6F-8A17-E042-A343-7D670D785EBC}"/>
          </ac:spMkLst>
        </pc:spChg>
        <pc:spChg chg="mod">
          <ac:chgData name="Katterhenry, Kelci A" userId="1469ef79-054e-4907-8065-a8357b089ce0" providerId="ADAL" clId="{F8BCD4EE-2553-364E-9CEF-1E0E9CA2498F}" dt="2023-04-07T23:30:31.639" v="525" actId="20577"/>
          <ac:spMkLst>
            <pc:docMk/>
            <pc:sldMk cId="1174589494" sldId="328"/>
            <ac:spMk id="3" creationId="{1CEDCC7E-335E-8545-B72F-997642BEF298}"/>
          </ac:spMkLst>
        </pc:spChg>
        <pc:spChg chg="mod">
          <ac:chgData name="Katterhenry, Kelci A" userId="1469ef79-054e-4907-8065-a8357b089ce0" providerId="ADAL" clId="{F8BCD4EE-2553-364E-9CEF-1E0E9CA2498F}" dt="2023-04-08T00:01:46.592" v="954" actId="20577"/>
          <ac:spMkLst>
            <pc:docMk/>
            <pc:sldMk cId="1174589494" sldId="328"/>
            <ac:spMk id="4" creationId="{041E6BEA-85BB-2145-85EE-9DA6FF1211B2}"/>
          </ac:spMkLst>
        </pc:spChg>
        <pc:spChg chg="add del">
          <ac:chgData name="Katterhenry, Kelci A" userId="1469ef79-054e-4907-8065-a8357b089ce0" providerId="ADAL" clId="{F8BCD4EE-2553-364E-9CEF-1E0E9CA2498F}" dt="2023-04-07T23:28:33.226" v="417" actId="21"/>
          <ac:spMkLst>
            <pc:docMk/>
            <pc:sldMk cId="1174589494" sldId="328"/>
            <ac:spMk id="8" creationId="{34A4D246-7108-1B45-9E0B-F8C8E93D32CF}"/>
          </ac:spMkLst>
        </pc:spChg>
        <pc:spChg chg="add mod">
          <ac:chgData name="Katterhenry, Kelci A" userId="1469ef79-054e-4907-8065-a8357b089ce0" providerId="ADAL" clId="{F8BCD4EE-2553-364E-9CEF-1E0E9CA2498F}" dt="2023-04-11T16:57:49.438" v="25882" actId="1076"/>
          <ac:spMkLst>
            <pc:docMk/>
            <pc:sldMk cId="1174589494" sldId="328"/>
            <ac:spMk id="11" creationId="{F774DC28-7F42-4E4E-A429-657F60E87FC2}"/>
          </ac:spMkLst>
        </pc:spChg>
        <pc:picChg chg="add mod">
          <ac:chgData name="Katterhenry, Kelci A" userId="1469ef79-054e-4907-8065-a8357b089ce0" providerId="ADAL" clId="{F8BCD4EE-2553-364E-9CEF-1E0E9CA2498F}" dt="2023-04-07T23:28:57.313" v="421" actId="1076"/>
          <ac:picMkLst>
            <pc:docMk/>
            <pc:sldMk cId="1174589494" sldId="328"/>
            <ac:picMk id="7" creationId="{3FA285C5-BF4A-ED4C-B7BE-4807120C160A}"/>
          </ac:picMkLst>
        </pc:picChg>
        <pc:picChg chg="add mod">
          <ac:chgData name="Katterhenry, Kelci A" userId="1469ef79-054e-4907-8065-a8357b089ce0" providerId="ADAL" clId="{F8BCD4EE-2553-364E-9CEF-1E0E9CA2498F}" dt="2023-04-07T23:30:17.993" v="482" actId="1076"/>
          <ac:picMkLst>
            <pc:docMk/>
            <pc:sldMk cId="1174589494" sldId="328"/>
            <ac:picMk id="10" creationId="{52D9C733-0C0E-574A-A445-42A6FE85153B}"/>
          </ac:picMkLst>
        </pc:picChg>
      </pc:sldChg>
      <pc:sldChg chg="addSp delSp modSp new mod modClrScheme chgLayout modNotesTx">
        <pc:chgData name="Katterhenry, Kelci A" userId="1469ef79-054e-4907-8065-a8357b089ce0" providerId="ADAL" clId="{F8BCD4EE-2553-364E-9CEF-1E0E9CA2498F}" dt="2023-04-11T16:57:58.892" v="25884" actId="1076"/>
        <pc:sldMkLst>
          <pc:docMk/>
          <pc:sldMk cId="436921656" sldId="329"/>
        </pc:sldMkLst>
        <pc:spChg chg="mod ord">
          <ac:chgData name="Katterhenry, Kelci A" userId="1469ef79-054e-4907-8065-a8357b089ce0" providerId="ADAL" clId="{F8BCD4EE-2553-364E-9CEF-1E0E9CA2498F}" dt="2023-04-07T23:35:31.258" v="741" actId="700"/>
          <ac:spMkLst>
            <pc:docMk/>
            <pc:sldMk cId="436921656" sldId="329"/>
            <ac:spMk id="2" creationId="{BD1D93AE-5D5D-6D47-9260-400EE3FB0703}"/>
          </ac:spMkLst>
        </pc:spChg>
        <pc:spChg chg="add del mod ord">
          <ac:chgData name="Katterhenry, Kelci A" userId="1469ef79-054e-4907-8065-a8357b089ce0" providerId="ADAL" clId="{F8BCD4EE-2553-364E-9CEF-1E0E9CA2498F}" dt="2023-04-07T23:37:07.560" v="904" actId="313"/>
          <ac:spMkLst>
            <pc:docMk/>
            <pc:sldMk cId="436921656" sldId="329"/>
            <ac:spMk id="3" creationId="{76872D02-A996-384C-8C7A-70CCC6AB5C72}"/>
          </ac:spMkLst>
        </pc:spChg>
        <pc:spChg chg="mod ord">
          <ac:chgData name="Katterhenry, Kelci A" userId="1469ef79-054e-4907-8065-a8357b089ce0" providerId="ADAL" clId="{F8BCD4EE-2553-364E-9CEF-1E0E9CA2498F}" dt="2023-04-08T00:01:52.653" v="962" actId="20577"/>
          <ac:spMkLst>
            <pc:docMk/>
            <pc:sldMk cId="436921656" sldId="329"/>
            <ac:spMk id="4" creationId="{B9B3E868-A4CF-A34A-9953-F39157ADD256}"/>
          </ac:spMkLst>
        </pc:spChg>
        <pc:spChg chg="mod ord">
          <ac:chgData name="Katterhenry, Kelci A" userId="1469ef79-054e-4907-8065-a8357b089ce0" providerId="ADAL" clId="{F8BCD4EE-2553-364E-9CEF-1E0E9CA2498F}" dt="2023-04-07T23:35:31.258" v="741" actId="700"/>
          <ac:spMkLst>
            <pc:docMk/>
            <pc:sldMk cId="436921656" sldId="329"/>
            <ac:spMk id="5" creationId="{F1DCB33F-15A1-BA46-815F-31D8AAF11DFA}"/>
          </ac:spMkLst>
        </pc:spChg>
        <pc:spChg chg="add del mod ord">
          <ac:chgData name="Katterhenry, Kelci A" userId="1469ef79-054e-4907-8065-a8357b089ce0" providerId="ADAL" clId="{F8BCD4EE-2553-364E-9CEF-1E0E9CA2498F}" dt="2023-04-07T23:35:31.258" v="741" actId="700"/>
          <ac:spMkLst>
            <pc:docMk/>
            <pc:sldMk cId="436921656" sldId="329"/>
            <ac:spMk id="6" creationId="{026F3B4B-1A78-C541-B9EC-9A95CF78E880}"/>
          </ac:spMkLst>
        </pc:spChg>
        <pc:spChg chg="add del mod ord">
          <ac:chgData name="Katterhenry, Kelci A" userId="1469ef79-054e-4907-8065-a8357b089ce0" providerId="ADAL" clId="{F8BCD4EE-2553-364E-9CEF-1E0E9CA2498F}" dt="2023-04-07T23:35:31.258" v="741" actId="700"/>
          <ac:spMkLst>
            <pc:docMk/>
            <pc:sldMk cId="436921656" sldId="329"/>
            <ac:spMk id="7" creationId="{00DE582F-4301-DD4A-86C7-350A3939D73C}"/>
          </ac:spMkLst>
        </pc:spChg>
        <pc:spChg chg="add del mod ord">
          <ac:chgData name="Katterhenry, Kelci A" userId="1469ef79-054e-4907-8065-a8357b089ce0" providerId="ADAL" clId="{F8BCD4EE-2553-364E-9CEF-1E0E9CA2498F}" dt="2023-04-07T23:35:31.258" v="741" actId="700"/>
          <ac:spMkLst>
            <pc:docMk/>
            <pc:sldMk cId="436921656" sldId="329"/>
            <ac:spMk id="8" creationId="{7BA2ED03-92FB-894C-A68D-7174CD147CFE}"/>
          </ac:spMkLst>
        </pc:spChg>
        <pc:spChg chg="add mod">
          <ac:chgData name="Katterhenry, Kelci A" userId="1469ef79-054e-4907-8065-a8357b089ce0" providerId="ADAL" clId="{F8BCD4EE-2553-364E-9CEF-1E0E9CA2498F}" dt="2023-04-11T16:57:58.892" v="25884" actId="1076"/>
          <ac:spMkLst>
            <pc:docMk/>
            <pc:sldMk cId="436921656" sldId="329"/>
            <ac:spMk id="8" creationId="{B5CA8796-5E64-FA43-8286-FDB64889B711}"/>
          </ac:spMkLst>
        </pc:spChg>
        <pc:spChg chg="add del mod ord">
          <ac:chgData name="Katterhenry, Kelci A" userId="1469ef79-054e-4907-8065-a8357b089ce0" providerId="ADAL" clId="{F8BCD4EE-2553-364E-9CEF-1E0E9CA2498F}" dt="2023-04-07T23:35:31.258" v="741" actId="700"/>
          <ac:spMkLst>
            <pc:docMk/>
            <pc:sldMk cId="436921656" sldId="329"/>
            <ac:spMk id="9" creationId="{B4855DF4-64F9-C44B-9C1F-F3216988C04D}"/>
          </ac:spMkLst>
        </pc:spChg>
        <pc:spChg chg="add del mod ord">
          <ac:chgData name="Katterhenry, Kelci A" userId="1469ef79-054e-4907-8065-a8357b089ce0" providerId="ADAL" clId="{F8BCD4EE-2553-364E-9CEF-1E0E9CA2498F}" dt="2023-04-07T23:35:31.258" v="741" actId="700"/>
          <ac:spMkLst>
            <pc:docMk/>
            <pc:sldMk cId="436921656" sldId="329"/>
            <ac:spMk id="10" creationId="{4453AA45-E80A-0B43-8A9A-B8BA66C8D5D0}"/>
          </ac:spMkLst>
        </pc:spChg>
        <pc:spChg chg="add del mod ord">
          <ac:chgData name="Katterhenry, Kelci A" userId="1469ef79-054e-4907-8065-a8357b089ce0" providerId="ADAL" clId="{F8BCD4EE-2553-364E-9CEF-1E0E9CA2498F}" dt="2023-04-07T23:35:31.258" v="741" actId="700"/>
          <ac:spMkLst>
            <pc:docMk/>
            <pc:sldMk cId="436921656" sldId="329"/>
            <ac:spMk id="11" creationId="{B1D03884-DE5A-3647-A1A4-DF3D98BD5EA7}"/>
          </ac:spMkLst>
        </pc:spChg>
        <pc:spChg chg="add del mod ord">
          <ac:chgData name="Katterhenry, Kelci A" userId="1469ef79-054e-4907-8065-a8357b089ce0" providerId="ADAL" clId="{F8BCD4EE-2553-364E-9CEF-1E0E9CA2498F}" dt="2023-04-07T23:35:31.258" v="741" actId="700"/>
          <ac:spMkLst>
            <pc:docMk/>
            <pc:sldMk cId="436921656" sldId="329"/>
            <ac:spMk id="12" creationId="{684C0815-8E6C-664B-AF4A-89C762138645}"/>
          </ac:spMkLst>
        </pc:spChg>
        <pc:spChg chg="add del mod ord">
          <ac:chgData name="Katterhenry, Kelci A" userId="1469ef79-054e-4907-8065-a8357b089ce0" providerId="ADAL" clId="{F8BCD4EE-2553-364E-9CEF-1E0E9CA2498F}" dt="2023-04-07T23:35:31.258" v="741" actId="700"/>
          <ac:spMkLst>
            <pc:docMk/>
            <pc:sldMk cId="436921656" sldId="329"/>
            <ac:spMk id="13" creationId="{322FF2C7-28FC-8542-91DA-382F07A3B5C1}"/>
          </ac:spMkLst>
        </pc:spChg>
        <pc:spChg chg="add del mod">
          <ac:chgData name="Katterhenry, Kelci A" userId="1469ef79-054e-4907-8065-a8357b089ce0" providerId="ADAL" clId="{F8BCD4EE-2553-364E-9CEF-1E0E9CA2498F}" dt="2023-04-07T23:35:30.751" v="740" actId="478"/>
          <ac:spMkLst>
            <pc:docMk/>
            <pc:sldMk cId="436921656" sldId="329"/>
            <ac:spMk id="15" creationId="{B5788BC8-D46A-0340-9F94-B7CA2D717F27}"/>
          </ac:spMkLst>
        </pc:spChg>
        <pc:picChg chg="add mod">
          <ac:chgData name="Katterhenry, Kelci A" userId="1469ef79-054e-4907-8065-a8357b089ce0" providerId="ADAL" clId="{F8BCD4EE-2553-364E-9CEF-1E0E9CA2498F}" dt="2023-04-08T00:01:09.957" v="931" actId="14100"/>
          <ac:picMkLst>
            <pc:docMk/>
            <pc:sldMk cId="436921656" sldId="329"/>
            <ac:picMk id="17" creationId="{A52936E8-21C5-8643-95DC-9A4654A45A36}"/>
          </ac:picMkLst>
        </pc:picChg>
        <pc:picChg chg="add del mod">
          <ac:chgData name="Katterhenry, Kelci A" userId="1469ef79-054e-4907-8065-a8357b089ce0" providerId="ADAL" clId="{F8BCD4EE-2553-364E-9CEF-1E0E9CA2498F}" dt="2023-04-08T00:00:56.782" v="927" actId="21"/>
          <ac:picMkLst>
            <pc:docMk/>
            <pc:sldMk cId="436921656" sldId="329"/>
            <ac:picMk id="19" creationId="{8CEDDCCE-E25C-B247-BC33-F805028D84C2}"/>
          </ac:picMkLst>
        </pc:picChg>
        <pc:picChg chg="add mod">
          <ac:chgData name="Katterhenry, Kelci A" userId="1469ef79-054e-4907-8065-a8357b089ce0" providerId="ADAL" clId="{F8BCD4EE-2553-364E-9CEF-1E0E9CA2498F}" dt="2023-04-11T16:57:44.519" v="25881" actId="1076"/>
          <ac:picMkLst>
            <pc:docMk/>
            <pc:sldMk cId="436921656" sldId="329"/>
            <ac:picMk id="1026" creationId="{788E3B31-EFB0-B748-8C87-9D8C46B372AD}"/>
          </ac:picMkLst>
        </pc:picChg>
      </pc:sldChg>
      <pc:sldChg chg="addSp delSp modSp new mod ord modClrScheme chgLayout modNotesTx">
        <pc:chgData name="Katterhenry, Kelci A" userId="1469ef79-054e-4907-8065-a8357b089ce0" providerId="ADAL" clId="{F8BCD4EE-2553-364E-9CEF-1E0E9CA2498F}" dt="2023-04-10T12:50:41.108" v="21338" actId="20577"/>
        <pc:sldMkLst>
          <pc:docMk/>
          <pc:sldMk cId="2676876504" sldId="330"/>
        </pc:sldMkLst>
        <pc:spChg chg="mod ord">
          <ac:chgData name="Katterhenry, Kelci A" userId="1469ef79-054e-4907-8065-a8357b089ce0" providerId="ADAL" clId="{F8BCD4EE-2553-364E-9CEF-1E0E9CA2498F}" dt="2023-04-08T15:23:04.497" v="5576" actId="1076"/>
          <ac:spMkLst>
            <pc:docMk/>
            <pc:sldMk cId="2676876504" sldId="330"/>
            <ac:spMk id="2" creationId="{8665511B-6628-8F4F-9A13-D82E06EA5AC1}"/>
          </ac:spMkLst>
        </pc:spChg>
        <pc:spChg chg="mod ord">
          <ac:chgData name="Katterhenry, Kelci A" userId="1469ef79-054e-4907-8065-a8357b089ce0" providerId="ADAL" clId="{F8BCD4EE-2553-364E-9CEF-1E0E9CA2498F}" dt="2023-04-08T15:21:54.647" v="5557" actId="403"/>
          <ac:spMkLst>
            <pc:docMk/>
            <pc:sldMk cId="2676876504" sldId="330"/>
            <ac:spMk id="3" creationId="{1B3585F9-C406-6B40-88EC-99F988F36947}"/>
          </ac:spMkLst>
        </pc:spChg>
        <pc:spChg chg="mod ord">
          <ac:chgData name="Katterhenry, Kelci A" userId="1469ef79-054e-4907-8065-a8357b089ce0" providerId="ADAL" clId="{F8BCD4EE-2553-364E-9CEF-1E0E9CA2498F}" dt="2023-04-08T15:02:41.218" v="4971" actId="700"/>
          <ac:spMkLst>
            <pc:docMk/>
            <pc:sldMk cId="2676876504" sldId="330"/>
            <ac:spMk id="4" creationId="{908AF666-CC13-1049-867B-9555B86F64E5}"/>
          </ac:spMkLst>
        </pc:spChg>
        <pc:spChg chg="mod ord">
          <ac:chgData name="Katterhenry, Kelci A" userId="1469ef79-054e-4907-8065-a8357b089ce0" providerId="ADAL" clId="{F8BCD4EE-2553-364E-9CEF-1E0E9CA2498F}" dt="2023-04-08T15:02:41.218" v="4971" actId="700"/>
          <ac:spMkLst>
            <pc:docMk/>
            <pc:sldMk cId="2676876504" sldId="330"/>
            <ac:spMk id="5" creationId="{16D95D96-CEAD-FC40-92EB-3645D70E80AA}"/>
          </ac:spMkLst>
        </pc:spChg>
        <pc:spChg chg="add mod ord">
          <ac:chgData name="Katterhenry, Kelci A" userId="1469ef79-054e-4907-8065-a8357b089ce0" providerId="ADAL" clId="{F8BCD4EE-2553-364E-9CEF-1E0E9CA2498F}" dt="2023-04-08T15:22:12.225" v="5571" actId="2711"/>
          <ac:spMkLst>
            <pc:docMk/>
            <pc:sldMk cId="2676876504" sldId="330"/>
            <ac:spMk id="6" creationId="{7E12977A-F010-7743-B9B5-D7C5B3AD63BF}"/>
          </ac:spMkLst>
        </pc:spChg>
        <pc:spChg chg="add del mod">
          <ac:chgData name="Katterhenry, Kelci A" userId="1469ef79-054e-4907-8065-a8357b089ce0" providerId="ADAL" clId="{F8BCD4EE-2553-364E-9CEF-1E0E9CA2498F}" dt="2023-04-08T15:22:15.752" v="5573"/>
          <ac:spMkLst>
            <pc:docMk/>
            <pc:sldMk cId="2676876504" sldId="330"/>
            <ac:spMk id="7" creationId="{5C3C29B2-D0FC-FD48-9C7B-CD41261216A6}"/>
          </ac:spMkLst>
        </pc:spChg>
      </pc:sldChg>
      <pc:sldChg chg="addSp delSp modSp new mod chgLayout modNotesTx">
        <pc:chgData name="Katterhenry, Kelci A" userId="1469ef79-054e-4907-8065-a8357b089ce0" providerId="ADAL" clId="{F8BCD4EE-2553-364E-9CEF-1E0E9CA2498F}" dt="2023-04-09T23:09:01.049" v="11932" actId="313"/>
        <pc:sldMkLst>
          <pc:docMk/>
          <pc:sldMk cId="2443581436" sldId="331"/>
        </pc:sldMkLst>
        <pc:spChg chg="add del mod">
          <ac:chgData name="Katterhenry, Kelci A" userId="1469ef79-054e-4907-8065-a8357b089ce0" providerId="ADAL" clId="{F8BCD4EE-2553-364E-9CEF-1E0E9CA2498F}" dt="2023-04-08T01:29:29.623" v="3882" actId="20577"/>
          <ac:spMkLst>
            <pc:docMk/>
            <pc:sldMk cId="2443581436" sldId="331"/>
            <ac:spMk id="2" creationId="{CDDA0165-45F0-E54A-817D-5786A5A10662}"/>
          </ac:spMkLst>
        </pc:spChg>
        <pc:spChg chg="add del mod">
          <ac:chgData name="Katterhenry, Kelci A" userId="1469ef79-054e-4907-8065-a8357b089ce0" providerId="ADAL" clId="{F8BCD4EE-2553-364E-9CEF-1E0E9CA2498F}" dt="2023-04-08T01:16:35.029" v="2891" actId="255"/>
          <ac:spMkLst>
            <pc:docMk/>
            <pc:sldMk cId="2443581436" sldId="331"/>
            <ac:spMk id="3" creationId="{8B1E5B81-57DD-F643-9D66-124AC30A97E2}"/>
          </ac:spMkLst>
        </pc:spChg>
        <pc:spChg chg="mod ord">
          <ac:chgData name="Katterhenry, Kelci A" userId="1469ef79-054e-4907-8065-a8357b089ce0" providerId="ADAL" clId="{F8BCD4EE-2553-364E-9CEF-1E0E9CA2498F}" dt="2023-04-08T02:24:23.651" v="4561" actId="20577"/>
          <ac:spMkLst>
            <pc:docMk/>
            <pc:sldMk cId="2443581436" sldId="331"/>
            <ac:spMk id="4" creationId="{43AEC843-4844-6745-BA86-5B85FDE5E015}"/>
          </ac:spMkLst>
        </pc:spChg>
        <pc:spChg chg="mod ord">
          <ac:chgData name="Katterhenry, Kelci A" userId="1469ef79-054e-4907-8065-a8357b089ce0" providerId="ADAL" clId="{F8BCD4EE-2553-364E-9CEF-1E0E9CA2498F}" dt="2023-04-08T01:09:33.589" v="2486" actId="700"/>
          <ac:spMkLst>
            <pc:docMk/>
            <pc:sldMk cId="2443581436" sldId="331"/>
            <ac:spMk id="5" creationId="{A699F82B-0F85-1946-9972-CCEEA3105E1E}"/>
          </ac:spMkLst>
        </pc:spChg>
        <pc:spChg chg="add del mod ord">
          <ac:chgData name="Katterhenry, Kelci A" userId="1469ef79-054e-4907-8065-a8357b089ce0" providerId="ADAL" clId="{F8BCD4EE-2553-364E-9CEF-1E0E9CA2498F}" dt="2023-04-08T01:09:33.589" v="2486" actId="700"/>
          <ac:spMkLst>
            <pc:docMk/>
            <pc:sldMk cId="2443581436" sldId="331"/>
            <ac:spMk id="7" creationId="{61640BF5-DF95-DE46-BFFE-FFCB2A4DDB08}"/>
          </ac:spMkLst>
        </pc:spChg>
        <pc:spChg chg="add del mod">
          <ac:chgData name="Katterhenry, Kelci A" userId="1469ef79-054e-4907-8065-a8357b089ce0" providerId="ADAL" clId="{F8BCD4EE-2553-364E-9CEF-1E0E9CA2498F}" dt="2023-04-08T01:09:41.948" v="2491" actId="767"/>
          <ac:spMkLst>
            <pc:docMk/>
            <pc:sldMk cId="2443581436" sldId="331"/>
            <ac:spMk id="8" creationId="{DB324846-219F-B744-BBA4-B828063D8166}"/>
          </ac:spMkLst>
        </pc:spChg>
        <pc:picChg chg="add del mod ord">
          <ac:chgData name="Katterhenry, Kelci A" userId="1469ef79-054e-4907-8065-a8357b089ce0" providerId="ADAL" clId="{F8BCD4EE-2553-364E-9CEF-1E0E9CA2498F}" dt="2023-04-08T01:09:44.179" v="2495"/>
          <ac:picMkLst>
            <pc:docMk/>
            <pc:sldMk cId="2443581436" sldId="331"/>
            <ac:picMk id="6" creationId="{011024C1-8612-2142-9658-40E9542B0024}"/>
          </ac:picMkLst>
        </pc:picChg>
        <pc:picChg chg="add mod">
          <ac:chgData name="Katterhenry, Kelci A" userId="1469ef79-054e-4907-8065-a8357b089ce0" providerId="ADAL" clId="{F8BCD4EE-2553-364E-9CEF-1E0E9CA2498F}" dt="2023-04-08T01:10:06.155" v="2503" actId="1076"/>
          <ac:picMkLst>
            <pc:docMk/>
            <pc:sldMk cId="2443581436" sldId="331"/>
            <ac:picMk id="9" creationId="{1D7175F7-CAF5-FA4A-BFC9-1E4B738D9522}"/>
          </ac:picMkLst>
        </pc:picChg>
        <pc:picChg chg="add mod">
          <ac:chgData name="Katterhenry, Kelci A" userId="1469ef79-054e-4907-8065-a8357b089ce0" providerId="ADAL" clId="{F8BCD4EE-2553-364E-9CEF-1E0E9CA2498F}" dt="2023-04-08T01:10:35.766" v="2553" actId="1076"/>
          <ac:picMkLst>
            <pc:docMk/>
            <pc:sldMk cId="2443581436" sldId="331"/>
            <ac:picMk id="10" creationId="{080AFBA9-00C7-8740-BAFF-89520A170049}"/>
          </ac:picMkLst>
        </pc:picChg>
        <pc:picChg chg="add mod">
          <ac:chgData name="Katterhenry, Kelci A" userId="1469ef79-054e-4907-8065-a8357b089ce0" providerId="ADAL" clId="{F8BCD4EE-2553-364E-9CEF-1E0E9CA2498F}" dt="2023-04-08T01:11:20.156" v="2563" actId="1076"/>
          <ac:picMkLst>
            <pc:docMk/>
            <pc:sldMk cId="2443581436" sldId="331"/>
            <ac:picMk id="11" creationId="{0D2DA663-8EE4-1A42-812C-A607C1F836F4}"/>
          </ac:picMkLst>
        </pc:picChg>
        <pc:picChg chg="add mod">
          <ac:chgData name="Katterhenry, Kelci A" userId="1469ef79-054e-4907-8065-a8357b089ce0" providerId="ADAL" clId="{F8BCD4EE-2553-364E-9CEF-1E0E9CA2498F}" dt="2023-04-08T01:11:52.707" v="2610" actId="1076"/>
          <ac:picMkLst>
            <pc:docMk/>
            <pc:sldMk cId="2443581436" sldId="331"/>
            <ac:picMk id="12" creationId="{642C662A-1277-1547-A96D-2E65E5ECA4B8}"/>
          </ac:picMkLst>
        </pc:picChg>
        <pc:picChg chg="add mod">
          <ac:chgData name="Katterhenry, Kelci A" userId="1469ef79-054e-4907-8065-a8357b089ce0" providerId="ADAL" clId="{F8BCD4EE-2553-364E-9CEF-1E0E9CA2498F}" dt="2023-04-08T01:12:30.176" v="2619" actId="1076"/>
          <ac:picMkLst>
            <pc:docMk/>
            <pc:sldMk cId="2443581436" sldId="331"/>
            <ac:picMk id="13" creationId="{0853CACF-9E6A-E74E-8C3F-111768413DF5}"/>
          </ac:picMkLst>
        </pc:picChg>
        <pc:picChg chg="add mod">
          <ac:chgData name="Katterhenry, Kelci A" userId="1469ef79-054e-4907-8065-a8357b089ce0" providerId="ADAL" clId="{F8BCD4EE-2553-364E-9CEF-1E0E9CA2498F}" dt="2023-04-08T01:13:33.968" v="2690" actId="1076"/>
          <ac:picMkLst>
            <pc:docMk/>
            <pc:sldMk cId="2443581436" sldId="331"/>
            <ac:picMk id="14" creationId="{B17B54D6-F422-4E4D-B137-174E73204B4E}"/>
          </ac:picMkLst>
        </pc:picChg>
        <pc:picChg chg="add mod">
          <ac:chgData name="Katterhenry, Kelci A" userId="1469ef79-054e-4907-8065-a8357b089ce0" providerId="ADAL" clId="{F8BCD4EE-2553-364E-9CEF-1E0E9CA2498F}" dt="2023-04-08T01:14:45.033" v="2755" actId="1076"/>
          <ac:picMkLst>
            <pc:docMk/>
            <pc:sldMk cId="2443581436" sldId="331"/>
            <ac:picMk id="15" creationId="{F4EDE396-8672-7E4A-8627-CFADAA818CC3}"/>
          </ac:picMkLst>
        </pc:picChg>
        <pc:picChg chg="add mod">
          <ac:chgData name="Katterhenry, Kelci A" userId="1469ef79-054e-4907-8065-a8357b089ce0" providerId="ADAL" clId="{F8BCD4EE-2553-364E-9CEF-1E0E9CA2498F}" dt="2023-04-08T01:15:09.696" v="2788" actId="1076"/>
          <ac:picMkLst>
            <pc:docMk/>
            <pc:sldMk cId="2443581436" sldId="331"/>
            <ac:picMk id="16" creationId="{70BEC729-61F2-074B-A10C-4F770D8C5214}"/>
          </ac:picMkLst>
        </pc:picChg>
      </pc:sldChg>
      <pc:sldChg chg="addSp modSp new mod ord modNotesTx">
        <pc:chgData name="Katterhenry, Kelci A" userId="1469ef79-054e-4907-8065-a8357b089ce0" providerId="ADAL" clId="{F8BCD4EE-2553-364E-9CEF-1E0E9CA2498F}" dt="2023-04-09T22:50:25.690" v="10700" actId="20577"/>
        <pc:sldMkLst>
          <pc:docMk/>
          <pc:sldMk cId="1495955753" sldId="332"/>
        </pc:sldMkLst>
        <pc:spChg chg="mod">
          <ac:chgData name="Katterhenry, Kelci A" userId="1469ef79-054e-4907-8065-a8357b089ce0" providerId="ADAL" clId="{F8BCD4EE-2553-364E-9CEF-1E0E9CA2498F}" dt="2023-04-08T01:20:38.946" v="2975" actId="20577"/>
          <ac:spMkLst>
            <pc:docMk/>
            <pc:sldMk cId="1495955753" sldId="332"/>
            <ac:spMk id="2" creationId="{D0F2D0FC-8311-3447-A294-40205A66628A}"/>
          </ac:spMkLst>
        </pc:spChg>
        <pc:spChg chg="mod">
          <ac:chgData name="Katterhenry, Kelci A" userId="1469ef79-054e-4907-8065-a8357b089ce0" providerId="ADAL" clId="{F8BCD4EE-2553-364E-9CEF-1E0E9CA2498F}" dt="2023-04-08T01:28:17.244" v="3830" actId="20577"/>
          <ac:spMkLst>
            <pc:docMk/>
            <pc:sldMk cId="1495955753" sldId="332"/>
            <ac:spMk id="3" creationId="{1341E3EC-5B61-3F4A-AEC7-85F014CD5418}"/>
          </ac:spMkLst>
        </pc:spChg>
        <pc:spChg chg="mod">
          <ac:chgData name="Katterhenry, Kelci A" userId="1469ef79-054e-4907-8065-a8357b089ce0" providerId="ADAL" clId="{F8BCD4EE-2553-364E-9CEF-1E0E9CA2498F}" dt="2023-04-08T01:29:10.713" v="3866" actId="20577"/>
          <ac:spMkLst>
            <pc:docMk/>
            <pc:sldMk cId="1495955753" sldId="332"/>
            <ac:spMk id="4" creationId="{75EA198A-FE6B-DC42-B0D4-47339EC6895C}"/>
          </ac:spMkLst>
        </pc:spChg>
        <pc:spChg chg="add mod">
          <ac:chgData name="Katterhenry, Kelci A" userId="1469ef79-054e-4907-8065-a8357b089ce0" providerId="ADAL" clId="{F8BCD4EE-2553-364E-9CEF-1E0E9CA2498F}" dt="2023-04-08T01:29:03.256" v="3858" actId="255"/>
          <ac:spMkLst>
            <pc:docMk/>
            <pc:sldMk cId="1495955753" sldId="332"/>
            <ac:spMk id="6" creationId="{7BD8D52A-226D-904B-9E68-F55632E44362}"/>
          </ac:spMkLst>
        </pc:spChg>
      </pc:sldChg>
      <pc:sldChg chg="addSp delSp modSp new mod ord modClrScheme chgLayout modNotesTx">
        <pc:chgData name="Katterhenry, Kelci A" userId="1469ef79-054e-4907-8065-a8357b089ce0" providerId="ADAL" clId="{F8BCD4EE-2553-364E-9CEF-1E0E9CA2498F}" dt="2023-04-09T23:03:17.030" v="11388" actId="313"/>
        <pc:sldMkLst>
          <pc:docMk/>
          <pc:sldMk cId="1791592677" sldId="333"/>
        </pc:sldMkLst>
        <pc:spChg chg="del mod">
          <ac:chgData name="Katterhenry, Kelci A" userId="1469ef79-054e-4907-8065-a8357b089ce0" providerId="ADAL" clId="{F8BCD4EE-2553-364E-9CEF-1E0E9CA2498F}" dt="2023-04-08T02:13:53.703" v="4276" actId="26606"/>
          <ac:spMkLst>
            <pc:docMk/>
            <pc:sldMk cId="1791592677" sldId="333"/>
            <ac:spMk id="2" creationId="{19C92A14-2117-7044-A54F-585C6BD6A7C4}"/>
          </ac:spMkLst>
        </pc:spChg>
        <pc:spChg chg="mod">
          <ac:chgData name="Katterhenry, Kelci A" userId="1469ef79-054e-4907-8065-a8357b089ce0" providerId="ADAL" clId="{F8BCD4EE-2553-364E-9CEF-1E0E9CA2498F}" dt="2023-04-08T02:23:17.196" v="4543" actId="12"/>
          <ac:spMkLst>
            <pc:docMk/>
            <pc:sldMk cId="1791592677" sldId="333"/>
            <ac:spMk id="3" creationId="{537B023C-B36C-1343-8FDC-8233B68B48D5}"/>
          </ac:spMkLst>
        </pc:spChg>
        <pc:spChg chg="mod">
          <ac:chgData name="Katterhenry, Kelci A" userId="1469ef79-054e-4907-8065-a8357b089ce0" providerId="ADAL" clId="{F8BCD4EE-2553-364E-9CEF-1E0E9CA2498F}" dt="2023-04-08T02:23:29.165" v="4551" actId="20577"/>
          <ac:spMkLst>
            <pc:docMk/>
            <pc:sldMk cId="1791592677" sldId="333"/>
            <ac:spMk id="4" creationId="{86F49183-3158-DA40-A14C-DA4DCA80F485}"/>
          </ac:spMkLst>
        </pc:spChg>
        <pc:spChg chg="mod">
          <ac:chgData name="Katterhenry, Kelci A" userId="1469ef79-054e-4907-8065-a8357b089ce0" providerId="ADAL" clId="{F8BCD4EE-2553-364E-9CEF-1E0E9CA2498F}" dt="2023-04-08T02:13:53.703" v="4276" actId="26606"/>
          <ac:spMkLst>
            <pc:docMk/>
            <pc:sldMk cId="1791592677" sldId="333"/>
            <ac:spMk id="5" creationId="{28A96406-56BA-AB4B-8440-6AE33E17E6D8}"/>
          </ac:spMkLst>
        </pc:spChg>
        <pc:spChg chg="add mod">
          <ac:chgData name="Katterhenry, Kelci A" userId="1469ef79-054e-4907-8065-a8357b089ce0" providerId="ADAL" clId="{F8BCD4EE-2553-364E-9CEF-1E0E9CA2498F}" dt="2023-04-08T02:22:51.287" v="4536" actId="1076"/>
          <ac:spMkLst>
            <pc:docMk/>
            <pc:sldMk cId="1791592677" sldId="333"/>
            <ac:spMk id="11" creationId="{8D10113F-63B9-B3F8-7087-2C30A47EDDBB}"/>
          </ac:spMkLst>
        </pc:spChg>
        <pc:picChg chg="add mod ord modCrop">
          <ac:chgData name="Katterhenry, Kelci A" userId="1469ef79-054e-4907-8065-a8357b089ce0" providerId="ADAL" clId="{F8BCD4EE-2553-364E-9CEF-1E0E9CA2498F}" dt="2023-04-08T02:21:52.097" v="4523" actId="14100"/>
          <ac:picMkLst>
            <pc:docMk/>
            <pc:sldMk cId="1791592677" sldId="333"/>
            <ac:picMk id="6" creationId="{7BBD29E3-7A92-5143-9D48-83B057F4E7D9}"/>
          </ac:picMkLst>
        </pc:picChg>
      </pc:sldChg>
      <pc:sldChg chg="addSp modSp new mod modNotesTx">
        <pc:chgData name="Katterhenry, Kelci A" userId="1469ef79-054e-4907-8065-a8357b089ce0" providerId="ADAL" clId="{F8BCD4EE-2553-364E-9CEF-1E0E9CA2498F}" dt="2023-04-10T13:01:04.623" v="21793" actId="5793"/>
        <pc:sldMkLst>
          <pc:docMk/>
          <pc:sldMk cId="1077891176" sldId="334"/>
        </pc:sldMkLst>
        <pc:spChg chg="mod">
          <ac:chgData name="Katterhenry, Kelci A" userId="1469ef79-054e-4907-8065-a8357b089ce0" providerId="ADAL" clId="{F8BCD4EE-2553-364E-9CEF-1E0E9CA2498F}" dt="2023-04-08T18:04:09.181" v="5912" actId="5793"/>
          <ac:spMkLst>
            <pc:docMk/>
            <pc:sldMk cId="1077891176" sldId="334"/>
            <ac:spMk id="2" creationId="{DA96EF36-8A52-4040-BB19-4E5569102F4F}"/>
          </ac:spMkLst>
        </pc:spChg>
        <pc:spChg chg="mod">
          <ac:chgData name="Katterhenry, Kelci A" userId="1469ef79-054e-4907-8065-a8357b089ce0" providerId="ADAL" clId="{F8BCD4EE-2553-364E-9CEF-1E0E9CA2498F}" dt="2023-04-08T18:10:27.484" v="6650" actId="20577"/>
          <ac:spMkLst>
            <pc:docMk/>
            <pc:sldMk cId="1077891176" sldId="334"/>
            <ac:spMk id="3" creationId="{75501C7B-87A9-9A4C-9E92-D0D7700EB8FF}"/>
          </ac:spMkLst>
        </pc:spChg>
        <pc:spChg chg="mod">
          <ac:chgData name="Katterhenry, Kelci A" userId="1469ef79-054e-4907-8065-a8357b089ce0" providerId="ADAL" clId="{F8BCD4EE-2553-364E-9CEF-1E0E9CA2498F}" dt="2023-04-08T17:55:32.645" v="5898" actId="20577"/>
          <ac:spMkLst>
            <pc:docMk/>
            <pc:sldMk cId="1077891176" sldId="334"/>
            <ac:spMk id="4" creationId="{CD4D0354-3536-834B-A070-11653A9A54B3}"/>
          </ac:spMkLst>
        </pc:spChg>
        <pc:spChg chg="add mod">
          <ac:chgData name="Katterhenry, Kelci A" userId="1469ef79-054e-4907-8065-a8357b089ce0" providerId="ADAL" clId="{F8BCD4EE-2553-364E-9CEF-1E0E9CA2498F}" dt="2023-04-08T18:11:24.694" v="6679" actId="1076"/>
          <ac:spMkLst>
            <pc:docMk/>
            <pc:sldMk cId="1077891176" sldId="334"/>
            <ac:spMk id="6" creationId="{C97A16A1-D4E9-D149-B6A6-458FA5437ECF}"/>
          </ac:spMkLst>
        </pc:spChg>
      </pc:sldChg>
      <pc:sldChg chg="modSp new del mod">
        <pc:chgData name="Katterhenry, Kelci A" userId="1469ef79-054e-4907-8065-a8357b089ce0" providerId="ADAL" clId="{F8BCD4EE-2553-364E-9CEF-1E0E9CA2498F}" dt="2023-04-08T02:23:41.330" v="4552" actId="2696"/>
        <pc:sldMkLst>
          <pc:docMk/>
          <pc:sldMk cId="1832825491" sldId="334"/>
        </pc:sldMkLst>
        <pc:spChg chg="mod">
          <ac:chgData name="Katterhenry, Kelci A" userId="1469ef79-054e-4907-8065-a8357b089ce0" providerId="ADAL" clId="{F8BCD4EE-2553-364E-9CEF-1E0E9CA2498F}" dt="2023-04-08T02:19:05.251" v="4324" actId="313"/>
          <ac:spMkLst>
            <pc:docMk/>
            <pc:sldMk cId="1832825491" sldId="334"/>
            <ac:spMk id="2" creationId="{889DE309-F76C-3A47-98D9-636455194D63}"/>
          </ac:spMkLst>
        </pc:spChg>
        <pc:spChg chg="mod">
          <ac:chgData name="Katterhenry, Kelci A" userId="1469ef79-054e-4907-8065-a8357b089ce0" providerId="ADAL" clId="{F8BCD4EE-2553-364E-9CEF-1E0E9CA2498F}" dt="2023-04-08T02:20:38.777" v="4506" actId="20577"/>
          <ac:spMkLst>
            <pc:docMk/>
            <pc:sldMk cId="1832825491" sldId="334"/>
            <ac:spMk id="4" creationId="{47641338-80B4-4847-A960-30D68AE2564E}"/>
          </ac:spMkLst>
        </pc:spChg>
      </pc:sldChg>
      <pc:sldChg chg="addSp delSp modSp new mod ord modNotesTx">
        <pc:chgData name="Katterhenry, Kelci A" userId="1469ef79-054e-4907-8065-a8357b089ce0" providerId="ADAL" clId="{F8BCD4EE-2553-364E-9CEF-1E0E9CA2498F}" dt="2023-04-11T16:50:16.900" v="25767" actId="14100"/>
        <pc:sldMkLst>
          <pc:docMk/>
          <pc:sldMk cId="1169810483" sldId="335"/>
        </pc:sldMkLst>
        <pc:spChg chg="mod">
          <ac:chgData name="Katterhenry, Kelci A" userId="1469ef79-054e-4907-8065-a8357b089ce0" providerId="ADAL" clId="{F8BCD4EE-2553-364E-9CEF-1E0E9CA2498F}" dt="2023-04-08T18:12:36.814" v="6706" actId="20577"/>
          <ac:spMkLst>
            <pc:docMk/>
            <pc:sldMk cId="1169810483" sldId="335"/>
            <ac:spMk id="2" creationId="{F67E5D63-3219-4442-AE1D-959863F8AAB1}"/>
          </ac:spMkLst>
        </pc:spChg>
        <pc:spChg chg="mod">
          <ac:chgData name="Katterhenry, Kelci A" userId="1469ef79-054e-4907-8065-a8357b089ce0" providerId="ADAL" clId="{F8BCD4EE-2553-364E-9CEF-1E0E9CA2498F}" dt="2023-04-11T16:49:56.148" v="25761" actId="14100"/>
          <ac:spMkLst>
            <pc:docMk/>
            <pc:sldMk cId="1169810483" sldId="335"/>
            <ac:spMk id="3" creationId="{4490A1F6-610B-4243-8370-FB0DA7632CD7}"/>
          </ac:spMkLst>
        </pc:spChg>
        <pc:spChg chg="mod">
          <ac:chgData name="Katterhenry, Kelci A" userId="1469ef79-054e-4907-8065-a8357b089ce0" providerId="ADAL" clId="{F8BCD4EE-2553-364E-9CEF-1E0E9CA2498F}" dt="2023-04-08T18:12:50.480" v="6715" actId="20577"/>
          <ac:spMkLst>
            <pc:docMk/>
            <pc:sldMk cId="1169810483" sldId="335"/>
            <ac:spMk id="4" creationId="{2589BF0D-4DE0-A54B-82A4-FA7E948F3506}"/>
          </ac:spMkLst>
        </pc:spChg>
        <pc:spChg chg="add mod">
          <ac:chgData name="Katterhenry, Kelci A" userId="1469ef79-054e-4907-8065-a8357b089ce0" providerId="ADAL" clId="{F8BCD4EE-2553-364E-9CEF-1E0E9CA2498F}" dt="2023-04-08T18:26:10.957" v="8078" actId="1076"/>
          <ac:spMkLst>
            <pc:docMk/>
            <pc:sldMk cId="1169810483" sldId="335"/>
            <ac:spMk id="6" creationId="{D9A263F9-2A2E-DC46-9A38-7EEF74162A06}"/>
          </ac:spMkLst>
        </pc:spChg>
        <pc:picChg chg="add del mod">
          <ac:chgData name="Katterhenry, Kelci A" userId="1469ef79-054e-4907-8065-a8357b089ce0" providerId="ADAL" clId="{F8BCD4EE-2553-364E-9CEF-1E0E9CA2498F}" dt="2023-04-11T16:50:01.944" v="25762"/>
          <ac:picMkLst>
            <pc:docMk/>
            <pc:sldMk cId="1169810483" sldId="335"/>
            <ac:picMk id="2050" creationId="{5509994E-AD68-6446-8DE5-57939122385D}"/>
          </ac:picMkLst>
        </pc:picChg>
        <pc:picChg chg="add mod">
          <ac:chgData name="Katterhenry, Kelci A" userId="1469ef79-054e-4907-8065-a8357b089ce0" providerId="ADAL" clId="{F8BCD4EE-2553-364E-9CEF-1E0E9CA2498F}" dt="2023-04-11T16:50:16.900" v="25767" actId="14100"/>
          <ac:picMkLst>
            <pc:docMk/>
            <pc:sldMk cId="1169810483" sldId="335"/>
            <ac:picMk id="2052" creationId="{505DB965-4BC8-914D-BD04-D6B960A8EA1C}"/>
          </ac:picMkLst>
        </pc:picChg>
      </pc:sldChg>
      <pc:sldChg chg="addSp modSp new mod modNotesTx">
        <pc:chgData name="Katterhenry, Kelci A" userId="1469ef79-054e-4907-8065-a8357b089ce0" providerId="ADAL" clId="{F8BCD4EE-2553-364E-9CEF-1E0E9CA2498F}" dt="2023-04-10T12:59:24.565" v="21765" actId="20577"/>
        <pc:sldMkLst>
          <pc:docMk/>
          <pc:sldMk cId="1786076335" sldId="336"/>
        </pc:sldMkLst>
        <pc:spChg chg="mod">
          <ac:chgData name="Katterhenry, Kelci A" userId="1469ef79-054e-4907-8065-a8357b089ce0" providerId="ADAL" clId="{F8BCD4EE-2553-364E-9CEF-1E0E9CA2498F}" dt="2023-04-08T18:19:27.450" v="7387" actId="313"/>
          <ac:spMkLst>
            <pc:docMk/>
            <pc:sldMk cId="1786076335" sldId="336"/>
            <ac:spMk id="2" creationId="{85DCFD63-F500-464D-8375-6D60C06985C3}"/>
          </ac:spMkLst>
        </pc:spChg>
        <pc:spChg chg="mod">
          <ac:chgData name="Katterhenry, Kelci A" userId="1469ef79-054e-4907-8065-a8357b089ce0" providerId="ADAL" clId="{F8BCD4EE-2553-364E-9CEF-1E0E9CA2498F}" dt="2023-04-08T18:24:04.211" v="8036" actId="20577"/>
          <ac:spMkLst>
            <pc:docMk/>
            <pc:sldMk cId="1786076335" sldId="336"/>
            <ac:spMk id="3" creationId="{4889AF11-A00D-414F-9A81-6640E5F92490}"/>
          </ac:spMkLst>
        </pc:spChg>
        <pc:spChg chg="mod">
          <ac:chgData name="Katterhenry, Kelci A" userId="1469ef79-054e-4907-8065-a8357b089ce0" providerId="ADAL" clId="{F8BCD4EE-2553-364E-9CEF-1E0E9CA2498F}" dt="2023-04-08T18:24:41.677" v="8048" actId="20577"/>
          <ac:spMkLst>
            <pc:docMk/>
            <pc:sldMk cId="1786076335" sldId="336"/>
            <ac:spMk id="4" creationId="{6ACCCC9D-DB57-5642-B344-B3A9E593F859}"/>
          </ac:spMkLst>
        </pc:spChg>
        <pc:spChg chg="add mod">
          <ac:chgData name="Katterhenry, Kelci A" userId="1469ef79-054e-4907-8065-a8357b089ce0" providerId="ADAL" clId="{F8BCD4EE-2553-364E-9CEF-1E0E9CA2498F}" dt="2023-04-08T18:25:17.109" v="8076" actId="1076"/>
          <ac:spMkLst>
            <pc:docMk/>
            <pc:sldMk cId="1786076335" sldId="336"/>
            <ac:spMk id="6" creationId="{22320155-4FCB-5340-AA03-F83DF0F2D4B4}"/>
          </ac:spMkLst>
        </pc:spChg>
      </pc:sldChg>
      <pc:sldChg chg="addSp modSp new mod modClrScheme chgLayout modNotesTx">
        <pc:chgData name="Katterhenry, Kelci A" userId="1469ef79-054e-4907-8065-a8357b089ce0" providerId="ADAL" clId="{F8BCD4EE-2553-364E-9CEF-1E0E9CA2498F}" dt="2023-04-11T16:53:51.520" v="25796" actId="20577"/>
        <pc:sldMkLst>
          <pc:docMk/>
          <pc:sldMk cId="3140195692" sldId="337"/>
        </pc:sldMkLst>
        <pc:spChg chg="mod">
          <ac:chgData name="Katterhenry, Kelci A" userId="1469ef79-054e-4907-8065-a8357b089ce0" providerId="ADAL" clId="{F8BCD4EE-2553-364E-9CEF-1E0E9CA2498F}" dt="2023-04-09T15:48:30.793" v="9650" actId="1076"/>
          <ac:spMkLst>
            <pc:docMk/>
            <pc:sldMk cId="3140195692" sldId="337"/>
            <ac:spMk id="2" creationId="{3E0DABBF-D3C9-1049-8FF8-3C3A2C5ED5EA}"/>
          </ac:spMkLst>
        </pc:spChg>
        <pc:spChg chg="mod">
          <ac:chgData name="Katterhenry, Kelci A" userId="1469ef79-054e-4907-8065-a8357b089ce0" providerId="ADAL" clId="{F8BCD4EE-2553-364E-9CEF-1E0E9CA2498F}" dt="2023-04-09T15:44:00.361" v="9618" actId="5793"/>
          <ac:spMkLst>
            <pc:docMk/>
            <pc:sldMk cId="3140195692" sldId="337"/>
            <ac:spMk id="3" creationId="{CFE341BA-4877-4C4B-A25C-1D4FBBE4416E}"/>
          </ac:spMkLst>
        </pc:spChg>
        <pc:spChg chg="mod">
          <ac:chgData name="Katterhenry, Kelci A" userId="1469ef79-054e-4907-8065-a8357b089ce0" providerId="ADAL" clId="{F8BCD4EE-2553-364E-9CEF-1E0E9CA2498F}" dt="2023-04-09T15:43:06.343" v="9610" actId="26606"/>
          <ac:spMkLst>
            <pc:docMk/>
            <pc:sldMk cId="3140195692" sldId="337"/>
            <ac:spMk id="4" creationId="{B733A8C2-D989-664A-B205-3CA16FBCBE9D}"/>
          </ac:spMkLst>
        </pc:spChg>
        <pc:spChg chg="mod">
          <ac:chgData name="Katterhenry, Kelci A" userId="1469ef79-054e-4907-8065-a8357b089ce0" providerId="ADAL" clId="{F8BCD4EE-2553-364E-9CEF-1E0E9CA2498F}" dt="2023-04-09T15:43:06.343" v="9610" actId="26606"/>
          <ac:spMkLst>
            <pc:docMk/>
            <pc:sldMk cId="3140195692" sldId="337"/>
            <ac:spMk id="5" creationId="{28C500ED-F1E1-ED49-B416-CA3C375476B5}"/>
          </ac:spMkLst>
        </pc:spChg>
        <pc:spChg chg="add mod">
          <ac:chgData name="Katterhenry, Kelci A" userId="1469ef79-054e-4907-8065-a8357b089ce0" providerId="ADAL" clId="{F8BCD4EE-2553-364E-9CEF-1E0E9CA2498F}" dt="2023-04-09T15:48:06.904" v="9647" actId="1076"/>
          <ac:spMkLst>
            <pc:docMk/>
            <pc:sldMk cId="3140195692" sldId="337"/>
            <ac:spMk id="7" creationId="{C39716B0-3B72-3A40-B514-44CB1C09D664}"/>
          </ac:spMkLst>
        </pc:spChg>
        <pc:picChg chg="add mod ord modCrop">
          <ac:chgData name="Katterhenry, Kelci A" userId="1469ef79-054e-4907-8065-a8357b089ce0" providerId="ADAL" clId="{F8BCD4EE-2553-364E-9CEF-1E0E9CA2498F}" dt="2023-04-09T15:43:28.689" v="9614" actId="27614"/>
          <ac:picMkLst>
            <pc:docMk/>
            <pc:sldMk cId="3140195692" sldId="337"/>
            <ac:picMk id="6" creationId="{03E5B346-FAC1-D44B-9801-DEEB98F49709}"/>
          </ac:picMkLst>
        </pc:picChg>
      </pc:sldChg>
      <pc:sldChg chg="addSp delSp modSp new mod modClrScheme chgLayout">
        <pc:chgData name="Katterhenry, Kelci A" userId="1469ef79-054e-4907-8065-a8357b089ce0" providerId="ADAL" clId="{F8BCD4EE-2553-364E-9CEF-1E0E9CA2498F}" dt="2023-04-11T16:54:32.551" v="25861" actId="20577"/>
        <pc:sldMkLst>
          <pc:docMk/>
          <pc:sldMk cId="2566949967" sldId="338"/>
        </pc:sldMkLst>
        <pc:spChg chg="del mod ord">
          <ac:chgData name="Katterhenry, Kelci A" userId="1469ef79-054e-4907-8065-a8357b089ce0" providerId="ADAL" clId="{F8BCD4EE-2553-364E-9CEF-1E0E9CA2498F}" dt="2023-04-10T15:36:14.345" v="21880" actId="700"/>
          <ac:spMkLst>
            <pc:docMk/>
            <pc:sldMk cId="2566949967" sldId="338"/>
            <ac:spMk id="2" creationId="{19E656A9-C468-A246-BA0A-799B4561587B}"/>
          </ac:spMkLst>
        </pc:spChg>
        <pc:spChg chg="mod ord">
          <ac:chgData name="Katterhenry, Kelci A" userId="1469ef79-054e-4907-8065-a8357b089ce0" providerId="ADAL" clId="{F8BCD4EE-2553-364E-9CEF-1E0E9CA2498F}" dt="2023-04-11T16:54:32.551" v="25861" actId="20577"/>
          <ac:spMkLst>
            <pc:docMk/>
            <pc:sldMk cId="2566949967" sldId="338"/>
            <ac:spMk id="3" creationId="{B598198A-5595-E543-A9FB-CB5D2C1F13E4}"/>
          </ac:spMkLst>
        </pc:spChg>
        <pc:spChg chg="mod ord">
          <ac:chgData name="Katterhenry, Kelci A" userId="1469ef79-054e-4907-8065-a8357b089ce0" providerId="ADAL" clId="{F8BCD4EE-2553-364E-9CEF-1E0E9CA2498F}" dt="2023-04-10T15:36:14.345" v="21880" actId="700"/>
          <ac:spMkLst>
            <pc:docMk/>
            <pc:sldMk cId="2566949967" sldId="338"/>
            <ac:spMk id="4" creationId="{AA598A7D-A9C5-594D-88DD-C8C74733AAFB}"/>
          </ac:spMkLst>
        </pc:spChg>
        <pc:spChg chg="del mod ord">
          <ac:chgData name="Katterhenry, Kelci A" userId="1469ef79-054e-4907-8065-a8357b089ce0" providerId="ADAL" clId="{F8BCD4EE-2553-364E-9CEF-1E0E9CA2498F}" dt="2023-04-10T15:36:14.345" v="21880" actId="700"/>
          <ac:spMkLst>
            <pc:docMk/>
            <pc:sldMk cId="2566949967" sldId="338"/>
            <ac:spMk id="5" creationId="{C2D9E475-337A-DA4D-9B78-2AD34B4AD193}"/>
          </ac:spMkLst>
        </pc:spChg>
        <pc:spChg chg="del mod ord">
          <ac:chgData name="Katterhenry, Kelci A" userId="1469ef79-054e-4907-8065-a8357b089ce0" providerId="ADAL" clId="{F8BCD4EE-2553-364E-9CEF-1E0E9CA2498F}" dt="2023-04-10T15:36:14.345" v="21880" actId="700"/>
          <ac:spMkLst>
            <pc:docMk/>
            <pc:sldMk cId="2566949967" sldId="338"/>
            <ac:spMk id="6" creationId="{5CFD54FD-10B9-184F-B585-F9E9EB01B336}"/>
          </ac:spMkLst>
        </pc:spChg>
        <pc:spChg chg="del mod ord">
          <ac:chgData name="Katterhenry, Kelci A" userId="1469ef79-054e-4907-8065-a8357b089ce0" providerId="ADAL" clId="{F8BCD4EE-2553-364E-9CEF-1E0E9CA2498F}" dt="2023-04-10T15:36:14.345" v="21880" actId="700"/>
          <ac:spMkLst>
            <pc:docMk/>
            <pc:sldMk cId="2566949967" sldId="338"/>
            <ac:spMk id="7" creationId="{C89F9BC8-B87F-174E-A9BB-D8DBA2CF35ED}"/>
          </ac:spMkLst>
        </pc:spChg>
        <pc:spChg chg="del mod ord">
          <ac:chgData name="Katterhenry, Kelci A" userId="1469ef79-054e-4907-8065-a8357b089ce0" providerId="ADAL" clId="{F8BCD4EE-2553-364E-9CEF-1E0E9CA2498F}" dt="2023-04-10T15:36:14.345" v="21880" actId="700"/>
          <ac:spMkLst>
            <pc:docMk/>
            <pc:sldMk cId="2566949967" sldId="338"/>
            <ac:spMk id="8" creationId="{6CCEEEB1-BD8E-8747-9A88-775BF1BDB960}"/>
          </ac:spMkLst>
        </pc:spChg>
        <pc:spChg chg="del mod ord">
          <ac:chgData name="Katterhenry, Kelci A" userId="1469ef79-054e-4907-8065-a8357b089ce0" providerId="ADAL" clId="{F8BCD4EE-2553-364E-9CEF-1E0E9CA2498F}" dt="2023-04-10T15:36:14.345" v="21880" actId="700"/>
          <ac:spMkLst>
            <pc:docMk/>
            <pc:sldMk cId="2566949967" sldId="338"/>
            <ac:spMk id="9" creationId="{BE7C527B-9CDB-1844-83F1-895D4878708E}"/>
          </ac:spMkLst>
        </pc:spChg>
        <pc:spChg chg="del mod ord">
          <ac:chgData name="Katterhenry, Kelci A" userId="1469ef79-054e-4907-8065-a8357b089ce0" providerId="ADAL" clId="{F8BCD4EE-2553-364E-9CEF-1E0E9CA2498F}" dt="2023-04-10T15:36:14.345" v="21880" actId="700"/>
          <ac:spMkLst>
            <pc:docMk/>
            <pc:sldMk cId="2566949967" sldId="338"/>
            <ac:spMk id="10" creationId="{CC3E8D66-AED6-354D-8C58-FF8E06F7AA68}"/>
          </ac:spMkLst>
        </pc:spChg>
        <pc:spChg chg="del mod ord">
          <ac:chgData name="Katterhenry, Kelci A" userId="1469ef79-054e-4907-8065-a8357b089ce0" providerId="ADAL" clId="{F8BCD4EE-2553-364E-9CEF-1E0E9CA2498F}" dt="2023-04-10T15:36:14.345" v="21880" actId="700"/>
          <ac:spMkLst>
            <pc:docMk/>
            <pc:sldMk cId="2566949967" sldId="338"/>
            <ac:spMk id="11" creationId="{0E85AF20-E55C-084E-BA20-4FAD1DCBC3C1}"/>
          </ac:spMkLst>
        </pc:spChg>
        <pc:spChg chg="del mod ord">
          <ac:chgData name="Katterhenry, Kelci A" userId="1469ef79-054e-4907-8065-a8357b089ce0" providerId="ADAL" clId="{F8BCD4EE-2553-364E-9CEF-1E0E9CA2498F}" dt="2023-04-10T15:36:14.345" v="21880" actId="700"/>
          <ac:spMkLst>
            <pc:docMk/>
            <pc:sldMk cId="2566949967" sldId="338"/>
            <ac:spMk id="12" creationId="{AA80E291-63DC-5B45-859A-84C14B2C0273}"/>
          </ac:spMkLst>
        </pc:spChg>
        <pc:spChg chg="del mod ord">
          <ac:chgData name="Katterhenry, Kelci A" userId="1469ef79-054e-4907-8065-a8357b089ce0" providerId="ADAL" clId="{F8BCD4EE-2553-364E-9CEF-1E0E9CA2498F}" dt="2023-04-10T15:36:14.345" v="21880" actId="700"/>
          <ac:spMkLst>
            <pc:docMk/>
            <pc:sldMk cId="2566949967" sldId="338"/>
            <ac:spMk id="13" creationId="{F453ED40-78D6-2D46-A4CE-22F19FD64055}"/>
          </ac:spMkLst>
        </pc:spChg>
        <pc:spChg chg="del mod ord">
          <ac:chgData name="Katterhenry, Kelci A" userId="1469ef79-054e-4907-8065-a8357b089ce0" providerId="ADAL" clId="{F8BCD4EE-2553-364E-9CEF-1E0E9CA2498F}" dt="2023-04-10T15:36:14.345" v="21880" actId="700"/>
          <ac:spMkLst>
            <pc:docMk/>
            <pc:sldMk cId="2566949967" sldId="338"/>
            <ac:spMk id="14" creationId="{1AEC5E94-D0DF-E647-8739-E781CD6BA95A}"/>
          </ac:spMkLst>
        </pc:spChg>
        <pc:spChg chg="del mod ord">
          <ac:chgData name="Katterhenry, Kelci A" userId="1469ef79-054e-4907-8065-a8357b089ce0" providerId="ADAL" clId="{F8BCD4EE-2553-364E-9CEF-1E0E9CA2498F}" dt="2023-04-10T15:36:14.345" v="21880" actId="700"/>
          <ac:spMkLst>
            <pc:docMk/>
            <pc:sldMk cId="2566949967" sldId="338"/>
            <ac:spMk id="15" creationId="{BF5B920E-A26B-7146-B383-FE7732EB8580}"/>
          </ac:spMkLst>
        </pc:spChg>
        <pc:spChg chg="del mod ord">
          <ac:chgData name="Katterhenry, Kelci A" userId="1469ef79-054e-4907-8065-a8357b089ce0" providerId="ADAL" clId="{F8BCD4EE-2553-364E-9CEF-1E0E9CA2498F}" dt="2023-04-10T15:36:14.345" v="21880" actId="700"/>
          <ac:spMkLst>
            <pc:docMk/>
            <pc:sldMk cId="2566949967" sldId="338"/>
            <ac:spMk id="16" creationId="{BE3D1728-C15D-F245-9A03-845F640377BC}"/>
          </ac:spMkLst>
        </pc:spChg>
        <pc:spChg chg="add mod ord">
          <ac:chgData name="Katterhenry, Kelci A" userId="1469ef79-054e-4907-8065-a8357b089ce0" providerId="ADAL" clId="{F8BCD4EE-2553-364E-9CEF-1E0E9CA2498F}" dt="2023-04-11T16:45:49.155" v="25728" actId="1076"/>
          <ac:spMkLst>
            <pc:docMk/>
            <pc:sldMk cId="2566949967" sldId="338"/>
            <ac:spMk id="17" creationId="{2B87A286-D752-E242-ADF6-96B1AAC57DAE}"/>
          </ac:spMkLst>
        </pc:spChg>
        <pc:spChg chg="add mod ord">
          <ac:chgData name="Katterhenry, Kelci A" userId="1469ef79-054e-4907-8065-a8357b089ce0" providerId="ADAL" clId="{F8BCD4EE-2553-364E-9CEF-1E0E9CA2498F}" dt="2023-04-10T15:44:45.157" v="22070" actId="404"/>
          <ac:spMkLst>
            <pc:docMk/>
            <pc:sldMk cId="2566949967" sldId="338"/>
            <ac:spMk id="18" creationId="{BC406968-E3B1-F746-91C3-195F98C309EF}"/>
          </ac:spMkLst>
        </pc:spChg>
        <pc:spChg chg="add mod ord">
          <ac:chgData name="Katterhenry, Kelci A" userId="1469ef79-054e-4907-8065-a8357b089ce0" providerId="ADAL" clId="{F8BCD4EE-2553-364E-9CEF-1E0E9CA2498F}" dt="2023-04-10T15:44:41.544" v="22068" actId="404"/>
          <ac:spMkLst>
            <pc:docMk/>
            <pc:sldMk cId="2566949967" sldId="338"/>
            <ac:spMk id="19" creationId="{35DAA6E1-2EAE-DA4E-AA3E-D8BAE7C4AA8A}"/>
          </ac:spMkLst>
        </pc:spChg>
        <pc:spChg chg="add mod ord">
          <ac:chgData name="Katterhenry, Kelci A" userId="1469ef79-054e-4907-8065-a8357b089ce0" providerId="ADAL" clId="{F8BCD4EE-2553-364E-9CEF-1E0E9CA2498F}" dt="2023-04-10T15:44:37.547" v="22066" actId="404"/>
          <ac:spMkLst>
            <pc:docMk/>
            <pc:sldMk cId="2566949967" sldId="338"/>
            <ac:spMk id="20" creationId="{A38707AF-6C7C-B342-A8BD-F37BA94612B5}"/>
          </ac:spMkLst>
        </pc:spChg>
        <pc:spChg chg="add mod ord">
          <ac:chgData name="Katterhenry, Kelci A" userId="1469ef79-054e-4907-8065-a8357b089ce0" providerId="ADAL" clId="{F8BCD4EE-2553-364E-9CEF-1E0E9CA2498F}" dt="2023-04-10T15:44:33.976" v="22064" actId="404"/>
          <ac:spMkLst>
            <pc:docMk/>
            <pc:sldMk cId="2566949967" sldId="338"/>
            <ac:spMk id="21" creationId="{ABE5F05E-393C-F84D-AE44-76035DFF380A}"/>
          </ac:spMkLst>
        </pc:spChg>
        <pc:spChg chg="add mod ord">
          <ac:chgData name="Katterhenry, Kelci A" userId="1469ef79-054e-4907-8065-a8357b089ce0" providerId="ADAL" clId="{F8BCD4EE-2553-364E-9CEF-1E0E9CA2498F}" dt="2023-04-10T15:44:26.842" v="22062" actId="404"/>
          <ac:spMkLst>
            <pc:docMk/>
            <pc:sldMk cId="2566949967" sldId="338"/>
            <ac:spMk id="22" creationId="{99339881-D22A-F647-BD40-13084A1C1CEB}"/>
          </ac:spMkLst>
        </pc:spChg>
        <pc:spChg chg="add mod ord">
          <ac:chgData name="Katterhenry, Kelci A" userId="1469ef79-054e-4907-8065-a8357b089ce0" providerId="ADAL" clId="{F8BCD4EE-2553-364E-9CEF-1E0E9CA2498F}" dt="2023-04-10T15:48:47.797" v="22162" actId="403"/>
          <ac:spMkLst>
            <pc:docMk/>
            <pc:sldMk cId="2566949967" sldId="338"/>
            <ac:spMk id="23" creationId="{3D746BA2-2AF2-9C45-9B5B-9683F0424979}"/>
          </ac:spMkLst>
        </pc:spChg>
        <pc:spChg chg="add mod ord">
          <ac:chgData name="Katterhenry, Kelci A" userId="1469ef79-054e-4907-8065-a8357b089ce0" providerId="ADAL" clId="{F8BCD4EE-2553-364E-9CEF-1E0E9CA2498F}" dt="2023-04-10T15:48:44.505" v="22160" actId="403"/>
          <ac:spMkLst>
            <pc:docMk/>
            <pc:sldMk cId="2566949967" sldId="338"/>
            <ac:spMk id="24" creationId="{76532524-6371-314B-9A31-1F43CC50AA5C}"/>
          </ac:spMkLst>
        </pc:spChg>
        <pc:spChg chg="add mod ord">
          <ac:chgData name="Katterhenry, Kelci A" userId="1469ef79-054e-4907-8065-a8357b089ce0" providerId="ADAL" clId="{F8BCD4EE-2553-364E-9CEF-1E0E9CA2498F}" dt="2023-04-10T15:48:40.497" v="22158" actId="403"/>
          <ac:spMkLst>
            <pc:docMk/>
            <pc:sldMk cId="2566949967" sldId="338"/>
            <ac:spMk id="25" creationId="{5D5717DF-7A5C-E74A-8C8A-38F72259744C}"/>
          </ac:spMkLst>
        </pc:spChg>
        <pc:spChg chg="add mod ord">
          <ac:chgData name="Katterhenry, Kelci A" userId="1469ef79-054e-4907-8065-a8357b089ce0" providerId="ADAL" clId="{F8BCD4EE-2553-364E-9CEF-1E0E9CA2498F}" dt="2023-04-10T15:48:37.601" v="22156" actId="403"/>
          <ac:spMkLst>
            <pc:docMk/>
            <pc:sldMk cId="2566949967" sldId="338"/>
            <ac:spMk id="26" creationId="{69FD4773-F7DB-E746-9C6E-56DBCD185152}"/>
          </ac:spMkLst>
        </pc:spChg>
        <pc:spChg chg="add mod ord">
          <ac:chgData name="Katterhenry, Kelci A" userId="1469ef79-054e-4907-8065-a8357b089ce0" providerId="ADAL" clId="{F8BCD4EE-2553-364E-9CEF-1E0E9CA2498F}" dt="2023-04-10T15:48:34.210" v="22154" actId="403"/>
          <ac:spMkLst>
            <pc:docMk/>
            <pc:sldMk cId="2566949967" sldId="338"/>
            <ac:spMk id="27" creationId="{4360FF55-942B-8D49-A9A4-CB6176619A25}"/>
          </ac:spMkLst>
        </pc:spChg>
        <pc:spChg chg="add del mod ord">
          <ac:chgData name="Katterhenry, Kelci A" userId="1469ef79-054e-4907-8065-a8357b089ce0" providerId="ADAL" clId="{F8BCD4EE-2553-364E-9CEF-1E0E9CA2498F}" dt="2023-04-11T16:48:36.938" v="25758"/>
          <ac:spMkLst>
            <pc:docMk/>
            <pc:sldMk cId="2566949967" sldId="338"/>
            <ac:spMk id="28" creationId="{E6A77E5C-2D99-4749-A5ED-F3855DA0EDA3}"/>
          </ac:spMkLst>
        </pc:spChg>
        <pc:spChg chg="add mod ord">
          <ac:chgData name="Katterhenry, Kelci A" userId="1469ef79-054e-4907-8065-a8357b089ce0" providerId="ADAL" clId="{F8BCD4EE-2553-364E-9CEF-1E0E9CA2498F}" dt="2023-04-10T15:45:28.067" v="22075" actId="1076"/>
          <ac:spMkLst>
            <pc:docMk/>
            <pc:sldMk cId="2566949967" sldId="338"/>
            <ac:spMk id="29" creationId="{86A5D96A-5637-C244-A1D6-9E9E5EDD3941}"/>
          </ac:spMkLst>
        </pc:spChg>
        <pc:spChg chg="add del mod ord">
          <ac:chgData name="Katterhenry, Kelci A" userId="1469ef79-054e-4907-8065-a8357b089ce0" providerId="ADAL" clId="{F8BCD4EE-2553-364E-9CEF-1E0E9CA2498F}" dt="2023-04-10T15:46:15.912" v="22078" actId="21"/>
          <ac:spMkLst>
            <pc:docMk/>
            <pc:sldMk cId="2566949967" sldId="338"/>
            <ac:spMk id="30" creationId="{70641176-0AC8-FB4C-8003-7E74C05425E2}"/>
          </ac:spMkLst>
        </pc:spChg>
        <pc:spChg chg="add mod">
          <ac:chgData name="Katterhenry, Kelci A" userId="1469ef79-054e-4907-8065-a8357b089ce0" providerId="ADAL" clId="{F8BCD4EE-2553-364E-9CEF-1E0E9CA2498F}" dt="2023-04-11T16:45:26.308" v="25726" actId="404"/>
          <ac:spMkLst>
            <pc:docMk/>
            <pc:sldMk cId="2566949967" sldId="338"/>
            <ac:spMk id="30" creationId="{B5AEE7D1-B378-744C-B5BE-31BF0AD4C73C}"/>
          </ac:spMkLst>
        </pc:spChg>
        <pc:spChg chg="add mod ord">
          <ac:chgData name="Katterhenry, Kelci A" userId="1469ef79-054e-4907-8065-a8357b089ce0" providerId="ADAL" clId="{F8BCD4EE-2553-364E-9CEF-1E0E9CA2498F}" dt="2023-04-10T15:45:11.250" v="22073" actId="1076"/>
          <ac:spMkLst>
            <pc:docMk/>
            <pc:sldMk cId="2566949967" sldId="338"/>
            <ac:spMk id="31" creationId="{F32D28D9-CE10-0447-9057-04D86ED74D7E}"/>
          </ac:spMkLst>
        </pc:spChg>
        <pc:spChg chg="add del mod ord">
          <ac:chgData name="Katterhenry, Kelci A" userId="1469ef79-054e-4907-8065-a8357b089ce0" providerId="ADAL" clId="{F8BCD4EE-2553-364E-9CEF-1E0E9CA2498F}" dt="2023-04-11T16:47:42.057" v="25735"/>
          <ac:spMkLst>
            <pc:docMk/>
            <pc:sldMk cId="2566949967" sldId="338"/>
            <ac:spMk id="32" creationId="{E9029901-8EAF-1D40-8533-FA14F14E3DE4}"/>
          </ac:spMkLst>
        </pc:spChg>
        <pc:spChg chg="add mod">
          <ac:chgData name="Katterhenry, Kelci A" userId="1469ef79-054e-4907-8065-a8357b089ce0" providerId="ADAL" clId="{F8BCD4EE-2553-364E-9CEF-1E0E9CA2498F}" dt="2023-04-10T15:47:11.901" v="22106" actId="404"/>
          <ac:spMkLst>
            <pc:docMk/>
            <pc:sldMk cId="2566949967" sldId="338"/>
            <ac:spMk id="33" creationId="{EAC7CDE6-84B7-4044-A739-A24B376155F5}"/>
          </ac:spMkLst>
        </pc:spChg>
        <pc:spChg chg="add mod">
          <ac:chgData name="Katterhenry, Kelci A" userId="1469ef79-054e-4907-8065-a8357b089ce0" providerId="ADAL" clId="{F8BCD4EE-2553-364E-9CEF-1E0E9CA2498F}" dt="2023-04-10T15:46:18.029" v="22079"/>
          <ac:spMkLst>
            <pc:docMk/>
            <pc:sldMk cId="2566949967" sldId="338"/>
            <ac:spMk id="35" creationId="{8A804633-48B6-FF47-83D8-CD50CEEAAF26}"/>
          </ac:spMkLst>
        </pc:spChg>
        <pc:spChg chg="add mod">
          <ac:chgData name="Katterhenry, Kelci A" userId="1469ef79-054e-4907-8065-a8357b089ce0" providerId="ADAL" clId="{F8BCD4EE-2553-364E-9CEF-1E0E9CA2498F}" dt="2023-04-10T15:48:51.926" v="22163" actId="207"/>
          <ac:spMkLst>
            <pc:docMk/>
            <pc:sldMk cId="2566949967" sldId="338"/>
            <ac:spMk id="37" creationId="{1BC2B6AF-17DF-8F46-A917-F2828DB7FC4A}"/>
          </ac:spMkLst>
        </pc:spChg>
        <pc:picChg chg="add mod">
          <ac:chgData name="Katterhenry, Kelci A" userId="1469ef79-054e-4907-8065-a8357b089ce0" providerId="ADAL" clId="{F8BCD4EE-2553-364E-9CEF-1E0E9CA2498F}" dt="2023-04-10T15:45:49.498" v="22077" actId="1076"/>
          <ac:picMkLst>
            <pc:docMk/>
            <pc:sldMk cId="2566949967" sldId="338"/>
            <ac:picMk id="34" creationId="{4B53A4AF-BF6A-8D43-A930-9F6A367F0707}"/>
          </ac:picMkLst>
        </pc:picChg>
        <pc:picChg chg="add mod">
          <ac:chgData name="Katterhenry, Kelci A" userId="1469ef79-054e-4907-8065-a8357b089ce0" providerId="ADAL" clId="{F8BCD4EE-2553-364E-9CEF-1E0E9CA2498F}" dt="2023-04-10T15:46:34.738" v="22081" actId="1076"/>
          <ac:picMkLst>
            <pc:docMk/>
            <pc:sldMk cId="2566949967" sldId="338"/>
            <ac:picMk id="36" creationId="{E42CE072-85BD-4747-A1FF-339F7841E177}"/>
          </ac:picMkLst>
        </pc:picChg>
        <pc:picChg chg="add del mod">
          <ac:chgData name="Katterhenry, Kelci A" userId="1469ef79-054e-4907-8065-a8357b089ce0" providerId="ADAL" clId="{F8BCD4EE-2553-364E-9CEF-1E0E9CA2498F}" dt="2023-04-11T16:48:36.938" v="25758"/>
          <ac:picMkLst>
            <pc:docMk/>
            <pc:sldMk cId="2566949967" sldId="338"/>
            <ac:picMk id="1026" creationId="{F1DFCF4D-0962-2A4D-8C27-AB4ADB1E5916}"/>
          </ac:picMkLst>
        </pc:picChg>
        <pc:picChg chg="add del mod">
          <ac:chgData name="Katterhenry, Kelci A" userId="1469ef79-054e-4907-8065-a8357b089ce0" providerId="ADAL" clId="{F8BCD4EE-2553-364E-9CEF-1E0E9CA2498F}" dt="2023-04-11T16:47:42.057" v="25735"/>
          <ac:picMkLst>
            <pc:docMk/>
            <pc:sldMk cId="2566949967" sldId="338"/>
            <ac:picMk id="1028" creationId="{EBCDA963-07CD-D148-B0A8-56AECA6BF833}"/>
          </ac:picMkLst>
        </pc:picChg>
        <pc:picChg chg="add del mod">
          <ac:chgData name="Katterhenry, Kelci A" userId="1469ef79-054e-4907-8065-a8357b089ce0" providerId="ADAL" clId="{F8BCD4EE-2553-364E-9CEF-1E0E9CA2498F}" dt="2023-04-11T16:48:34.370" v="25753"/>
          <ac:picMkLst>
            <pc:docMk/>
            <pc:sldMk cId="2566949967" sldId="338"/>
            <ac:picMk id="1030" creationId="{F1F8015F-A15A-4C42-B719-7390000A5D3F}"/>
          </ac:picMkLst>
        </pc:picChg>
        <pc:picChg chg="add del mod">
          <ac:chgData name="Katterhenry, Kelci A" userId="1469ef79-054e-4907-8065-a8357b089ce0" providerId="ADAL" clId="{F8BCD4EE-2553-364E-9CEF-1E0E9CA2498F}" dt="2023-04-11T16:48:33.868" v="25752"/>
          <ac:picMkLst>
            <pc:docMk/>
            <pc:sldMk cId="2566949967" sldId="338"/>
            <ac:picMk id="1032" creationId="{02C164B1-2AEF-9842-A1CE-0225CC65A7ED}"/>
          </ac:picMkLst>
        </pc:picChg>
      </pc:sldChg>
      <pc:sldChg chg="addSp delSp modSp new del mod">
        <pc:chgData name="Katterhenry, Kelci A" userId="1469ef79-054e-4907-8065-a8357b089ce0" providerId="ADAL" clId="{F8BCD4EE-2553-364E-9CEF-1E0E9CA2498F}" dt="2023-04-09T15:45:08.320" v="9628" actId="2696"/>
        <pc:sldMkLst>
          <pc:docMk/>
          <pc:sldMk cId="2620271553" sldId="338"/>
        </pc:sldMkLst>
        <pc:spChg chg="mod">
          <ac:chgData name="Katterhenry, Kelci A" userId="1469ef79-054e-4907-8065-a8357b089ce0" providerId="ADAL" clId="{F8BCD4EE-2553-364E-9CEF-1E0E9CA2498F}" dt="2023-04-09T15:31:16.469" v="9104" actId="20577"/>
          <ac:spMkLst>
            <pc:docMk/>
            <pc:sldMk cId="2620271553" sldId="338"/>
            <ac:spMk id="2" creationId="{D254E840-04AF-BD4C-89E7-2106CE317542}"/>
          </ac:spMkLst>
        </pc:spChg>
        <pc:spChg chg="del mod">
          <ac:chgData name="Katterhenry, Kelci A" userId="1469ef79-054e-4907-8065-a8357b089ce0" providerId="ADAL" clId="{F8BCD4EE-2553-364E-9CEF-1E0E9CA2498F}" dt="2023-04-09T15:31:55.753" v="9113"/>
          <ac:spMkLst>
            <pc:docMk/>
            <pc:sldMk cId="2620271553" sldId="338"/>
            <ac:spMk id="3" creationId="{6055222C-B68D-744E-B87D-F4512BD1A0FC}"/>
          </ac:spMkLst>
        </pc:spChg>
        <pc:spChg chg="add del mod">
          <ac:chgData name="Katterhenry, Kelci A" userId="1469ef79-054e-4907-8065-a8357b089ce0" providerId="ADAL" clId="{F8BCD4EE-2553-364E-9CEF-1E0E9CA2498F}" dt="2023-04-09T15:44:57.793" v="9626" actId="21"/>
          <ac:spMkLst>
            <pc:docMk/>
            <pc:sldMk cId="2620271553" sldId="338"/>
            <ac:spMk id="7" creationId="{B05600DE-5073-7247-B401-EC10319DEF7C}"/>
          </ac:spMkLst>
        </pc:spChg>
        <pc:spChg chg="add mod">
          <ac:chgData name="Katterhenry, Kelci A" userId="1469ef79-054e-4907-8065-a8357b089ce0" providerId="ADAL" clId="{F8BCD4EE-2553-364E-9CEF-1E0E9CA2498F}" dt="2023-04-09T15:45:05.020" v="9627" actId="21"/>
          <ac:spMkLst>
            <pc:docMk/>
            <pc:sldMk cId="2620271553" sldId="338"/>
            <ac:spMk id="9" creationId="{9CAA42B2-D44D-454A-BA54-012D49622A92}"/>
          </ac:spMkLst>
        </pc:spChg>
        <pc:picChg chg="add del mod">
          <ac:chgData name="Katterhenry, Kelci A" userId="1469ef79-054e-4907-8065-a8357b089ce0" providerId="ADAL" clId="{F8BCD4EE-2553-364E-9CEF-1E0E9CA2498F}" dt="2023-04-09T15:45:05.020" v="9627" actId="21"/>
          <ac:picMkLst>
            <pc:docMk/>
            <pc:sldMk cId="2620271553" sldId="338"/>
            <ac:picMk id="6" creationId="{29AC5004-FB38-6C48-B67B-E8BC52A269D2}"/>
          </ac:picMkLst>
        </pc:picChg>
      </pc:sldChg>
      <pc:sldChg chg="new del">
        <pc:chgData name="Katterhenry, Kelci A" userId="1469ef79-054e-4907-8065-a8357b089ce0" providerId="ADAL" clId="{F8BCD4EE-2553-364E-9CEF-1E0E9CA2498F}" dt="2023-04-10T20:14:02.975" v="24765" actId="2696"/>
        <pc:sldMkLst>
          <pc:docMk/>
          <pc:sldMk cId="54563291" sldId="339"/>
        </pc:sldMkLst>
      </pc:sldChg>
    </pc:docChg>
  </pc:docChgLst>
  <pc:docChgLst>
    <pc:chgData name="Katterhenry, Kelci A" userId="S::kakatterhe1@eagles.usi.edu::1469ef79-054e-4907-8065-a8357b089ce0" providerId="AD" clId="Web-{81970CF2-B10A-4D6E-9E46-63D1255ED680}"/>
    <pc:docChg chg="mod addSld delSld modSld sldOrd">
      <pc:chgData name="Katterhenry, Kelci A" userId="S::kakatterhe1@eagles.usi.edu::1469ef79-054e-4907-8065-a8357b089ce0" providerId="AD" clId="Web-{81970CF2-B10A-4D6E-9E46-63D1255ED680}" dt="2023-03-01T17:38:34.701" v="224"/>
      <pc:docMkLst>
        <pc:docMk/>
      </pc:docMkLst>
      <pc:sldChg chg="modSp">
        <pc:chgData name="Katterhenry, Kelci A" userId="S::kakatterhe1@eagles.usi.edu::1469ef79-054e-4907-8065-a8357b089ce0" providerId="AD" clId="Web-{81970CF2-B10A-4D6E-9E46-63D1255ED680}" dt="2023-03-01T17:00:49.233" v="4" actId="20577"/>
        <pc:sldMkLst>
          <pc:docMk/>
          <pc:sldMk cId="2131568492" sldId="278"/>
        </pc:sldMkLst>
        <pc:spChg chg="mod">
          <ac:chgData name="Katterhenry, Kelci A" userId="S::kakatterhe1@eagles.usi.edu::1469ef79-054e-4907-8065-a8357b089ce0" providerId="AD" clId="Web-{81970CF2-B10A-4D6E-9E46-63D1255ED680}" dt="2023-03-01T17:00:49.233" v="4" actId="20577"/>
          <ac:spMkLst>
            <pc:docMk/>
            <pc:sldMk cId="2131568492" sldId="278"/>
            <ac:spMk id="3" creationId="{86C1060B-300F-3CE3-E5AA-D8E29791C960}"/>
          </ac:spMkLst>
        </pc:spChg>
      </pc:sldChg>
      <pc:sldChg chg="modSp mod modClrScheme chgLayout">
        <pc:chgData name="Katterhenry, Kelci A" userId="S::kakatterhe1@eagles.usi.edu::1469ef79-054e-4907-8065-a8357b089ce0" providerId="AD" clId="Web-{81970CF2-B10A-4D6E-9E46-63D1255ED680}" dt="2023-03-01T17:02:39.409" v="33" actId="20577"/>
        <pc:sldMkLst>
          <pc:docMk/>
          <pc:sldMk cId="3855531800" sldId="279"/>
        </pc:sldMkLst>
        <pc:spChg chg="mod ord">
          <ac:chgData name="Katterhenry, Kelci A" userId="S::kakatterhe1@eagles.usi.edu::1469ef79-054e-4907-8065-a8357b089ce0" providerId="AD" clId="Web-{81970CF2-B10A-4D6E-9E46-63D1255ED680}" dt="2023-03-01T17:01:47.563" v="18"/>
          <ac:spMkLst>
            <pc:docMk/>
            <pc:sldMk cId="3855531800" sldId="279"/>
            <ac:spMk id="2" creationId="{85C565E9-D88A-55D3-9D42-BD1C24B6DE9F}"/>
          </ac:spMkLst>
        </pc:spChg>
        <pc:spChg chg="mod ord">
          <ac:chgData name="Katterhenry, Kelci A" userId="S::kakatterhe1@eagles.usi.edu::1469ef79-054e-4907-8065-a8357b089ce0" providerId="AD" clId="Web-{81970CF2-B10A-4D6E-9E46-63D1255ED680}" dt="2023-03-01T17:02:39.409" v="33" actId="20577"/>
          <ac:spMkLst>
            <pc:docMk/>
            <pc:sldMk cId="3855531800" sldId="279"/>
            <ac:spMk id="3" creationId="{4D1F66E5-D2D7-172B-46BA-FEBFE092CC7F}"/>
          </ac:spMkLst>
        </pc:spChg>
      </pc:sldChg>
      <pc:sldChg chg="addSp delSp modSp mod modClrScheme chgLayout">
        <pc:chgData name="Katterhenry, Kelci A" userId="S::kakatterhe1@eagles.usi.edu::1469ef79-054e-4907-8065-a8357b089ce0" providerId="AD" clId="Web-{81970CF2-B10A-4D6E-9E46-63D1255ED680}" dt="2023-03-01T17:38:05.762" v="222"/>
        <pc:sldMkLst>
          <pc:docMk/>
          <pc:sldMk cId="979622006" sldId="280"/>
        </pc:sldMkLst>
        <pc:spChg chg="mod ord">
          <ac:chgData name="Katterhenry, Kelci A" userId="S::kakatterhe1@eagles.usi.edu::1469ef79-054e-4907-8065-a8357b089ce0" providerId="AD" clId="Web-{81970CF2-B10A-4D6E-9E46-63D1255ED680}" dt="2023-03-01T17:38:05.762" v="222"/>
          <ac:spMkLst>
            <pc:docMk/>
            <pc:sldMk cId="979622006" sldId="280"/>
            <ac:spMk id="2" creationId="{4A940BC6-9DA0-FB4D-8879-DC8B3958C07C}"/>
          </ac:spMkLst>
        </pc:spChg>
        <pc:spChg chg="del mod ord">
          <ac:chgData name="Katterhenry, Kelci A" userId="S::kakatterhe1@eagles.usi.edu::1469ef79-054e-4907-8065-a8357b089ce0" providerId="AD" clId="Web-{81970CF2-B10A-4D6E-9E46-63D1255ED680}" dt="2023-03-01T17:27:21.287" v="193"/>
          <ac:spMkLst>
            <pc:docMk/>
            <pc:sldMk cId="979622006" sldId="280"/>
            <ac:spMk id="3" creationId="{1E0B8C4B-3A3C-9FD1-59FB-1666C1F09376}"/>
          </ac:spMkLst>
        </pc:spChg>
        <pc:spChg chg="add mod ord">
          <ac:chgData name="Katterhenry, Kelci A" userId="S::kakatterhe1@eagles.usi.edu::1469ef79-054e-4907-8065-a8357b089ce0" providerId="AD" clId="Web-{81970CF2-B10A-4D6E-9E46-63D1255ED680}" dt="2023-03-01T17:38:05.762" v="222"/>
          <ac:spMkLst>
            <pc:docMk/>
            <pc:sldMk cId="979622006" sldId="280"/>
            <ac:spMk id="5" creationId="{61FB93AC-EE94-EA5F-C504-14381F17CAE9}"/>
          </ac:spMkLst>
        </pc:spChg>
        <pc:spChg chg="mod ord">
          <ac:chgData name="Katterhenry, Kelci A" userId="S::kakatterhe1@eagles.usi.edu::1469ef79-054e-4907-8065-a8357b089ce0" providerId="AD" clId="Web-{81970CF2-B10A-4D6E-9E46-63D1255ED680}" dt="2023-03-01T17:38:05.762" v="222"/>
          <ac:spMkLst>
            <pc:docMk/>
            <pc:sldMk cId="979622006" sldId="280"/>
            <ac:spMk id="14" creationId="{03571BF2-FCCE-E7A0-736D-9168D2BBFF63}"/>
          </ac:spMkLst>
        </pc:spChg>
        <pc:spChg chg="mod ord">
          <ac:chgData name="Katterhenry, Kelci A" userId="S::kakatterhe1@eagles.usi.edu::1469ef79-054e-4907-8065-a8357b089ce0" providerId="AD" clId="Web-{81970CF2-B10A-4D6E-9E46-63D1255ED680}" dt="2023-03-01T17:38:05.762" v="222"/>
          <ac:spMkLst>
            <pc:docMk/>
            <pc:sldMk cId="979622006" sldId="280"/>
            <ac:spMk id="15" creationId="{7FC3FD3F-45EE-74E3-AD64-441303B83EF3}"/>
          </ac:spMkLst>
        </pc:spChg>
        <pc:picChg chg="add del mod">
          <ac:chgData name="Katterhenry, Kelci A" userId="S::kakatterhe1@eagles.usi.edu::1469ef79-054e-4907-8065-a8357b089ce0" providerId="AD" clId="Web-{81970CF2-B10A-4D6E-9E46-63D1255ED680}" dt="2023-03-01T17:37:57.136" v="221"/>
          <ac:picMkLst>
            <pc:docMk/>
            <pc:sldMk cId="979622006" sldId="280"/>
            <ac:picMk id="4" creationId="{94825DCE-EEE7-E5FC-6929-A4FA9ECB9F44}"/>
          </ac:picMkLst>
        </pc:picChg>
      </pc:sldChg>
      <pc:sldChg chg="addSp delSp modSp mod modClrScheme chgLayout">
        <pc:chgData name="Katterhenry, Kelci A" userId="S::kakatterhe1@eagles.usi.edu::1469ef79-054e-4907-8065-a8357b089ce0" providerId="AD" clId="Web-{81970CF2-B10A-4D6E-9E46-63D1255ED680}" dt="2023-03-01T17:38:34.701" v="224"/>
        <pc:sldMkLst>
          <pc:docMk/>
          <pc:sldMk cId="2952923800" sldId="281"/>
        </pc:sldMkLst>
        <pc:spChg chg="mod ord">
          <ac:chgData name="Katterhenry, Kelci A" userId="S::kakatterhe1@eagles.usi.edu::1469ef79-054e-4907-8065-a8357b089ce0" providerId="AD" clId="Web-{81970CF2-B10A-4D6E-9E46-63D1255ED680}" dt="2023-03-01T17:38:34.701" v="224"/>
          <ac:spMkLst>
            <pc:docMk/>
            <pc:sldMk cId="2952923800" sldId="281"/>
            <ac:spMk id="2" creationId="{D53B219B-7E3A-7E84-6386-37313F0CFB09}"/>
          </ac:spMkLst>
        </pc:spChg>
        <pc:spChg chg="del mod ord">
          <ac:chgData name="Katterhenry, Kelci A" userId="S::kakatterhe1@eagles.usi.edu::1469ef79-054e-4907-8065-a8357b089ce0" providerId="AD" clId="Web-{81970CF2-B10A-4D6E-9E46-63D1255ED680}" dt="2023-03-01T17:36:49.431" v="215"/>
          <ac:spMkLst>
            <pc:docMk/>
            <pc:sldMk cId="2952923800" sldId="281"/>
            <ac:spMk id="3" creationId="{A2E339BF-E6D7-DD0E-AF02-6813852EE723}"/>
          </ac:spMkLst>
        </pc:spChg>
        <pc:spChg chg="add del mod">
          <ac:chgData name="Katterhenry, Kelci A" userId="S::kakatterhe1@eagles.usi.edu::1469ef79-054e-4907-8065-a8357b089ce0" providerId="AD" clId="Web-{81970CF2-B10A-4D6E-9E46-63D1255ED680}" dt="2023-03-01T17:31:20.060" v="204"/>
          <ac:spMkLst>
            <pc:docMk/>
            <pc:sldMk cId="2952923800" sldId="281"/>
            <ac:spMk id="5" creationId="{DB27A945-A8C7-C251-E9BF-44576F6A6E24}"/>
          </ac:spMkLst>
        </pc:spChg>
        <pc:spChg chg="add del mod">
          <ac:chgData name="Katterhenry, Kelci A" userId="S::kakatterhe1@eagles.usi.edu::1469ef79-054e-4907-8065-a8357b089ce0" providerId="AD" clId="Web-{81970CF2-B10A-4D6E-9E46-63D1255ED680}" dt="2023-03-01T17:19:50.084" v="116"/>
          <ac:spMkLst>
            <pc:docMk/>
            <pc:sldMk cId="2952923800" sldId="281"/>
            <ac:spMk id="8" creationId="{45D6469C-FFDF-2EA4-CD32-3B8AC517A2A7}"/>
          </ac:spMkLst>
        </pc:spChg>
        <pc:spChg chg="add del mod">
          <ac:chgData name="Katterhenry, Kelci A" userId="S::kakatterhe1@eagles.usi.edu::1469ef79-054e-4907-8065-a8357b089ce0" providerId="AD" clId="Web-{81970CF2-B10A-4D6E-9E46-63D1255ED680}" dt="2023-03-01T17:19:50.084" v="116"/>
          <ac:spMkLst>
            <pc:docMk/>
            <pc:sldMk cId="2952923800" sldId="281"/>
            <ac:spMk id="10" creationId="{522115DE-1421-AF38-E8B2-4E6F5DB24ECD}"/>
          </ac:spMkLst>
        </pc:spChg>
        <pc:spChg chg="add del mod">
          <ac:chgData name="Katterhenry, Kelci A" userId="S::kakatterhe1@eagles.usi.edu::1469ef79-054e-4907-8065-a8357b089ce0" providerId="AD" clId="Web-{81970CF2-B10A-4D6E-9E46-63D1255ED680}" dt="2023-03-01T17:38:31.153" v="223"/>
          <ac:spMkLst>
            <pc:docMk/>
            <pc:sldMk cId="2952923800" sldId="281"/>
            <ac:spMk id="12" creationId="{3532A57F-7D38-93D9-E3E9-A7A33718292E}"/>
          </ac:spMkLst>
        </pc:spChg>
        <pc:spChg chg="add mod ord">
          <ac:chgData name="Katterhenry, Kelci A" userId="S::kakatterhe1@eagles.usi.edu::1469ef79-054e-4907-8065-a8357b089ce0" providerId="AD" clId="Web-{81970CF2-B10A-4D6E-9E46-63D1255ED680}" dt="2023-03-01T17:38:34.701" v="224"/>
          <ac:spMkLst>
            <pc:docMk/>
            <pc:sldMk cId="2952923800" sldId="281"/>
            <ac:spMk id="14" creationId="{FDE74FC2-C715-EC2F-6622-EA8A1566F5AE}"/>
          </ac:spMkLst>
        </pc:spChg>
        <pc:spChg chg="add mod ord">
          <ac:chgData name="Katterhenry, Kelci A" userId="S::kakatterhe1@eagles.usi.edu::1469ef79-054e-4907-8065-a8357b089ce0" providerId="AD" clId="Web-{81970CF2-B10A-4D6E-9E46-63D1255ED680}" dt="2023-03-01T17:38:34.701" v="224"/>
          <ac:spMkLst>
            <pc:docMk/>
            <pc:sldMk cId="2952923800" sldId="281"/>
            <ac:spMk id="17" creationId="{C8ABBE27-197A-CB9E-BDF6-BE259013F78B}"/>
          </ac:spMkLst>
        </pc:spChg>
        <pc:spChg chg="add mod ord">
          <ac:chgData name="Katterhenry, Kelci A" userId="S::kakatterhe1@eagles.usi.edu::1469ef79-054e-4907-8065-a8357b089ce0" providerId="AD" clId="Web-{81970CF2-B10A-4D6E-9E46-63D1255ED680}" dt="2023-03-01T17:38:34.701" v="224"/>
          <ac:spMkLst>
            <pc:docMk/>
            <pc:sldMk cId="2952923800" sldId="281"/>
            <ac:spMk id="19" creationId="{2FE52ECF-E44B-E2DF-5173-9B709A233A54}"/>
          </ac:spMkLst>
        </pc:spChg>
        <pc:picChg chg="add del mod">
          <ac:chgData name="Katterhenry, Kelci A" userId="S::kakatterhe1@eagles.usi.edu::1469ef79-054e-4907-8065-a8357b089ce0" providerId="AD" clId="Web-{81970CF2-B10A-4D6E-9E46-63D1255ED680}" dt="2023-03-01T17:31:20.060" v="205"/>
          <ac:picMkLst>
            <pc:docMk/>
            <pc:sldMk cId="2952923800" sldId="281"/>
            <ac:picMk id="4" creationId="{A9C24116-BCB1-E472-DBB3-305AF6A602D5}"/>
          </ac:picMkLst>
        </pc:picChg>
        <pc:picChg chg="add del mod">
          <ac:chgData name="Katterhenry, Kelci A" userId="S::kakatterhe1@eagles.usi.edu::1469ef79-054e-4907-8065-a8357b089ce0" providerId="AD" clId="Web-{81970CF2-B10A-4D6E-9E46-63D1255ED680}" dt="2023-03-01T17:33:14.283" v="207"/>
          <ac:picMkLst>
            <pc:docMk/>
            <pc:sldMk cId="2952923800" sldId="281"/>
            <ac:picMk id="7" creationId="{5D097102-C630-D9E9-17E8-5A806670270B}"/>
          </ac:picMkLst>
        </pc:picChg>
        <pc:picChg chg="add del mod">
          <ac:chgData name="Katterhenry, Kelci A" userId="S::kakatterhe1@eagles.usi.edu::1469ef79-054e-4907-8065-a8357b089ce0" providerId="AD" clId="Web-{81970CF2-B10A-4D6E-9E46-63D1255ED680}" dt="2023-03-01T17:34:27.129" v="210"/>
          <ac:picMkLst>
            <pc:docMk/>
            <pc:sldMk cId="2952923800" sldId="281"/>
            <ac:picMk id="9" creationId="{376D54D3-E813-5F5B-88DC-29A88AF9643F}"/>
          </ac:picMkLst>
        </pc:picChg>
        <pc:picChg chg="add del mod">
          <ac:chgData name="Katterhenry, Kelci A" userId="S::kakatterhe1@eagles.usi.edu::1469ef79-054e-4907-8065-a8357b089ce0" providerId="AD" clId="Web-{81970CF2-B10A-4D6E-9E46-63D1255ED680}" dt="2023-03-01T17:38:31.153" v="223"/>
          <ac:picMkLst>
            <pc:docMk/>
            <pc:sldMk cId="2952923800" sldId="281"/>
            <ac:picMk id="11" creationId="{3351069D-FF13-4C07-E1B9-B3C9D529EC82}"/>
          </ac:picMkLst>
        </pc:picChg>
      </pc:sldChg>
      <pc:sldChg chg="del">
        <pc:chgData name="Katterhenry, Kelci A" userId="S::kakatterhe1@eagles.usi.edu::1469ef79-054e-4907-8065-a8357b089ce0" providerId="AD" clId="Web-{81970CF2-B10A-4D6E-9E46-63D1255ED680}" dt="2023-03-01T17:25:04.063" v="146"/>
        <pc:sldMkLst>
          <pc:docMk/>
          <pc:sldMk cId="685681062" sldId="282"/>
        </pc:sldMkLst>
      </pc:sldChg>
      <pc:sldChg chg="del">
        <pc:chgData name="Katterhenry, Kelci A" userId="S::kakatterhe1@eagles.usi.edu::1469ef79-054e-4907-8065-a8357b089ce0" providerId="AD" clId="Web-{81970CF2-B10A-4D6E-9E46-63D1255ED680}" dt="2023-03-01T17:25:00.469" v="145"/>
        <pc:sldMkLst>
          <pc:docMk/>
          <pc:sldMk cId="2886474736" sldId="284"/>
        </pc:sldMkLst>
      </pc:sldChg>
      <pc:sldChg chg="del">
        <pc:chgData name="Katterhenry, Kelci A" userId="S::kakatterhe1@eagles.usi.edu::1469ef79-054e-4907-8065-a8357b089ce0" providerId="AD" clId="Web-{81970CF2-B10A-4D6E-9E46-63D1255ED680}" dt="2023-03-01T17:25:08.063" v="147"/>
        <pc:sldMkLst>
          <pc:docMk/>
          <pc:sldMk cId="2011930182" sldId="285"/>
        </pc:sldMkLst>
      </pc:sldChg>
      <pc:sldChg chg="del">
        <pc:chgData name="Katterhenry, Kelci A" userId="S::kakatterhe1@eagles.usi.edu::1469ef79-054e-4907-8065-a8357b089ce0" providerId="AD" clId="Web-{81970CF2-B10A-4D6E-9E46-63D1255ED680}" dt="2023-03-01T17:25:10.313" v="148"/>
        <pc:sldMkLst>
          <pc:docMk/>
          <pc:sldMk cId="2452269796" sldId="287"/>
        </pc:sldMkLst>
      </pc:sldChg>
      <pc:sldChg chg="del">
        <pc:chgData name="Katterhenry, Kelci A" userId="S::kakatterhe1@eagles.usi.edu::1469ef79-054e-4907-8065-a8357b089ce0" providerId="AD" clId="Web-{81970CF2-B10A-4D6E-9E46-63D1255ED680}" dt="2023-03-01T17:25:14.032" v="149"/>
        <pc:sldMkLst>
          <pc:docMk/>
          <pc:sldMk cId="1600494506" sldId="288"/>
        </pc:sldMkLst>
      </pc:sldChg>
      <pc:sldChg chg="del">
        <pc:chgData name="Katterhenry, Kelci A" userId="S::kakatterhe1@eagles.usi.edu::1469ef79-054e-4907-8065-a8357b089ce0" providerId="AD" clId="Web-{81970CF2-B10A-4D6E-9E46-63D1255ED680}" dt="2023-03-01T17:25:16.736" v="150"/>
        <pc:sldMkLst>
          <pc:docMk/>
          <pc:sldMk cId="2502887943" sldId="289"/>
        </pc:sldMkLst>
      </pc:sldChg>
      <pc:sldChg chg="del">
        <pc:chgData name="Katterhenry, Kelci A" userId="S::kakatterhe1@eagles.usi.edu::1469ef79-054e-4907-8065-a8357b089ce0" providerId="AD" clId="Web-{81970CF2-B10A-4D6E-9E46-63D1255ED680}" dt="2023-03-01T17:25:19.314" v="151"/>
        <pc:sldMkLst>
          <pc:docMk/>
          <pc:sldMk cId="3170280394" sldId="290"/>
        </pc:sldMkLst>
      </pc:sldChg>
      <pc:sldChg chg="del">
        <pc:chgData name="Katterhenry, Kelci A" userId="S::kakatterhe1@eagles.usi.edu::1469ef79-054e-4907-8065-a8357b089ce0" providerId="AD" clId="Web-{81970CF2-B10A-4D6E-9E46-63D1255ED680}" dt="2023-03-01T17:25:25.501" v="152"/>
        <pc:sldMkLst>
          <pc:docMk/>
          <pc:sldMk cId="249904479" sldId="291"/>
        </pc:sldMkLst>
      </pc:sldChg>
      <pc:sldChg chg="del">
        <pc:chgData name="Katterhenry, Kelci A" userId="S::kakatterhe1@eagles.usi.edu::1469ef79-054e-4907-8065-a8357b089ce0" providerId="AD" clId="Web-{81970CF2-B10A-4D6E-9E46-63D1255ED680}" dt="2023-03-01T17:25:28.330" v="153"/>
        <pc:sldMkLst>
          <pc:docMk/>
          <pc:sldMk cId="94818171" sldId="292"/>
        </pc:sldMkLst>
      </pc:sldChg>
      <pc:sldChg chg="del">
        <pc:chgData name="Katterhenry, Kelci A" userId="S::kakatterhe1@eagles.usi.edu::1469ef79-054e-4907-8065-a8357b089ce0" providerId="AD" clId="Web-{81970CF2-B10A-4D6E-9E46-63D1255ED680}" dt="2023-03-01T17:25:37.736" v="154"/>
        <pc:sldMkLst>
          <pc:docMk/>
          <pc:sldMk cId="1003962426" sldId="293"/>
        </pc:sldMkLst>
      </pc:sldChg>
      <pc:sldChg chg="modSp new">
        <pc:chgData name="Katterhenry, Kelci A" userId="S::kakatterhe1@eagles.usi.edu::1469ef79-054e-4907-8065-a8357b089ce0" providerId="AD" clId="Web-{81970CF2-B10A-4D6E-9E46-63D1255ED680}" dt="2023-03-01T17:04:44.819" v="49" actId="20577"/>
        <pc:sldMkLst>
          <pc:docMk/>
          <pc:sldMk cId="2352209136" sldId="294"/>
        </pc:sldMkLst>
        <pc:spChg chg="mod">
          <ac:chgData name="Katterhenry, Kelci A" userId="S::kakatterhe1@eagles.usi.edu::1469ef79-054e-4907-8065-a8357b089ce0" providerId="AD" clId="Web-{81970CF2-B10A-4D6E-9E46-63D1255ED680}" dt="2023-03-01T17:04:44.819" v="49" actId="20577"/>
          <ac:spMkLst>
            <pc:docMk/>
            <pc:sldMk cId="2352209136" sldId="294"/>
            <ac:spMk id="2" creationId="{808E17F8-2B5D-73A7-5411-5505D04CDA64}"/>
          </ac:spMkLst>
        </pc:spChg>
      </pc:sldChg>
      <pc:sldChg chg="modSp new">
        <pc:chgData name="Katterhenry, Kelci A" userId="S::kakatterhe1@eagles.usi.edu::1469ef79-054e-4907-8065-a8357b089ce0" providerId="AD" clId="Web-{81970CF2-B10A-4D6E-9E46-63D1255ED680}" dt="2023-03-01T17:04:48.538" v="56" actId="20577"/>
        <pc:sldMkLst>
          <pc:docMk/>
          <pc:sldMk cId="3115678944" sldId="295"/>
        </pc:sldMkLst>
        <pc:spChg chg="mod">
          <ac:chgData name="Katterhenry, Kelci A" userId="S::kakatterhe1@eagles.usi.edu::1469ef79-054e-4907-8065-a8357b089ce0" providerId="AD" clId="Web-{81970CF2-B10A-4D6E-9E46-63D1255ED680}" dt="2023-03-01T17:04:48.538" v="56" actId="20577"/>
          <ac:spMkLst>
            <pc:docMk/>
            <pc:sldMk cId="3115678944" sldId="295"/>
            <ac:spMk id="2" creationId="{952BCBD7-2AB0-7230-DDA0-F56CB12CBC29}"/>
          </ac:spMkLst>
        </pc:spChg>
      </pc:sldChg>
      <pc:sldChg chg="modSp new">
        <pc:chgData name="Katterhenry, Kelci A" userId="S::kakatterhe1@eagles.usi.edu::1469ef79-054e-4907-8065-a8357b089ce0" providerId="AD" clId="Web-{81970CF2-B10A-4D6E-9E46-63D1255ED680}" dt="2023-03-01T17:05:10.179" v="62" actId="20577"/>
        <pc:sldMkLst>
          <pc:docMk/>
          <pc:sldMk cId="3949997333" sldId="296"/>
        </pc:sldMkLst>
        <pc:spChg chg="mod">
          <ac:chgData name="Katterhenry, Kelci A" userId="S::kakatterhe1@eagles.usi.edu::1469ef79-054e-4907-8065-a8357b089ce0" providerId="AD" clId="Web-{81970CF2-B10A-4D6E-9E46-63D1255ED680}" dt="2023-03-01T17:05:10.179" v="62" actId="20577"/>
          <ac:spMkLst>
            <pc:docMk/>
            <pc:sldMk cId="3949997333" sldId="296"/>
            <ac:spMk id="2" creationId="{A51190CA-CBA4-587D-6353-E92C86A20405}"/>
          </ac:spMkLst>
        </pc:spChg>
      </pc:sldChg>
      <pc:sldChg chg="modSp new">
        <pc:chgData name="Katterhenry, Kelci A" userId="S::kakatterhe1@eagles.usi.edu::1469ef79-054e-4907-8065-a8357b089ce0" providerId="AD" clId="Web-{81970CF2-B10A-4D6E-9E46-63D1255ED680}" dt="2023-03-01T17:05:12.961" v="64" actId="20577"/>
        <pc:sldMkLst>
          <pc:docMk/>
          <pc:sldMk cId="2524888469" sldId="297"/>
        </pc:sldMkLst>
        <pc:spChg chg="mod">
          <ac:chgData name="Katterhenry, Kelci A" userId="S::kakatterhe1@eagles.usi.edu::1469ef79-054e-4907-8065-a8357b089ce0" providerId="AD" clId="Web-{81970CF2-B10A-4D6E-9E46-63D1255ED680}" dt="2023-03-01T17:05:12.961" v="64" actId="20577"/>
          <ac:spMkLst>
            <pc:docMk/>
            <pc:sldMk cId="2524888469" sldId="297"/>
            <ac:spMk id="2" creationId="{344C1FE1-A3C7-C4F2-540A-A1F12158B033}"/>
          </ac:spMkLst>
        </pc:spChg>
      </pc:sldChg>
      <pc:sldChg chg="modSp new">
        <pc:chgData name="Katterhenry, Kelci A" userId="S::kakatterhe1@eagles.usi.edu::1469ef79-054e-4907-8065-a8357b089ce0" providerId="AD" clId="Web-{81970CF2-B10A-4D6E-9E46-63D1255ED680}" dt="2023-03-01T17:05:55.228" v="72" actId="20577"/>
        <pc:sldMkLst>
          <pc:docMk/>
          <pc:sldMk cId="36473596" sldId="298"/>
        </pc:sldMkLst>
        <pc:spChg chg="mod">
          <ac:chgData name="Katterhenry, Kelci A" userId="S::kakatterhe1@eagles.usi.edu::1469ef79-054e-4907-8065-a8357b089ce0" providerId="AD" clId="Web-{81970CF2-B10A-4D6E-9E46-63D1255ED680}" dt="2023-03-01T17:05:55.228" v="72" actId="20577"/>
          <ac:spMkLst>
            <pc:docMk/>
            <pc:sldMk cId="36473596" sldId="298"/>
            <ac:spMk id="2" creationId="{8DBD2E83-BB76-228B-364B-A1C64788C9AD}"/>
          </ac:spMkLst>
        </pc:spChg>
      </pc:sldChg>
      <pc:sldChg chg="addSp delSp modSp new mod modClrScheme chgLayout">
        <pc:chgData name="Katterhenry, Kelci A" userId="S::kakatterhe1@eagles.usi.edu::1469ef79-054e-4907-8065-a8357b089ce0" providerId="AD" clId="Web-{81970CF2-B10A-4D6E-9E46-63D1255ED680}" dt="2023-03-01T17:07:05.683" v="111"/>
        <pc:sldMkLst>
          <pc:docMk/>
          <pc:sldMk cId="2875281291" sldId="299"/>
        </pc:sldMkLst>
        <pc:spChg chg="mod">
          <ac:chgData name="Katterhenry, Kelci A" userId="S::kakatterhe1@eagles.usi.edu::1469ef79-054e-4907-8065-a8357b089ce0" providerId="AD" clId="Web-{81970CF2-B10A-4D6E-9E46-63D1255ED680}" dt="2023-03-01T17:07:05.683" v="111"/>
          <ac:spMkLst>
            <pc:docMk/>
            <pc:sldMk cId="2875281291" sldId="299"/>
            <ac:spMk id="2" creationId="{252E3DB3-2DEC-FE5C-8BC9-61E103861BF9}"/>
          </ac:spMkLst>
        </pc:spChg>
        <pc:spChg chg="del">
          <ac:chgData name="Katterhenry, Kelci A" userId="S::kakatterhe1@eagles.usi.edu::1469ef79-054e-4907-8065-a8357b089ce0" providerId="AD" clId="Web-{81970CF2-B10A-4D6E-9E46-63D1255ED680}" dt="2023-03-01T17:07:05.683" v="111"/>
          <ac:spMkLst>
            <pc:docMk/>
            <pc:sldMk cId="2875281291" sldId="299"/>
            <ac:spMk id="3" creationId="{CE3F2B6E-0AF2-D794-7B0F-F6F75D44A6CA}"/>
          </ac:spMkLst>
        </pc:spChg>
        <pc:spChg chg="add mod">
          <ac:chgData name="Katterhenry, Kelci A" userId="S::kakatterhe1@eagles.usi.edu::1469ef79-054e-4907-8065-a8357b089ce0" providerId="AD" clId="Web-{81970CF2-B10A-4D6E-9E46-63D1255ED680}" dt="2023-03-01T17:07:05.683" v="111"/>
          <ac:spMkLst>
            <pc:docMk/>
            <pc:sldMk cId="2875281291" sldId="299"/>
            <ac:spMk id="9" creationId="{6A17A743-7653-6A42-9566-F826A684FC1C}"/>
          </ac:spMkLst>
        </pc:spChg>
        <pc:spChg chg="add mod">
          <ac:chgData name="Katterhenry, Kelci A" userId="S::kakatterhe1@eagles.usi.edu::1469ef79-054e-4907-8065-a8357b089ce0" providerId="AD" clId="Web-{81970CF2-B10A-4D6E-9E46-63D1255ED680}" dt="2023-03-01T17:07:05.683" v="111"/>
          <ac:spMkLst>
            <pc:docMk/>
            <pc:sldMk cId="2875281291" sldId="299"/>
            <ac:spMk id="11" creationId="{85C1F000-90C5-BE34-41C2-43D2BA68A9DC}"/>
          </ac:spMkLst>
        </pc:spChg>
        <pc:spChg chg="add mod">
          <ac:chgData name="Katterhenry, Kelci A" userId="S::kakatterhe1@eagles.usi.edu::1469ef79-054e-4907-8065-a8357b089ce0" providerId="AD" clId="Web-{81970CF2-B10A-4D6E-9E46-63D1255ED680}" dt="2023-03-01T17:07:05.683" v="111"/>
          <ac:spMkLst>
            <pc:docMk/>
            <pc:sldMk cId="2875281291" sldId="299"/>
            <ac:spMk id="13" creationId="{21C425B9-259D-882E-8D3F-4C0DDCED8D95}"/>
          </ac:spMkLst>
        </pc:spChg>
        <pc:spChg chg="add mod">
          <ac:chgData name="Katterhenry, Kelci A" userId="S::kakatterhe1@eagles.usi.edu::1469ef79-054e-4907-8065-a8357b089ce0" providerId="AD" clId="Web-{81970CF2-B10A-4D6E-9E46-63D1255ED680}" dt="2023-03-01T17:07:05.683" v="111"/>
          <ac:spMkLst>
            <pc:docMk/>
            <pc:sldMk cId="2875281291" sldId="299"/>
            <ac:spMk id="15" creationId="{54E6ECEA-280B-62D0-9647-82C181BD8584}"/>
          </ac:spMkLst>
        </pc:spChg>
        <pc:spChg chg="add mod">
          <ac:chgData name="Katterhenry, Kelci A" userId="S::kakatterhe1@eagles.usi.edu::1469ef79-054e-4907-8065-a8357b089ce0" providerId="AD" clId="Web-{81970CF2-B10A-4D6E-9E46-63D1255ED680}" dt="2023-03-01T17:07:05.683" v="111"/>
          <ac:spMkLst>
            <pc:docMk/>
            <pc:sldMk cId="2875281291" sldId="299"/>
            <ac:spMk id="17" creationId="{C6C94FA5-D56B-68F6-433C-D53B08C53019}"/>
          </ac:spMkLst>
        </pc:spChg>
        <pc:spChg chg="add mod">
          <ac:chgData name="Katterhenry, Kelci A" userId="S::kakatterhe1@eagles.usi.edu::1469ef79-054e-4907-8065-a8357b089ce0" providerId="AD" clId="Web-{81970CF2-B10A-4D6E-9E46-63D1255ED680}" dt="2023-03-01T17:07:05.683" v="111"/>
          <ac:spMkLst>
            <pc:docMk/>
            <pc:sldMk cId="2875281291" sldId="299"/>
            <ac:spMk id="19" creationId="{A18E53CC-18C5-BE4A-00FD-264666558F27}"/>
          </ac:spMkLst>
        </pc:spChg>
        <pc:spChg chg="add mod">
          <ac:chgData name="Katterhenry, Kelci A" userId="S::kakatterhe1@eagles.usi.edu::1469ef79-054e-4907-8065-a8357b089ce0" providerId="AD" clId="Web-{81970CF2-B10A-4D6E-9E46-63D1255ED680}" dt="2023-03-01T17:07:05.683" v="111"/>
          <ac:spMkLst>
            <pc:docMk/>
            <pc:sldMk cId="2875281291" sldId="299"/>
            <ac:spMk id="21" creationId="{DA800D02-70F5-2AED-E10D-45238393F97B}"/>
          </ac:spMkLst>
        </pc:spChg>
        <pc:spChg chg="add mod">
          <ac:chgData name="Katterhenry, Kelci A" userId="S::kakatterhe1@eagles.usi.edu::1469ef79-054e-4907-8065-a8357b089ce0" providerId="AD" clId="Web-{81970CF2-B10A-4D6E-9E46-63D1255ED680}" dt="2023-03-01T17:07:05.683" v="111"/>
          <ac:spMkLst>
            <pc:docMk/>
            <pc:sldMk cId="2875281291" sldId="299"/>
            <ac:spMk id="23" creationId="{D241F451-50BE-3AE1-CD19-46F364FE87F1}"/>
          </ac:spMkLst>
        </pc:spChg>
        <pc:spChg chg="add mod">
          <ac:chgData name="Katterhenry, Kelci A" userId="S::kakatterhe1@eagles.usi.edu::1469ef79-054e-4907-8065-a8357b089ce0" providerId="AD" clId="Web-{81970CF2-B10A-4D6E-9E46-63D1255ED680}" dt="2023-03-01T17:07:05.683" v="111"/>
          <ac:spMkLst>
            <pc:docMk/>
            <pc:sldMk cId="2875281291" sldId="299"/>
            <ac:spMk id="25" creationId="{7DDDA67E-FBD5-4E1D-A22B-F8AC87B4EDA7}"/>
          </ac:spMkLst>
        </pc:spChg>
        <pc:spChg chg="add mod">
          <ac:chgData name="Katterhenry, Kelci A" userId="S::kakatterhe1@eagles.usi.edu::1469ef79-054e-4907-8065-a8357b089ce0" providerId="AD" clId="Web-{81970CF2-B10A-4D6E-9E46-63D1255ED680}" dt="2023-03-01T17:07:05.683" v="111"/>
          <ac:spMkLst>
            <pc:docMk/>
            <pc:sldMk cId="2875281291" sldId="299"/>
            <ac:spMk id="27" creationId="{76A252CF-6162-02F8-1013-D6B4C48AE4DC}"/>
          </ac:spMkLst>
        </pc:spChg>
        <pc:spChg chg="add mod">
          <ac:chgData name="Katterhenry, Kelci A" userId="S::kakatterhe1@eagles.usi.edu::1469ef79-054e-4907-8065-a8357b089ce0" providerId="AD" clId="Web-{81970CF2-B10A-4D6E-9E46-63D1255ED680}" dt="2023-03-01T17:07:05.683" v="111"/>
          <ac:spMkLst>
            <pc:docMk/>
            <pc:sldMk cId="2875281291" sldId="299"/>
            <ac:spMk id="29" creationId="{7128FCE5-5C88-5575-C20B-1170959ED8B3}"/>
          </ac:spMkLst>
        </pc:spChg>
        <pc:spChg chg="add mod">
          <ac:chgData name="Katterhenry, Kelci A" userId="S::kakatterhe1@eagles.usi.edu::1469ef79-054e-4907-8065-a8357b089ce0" providerId="AD" clId="Web-{81970CF2-B10A-4D6E-9E46-63D1255ED680}" dt="2023-03-01T17:07:05.683" v="111"/>
          <ac:spMkLst>
            <pc:docMk/>
            <pc:sldMk cId="2875281291" sldId="299"/>
            <ac:spMk id="31" creationId="{34E5D5A7-7B0D-09D6-341E-6F54FA19C5F5}"/>
          </ac:spMkLst>
        </pc:spChg>
        <pc:spChg chg="add mod">
          <ac:chgData name="Katterhenry, Kelci A" userId="S::kakatterhe1@eagles.usi.edu::1469ef79-054e-4907-8065-a8357b089ce0" providerId="AD" clId="Web-{81970CF2-B10A-4D6E-9E46-63D1255ED680}" dt="2023-03-01T17:07:05.683" v="111"/>
          <ac:spMkLst>
            <pc:docMk/>
            <pc:sldMk cId="2875281291" sldId="299"/>
            <ac:spMk id="33" creationId="{1BC9AD7D-72BF-F77D-6046-36D4B4DA4DD4}"/>
          </ac:spMkLst>
        </pc:spChg>
        <pc:picChg chg="add">
          <ac:chgData name="Katterhenry, Kelci A" userId="S::kakatterhe1@eagles.usi.edu::1469ef79-054e-4907-8065-a8357b089ce0" providerId="AD" clId="Web-{81970CF2-B10A-4D6E-9E46-63D1255ED680}" dt="2023-03-01T17:07:05.683" v="111"/>
          <ac:picMkLst>
            <pc:docMk/>
            <pc:sldMk cId="2875281291" sldId="299"/>
            <ac:picMk id="5" creationId="{7FC8B773-C629-1686-CA60-32BF66206A06}"/>
          </ac:picMkLst>
        </pc:picChg>
      </pc:sldChg>
      <pc:sldChg chg="new">
        <pc:chgData name="Katterhenry, Kelci A" userId="S::kakatterhe1@eagles.usi.edu::1469ef79-054e-4907-8065-a8357b089ce0" providerId="AD" clId="Web-{81970CF2-B10A-4D6E-9E46-63D1255ED680}" dt="2023-03-01T17:08:00.748" v="112"/>
        <pc:sldMkLst>
          <pc:docMk/>
          <pc:sldMk cId="2145071622" sldId="300"/>
        </pc:sldMkLst>
      </pc:sldChg>
      <pc:sldChg chg="addSp delSp modSp add mod replId modClrScheme chgLayout">
        <pc:chgData name="Katterhenry, Kelci A" userId="S::kakatterhe1@eagles.usi.edu::1469ef79-054e-4907-8065-a8357b089ce0" providerId="AD" clId="Web-{81970CF2-B10A-4D6E-9E46-63D1255ED680}" dt="2023-03-01T17:20:10.132" v="119"/>
        <pc:sldMkLst>
          <pc:docMk/>
          <pc:sldMk cId="1405283730" sldId="301"/>
        </pc:sldMkLst>
        <pc:spChg chg="add del">
          <ac:chgData name="Katterhenry, Kelci A" userId="S::kakatterhe1@eagles.usi.edu::1469ef79-054e-4907-8065-a8357b089ce0" providerId="AD" clId="Web-{81970CF2-B10A-4D6E-9E46-63D1255ED680}" dt="2023-03-01T17:20:10.132" v="119"/>
          <ac:spMkLst>
            <pc:docMk/>
            <pc:sldMk cId="1405283730" sldId="301"/>
            <ac:spMk id="2" creationId="{D2BD1D9B-EAC8-EE31-3474-E3FBBA1CD568}"/>
          </ac:spMkLst>
        </pc:spChg>
        <pc:spChg chg="mod">
          <ac:chgData name="Katterhenry, Kelci A" userId="S::kakatterhe1@eagles.usi.edu::1469ef79-054e-4907-8065-a8357b089ce0" providerId="AD" clId="Web-{81970CF2-B10A-4D6E-9E46-63D1255ED680}" dt="2023-03-01T17:20:10.132" v="119"/>
          <ac:spMkLst>
            <pc:docMk/>
            <pc:sldMk cId="1405283730" sldId="301"/>
            <ac:spMk id="3" creationId="{03C161DA-83BA-C6EF-58EE-26E0F0BC47B4}"/>
          </ac:spMkLst>
        </pc:spChg>
        <pc:spChg chg="add del">
          <ac:chgData name="Katterhenry, Kelci A" userId="S::kakatterhe1@eagles.usi.edu::1469ef79-054e-4907-8065-a8357b089ce0" providerId="AD" clId="Web-{81970CF2-B10A-4D6E-9E46-63D1255ED680}" dt="2023-03-01T17:20:10.132" v="119"/>
          <ac:spMkLst>
            <pc:docMk/>
            <pc:sldMk cId="1405283730" sldId="301"/>
            <ac:spMk id="4" creationId="{10CCD14C-F636-A5FF-C0AD-CC4C6C41CD22}"/>
          </ac:spMkLst>
        </pc:spChg>
        <pc:spChg chg="add del">
          <ac:chgData name="Katterhenry, Kelci A" userId="S::kakatterhe1@eagles.usi.edu::1469ef79-054e-4907-8065-a8357b089ce0" providerId="AD" clId="Web-{81970CF2-B10A-4D6E-9E46-63D1255ED680}" dt="2023-03-01T17:20:10.132" v="119"/>
          <ac:spMkLst>
            <pc:docMk/>
            <pc:sldMk cId="1405283730" sldId="301"/>
            <ac:spMk id="5" creationId="{2D7E9697-506D-CE2D-49DB-5689E78FBB50}"/>
          </ac:spMkLst>
        </pc:spChg>
        <pc:spChg chg="add del">
          <ac:chgData name="Katterhenry, Kelci A" userId="S::kakatterhe1@eagles.usi.edu::1469ef79-054e-4907-8065-a8357b089ce0" providerId="AD" clId="Web-{81970CF2-B10A-4D6E-9E46-63D1255ED680}" dt="2023-03-01T17:20:10.132" v="119"/>
          <ac:spMkLst>
            <pc:docMk/>
            <pc:sldMk cId="1405283730" sldId="301"/>
            <ac:spMk id="6" creationId="{B96E4AB8-D808-99F0-8537-D3F5506349F8}"/>
          </ac:spMkLst>
        </pc:spChg>
        <pc:spChg chg="add del">
          <ac:chgData name="Katterhenry, Kelci A" userId="S::kakatterhe1@eagles.usi.edu::1469ef79-054e-4907-8065-a8357b089ce0" providerId="AD" clId="Web-{81970CF2-B10A-4D6E-9E46-63D1255ED680}" dt="2023-03-01T17:20:10.132" v="119"/>
          <ac:spMkLst>
            <pc:docMk/>
            <pc:sldMk cId="1405283730" sldId="301"/>
            <ac:spMk id="7" creationId="{61A9ACEE-0516-E902-039F-0A833701F493}"/>
          </ac:spMkLst>
        </pc:spChg>
        <pc:spChg chg="add del">
          <ac:chgData name="Katterhenry, Kelci A" userId="S::kakatterhe1@eagles.usi.edu::1469ef79-054e-4907-8065-a8357b089ce0" providerId="AD" clId="Web-{81970CF2-B10A-4D6E-9E46-63D1255ED680}" dt="2023-03-01T17:20:10.132" v="119"/>
          <ac:spMkLst>
            <pc:docMk/>
            <pc:sldMk cId="1405283730" sldId="301"/>
            <ac:spMk id="8" creationId="{F9418185-CD59-3490-40E0-57B299EE6C4F}"/>
          </ac:spMkLst>
        </pc:spChg>
        <pc:spChg chg="add del">
          <ac:chgData name="Katterhenry, Kelci A" userId="S::kakatterhe1@eagles.usi.edu::1469ef79-054e-4907-8065-a8357b089ce0" providerId="AD" clId="Web-{81970CF2-B10A-4D6E-9E46-63D1255ED680}" dt="2023-03-01T17:20:10.132" v="119"/>
          <ac:spMkLst>
            <pc:docMk/>
            <pc:sldMk cId="1405283730" sldId="301"/>
            <ac:spMk id="9" creationId="{79BC56CC-B862-4F95-6F5F-4449BA00A7D4}"/>
          </ac:spMkLst>
        </pc:spChg>
        <pc:spChg chg="add del">
          <ac:chgData name="Katterhenry, Kelci A" userId="S::kakatterhe1@eagles.usi.edu::1469ef79-054e-4907-8065-a8357b089ce0" providerId="AD" clId="Web-{81970CF2-B10A-4D6E-9E46-63D1255ED680}" dt="2023-03-01T17:20:10.132" v="119"/>
          <ac:spMkLst>
            <pc:docMk/>
            <pc:sldMk cId="1405283730" sldId="301"/>
            <ac:spMk id="10" creationId="{AA289ABF-FF26-28DB-2BA4-34E1EC99DD68}"/>
          </ac:spMkLst>
        </pc:spChg>
        <pc:spChg chg="add del">
          <ac:chgData name="Katterhenry, Kelci A" userId="S::kakatterhe1@eagles.usi.edu::1469ef79-054e-4907-8065-a8357b089ce0" providerId="AD" clId="Web-{81970CF2-B10A-4D6E-9E46-63D1255ED680}" dt="2023-03-01T17:20:10.132" v="119"/>
          <ac:spMkLst>
            <pc:docMk/>
            <pc:sldMk cId="1405283730" sldId="301"/>
            <ac:spMk id="11" creationId="{2886AF51-2AC3-0346-3245-844BCEF3809B}"/>
          </ac:spMkLst>
        </pc:spChg>
        <pc:spChg chg="add del">
          <ac:chgData name="Katterhenry, Kelci A" userId="S::kakatterhe1@eagles.usi.edu::1469ef79-054e-4907-8065-a8357b089ce0" providerId="AD" clId="Web-{81970CF2-B10A-4D6E-9E46-63D1255ED680}" dt="2023-03-01T17:20:10.132" v="119"/>
          <ac:spMkLst>
            <pc:docMk/>
            <pc:sldMk cId="1405283730" sldId="301"/>
            <ac:spMk id="12" creationId="{10D53763-99D6-4A7C-84D5-DB6D1F2F9441}"/>
          </ac:spMkLst>
        </pc:spChg>
        <pc:spChg chg="add del">
          <ac:chgData name="Katterhenry, Kelci A" userId="S::kakatterhe1@eagles.usi.edu::1469ef79-054e-4907-8065-a8357b089ce0" providerId="AD" clId="Web-{81970CF2-B10A-4D6E-9E46-63D1255ED680}" dt="2023-03-01T17:20:10.132" v="119"/>
          <ac:spMkLst>
            <pc:docMk/>
            <pc:sldMk cId="1405283730" sldId="301"/>
            <ac:spMk id="13" creationId="{675BE4A0-6EB3-AEC6-B589-B8D0AC85CDB2}"/>
          </ac:spMkLst>
        </pc:spChg>
        <pc:spChg chg="add del mod">
          <ac:chgData name="Katterhenry, Kelci A" userId="S::kakatterhe1@eagles.usi.edu::1469ef79-054e-4907-8065-a8357b089ce0" providerId="AD" clId="Web-{81970CF2-B10A-4D6E-9E46-63D1255ED680}" dt="2023-03-01T17:20:10.132" v="119"/>
          <ac:spMkLst>
            <pc:docMk/>
            <pc:sldMk cId="1405283730" sldId="301"/>
            <ac:spMk id="18" creationId="{C24E3F51-668A-2E6D-E26C-A6E3CB1294BE}"/>
          </ac:spMkLst>
        </pc:spChg>
        <pc:spChg chg="add del mod">
          <ac:chgData name="Katterhenry, Kelci A" userId="S::kakatterhe1@eagles.usi.edu::1469ef79-054e-4907-8065-a8357b089ce0" providerId="AD" clId="Web-{81970CF2-B10A-4D6E-9E46-63D1255ED680}" dt="2023-03-01T17:20:10.132" v="119"/>
          <ac:spMkLst>
            <pc:docMk/>
            <pc:sldMk cId="1405283730" sldId="301"/>
            <ac:spMk id="20" creationId="{0EFECFB7-7B8C-2438-A0C4-30A7DD1F6805}"/>
          </ac:spMkLst>
        </pc:spChg>
        <pc:spChg chg="add del mod">
          <ac:chgData name="Katterhenry, Kelci A" userId="S::kakatterhe1@eagles.usi.edu::1469ef79-054e-4907-8065-a8357b089ce0" providerId="AD" clId="Web-{81970CF2-B10A-4D6E-9E46-63D1255ED680}" dt="2023-03-01T17:20:10.132" v="119"/>
          <ac:spMkLst>
            <pc:docMk/>
            <pc:sldMk cId="1405283730" sldId="301"/>
            <ac:spMk id="22" creationId="{9A36E030-1EDA-17A4-0B32-959F0C03BD94}"/>
          </ac:spMkLst>
        </pc:spChg>
      </pc:sldChg>
      <pc:sldChg chg="addSp delSp modSp new mod modClrScheme chgLayout">
        <pc:chgData name="Katterhenry, Kelci A" userId="S::kakatterhe1@eagles.usi.edu::1469ef79-054e-4907-8065-a8357b089ce0" providerId="AD" clId="Web-{81970CF2-B10A-4D6E-9E46-63D1255ED680}" dt="2023-03-01T17:21:33.275" v="130" actId="20577"/>
        <pc:sldMkLst>
          <pc:docMk/>
          <pc:sldMk cId="2346170498" sldId="302"/>
        </pc:sldMkLst>
        <pc:spChg chg="del mod ord">
          <ac:chgData name="Katterhenry, Kelci A" userId="S::kakatterhe1@eagles.usi.edu::1469ef79-054e-4907-8065-a8357b089ce0" providerId="AD" clId="Web-{81970CF2-B10A-4D6E-9E46-63D1255ED680}" dt="2023-03-01T17:20:53.977" v="122"/>
          <ac:spMkLst>
            <pc:docMk/>
            <pc:sldMk cId="2346170498" sldId="302"/>
            <ac:spMk id="2" creationId="{81EDBE43-5D65-4E20-01D9-85439DC37C6B}"/>
          </ac:spMkLst>
        </pc:spChg>
        <pc:spChg chg="mod ord">
          <ac:chgData name="Katterhenry, Kelci A" userId="S::kakatterhe1@eagles.usi.edu::1469ef79-054e-4907-8065-a8357b089ce0" providerId="AD" clId="Web-{81970CF2-B10A-4D6E-9E46-63D1255ED680}" dt="2023-03-01T17:20:53.977" v="122"/>
          <ac:spMkLst>
            <pc:docMk/>
            <pc:sldMk cId="2346170498" sldId="302"/>
            <ac:spMk id="3" creationId="{50405842-9838-5159-1995-8EBE165516EE}"/>
          </ac:spMkLst>
        </pc:spChg>
        <pc:spChg chg="del mod ord">
          <ac:chgData name="Katterhenry, Kelci A" userId="S::kakatterhe1@eagles.usi.edu::1469ef79-054e-4907-8065-a8357b089ce0" providerId="AD" clId="Web-{81970CF2-B10A-4D6E-9E46-63D1255ED680}" dt="2023-03-01T17:20:53.977" v="122"/>
          <ac:spMkLst>
            <pc:docMk/>
            <pc:sldMk cId="2346170498" sldId="302"/>
            <ac:spMk id="4" creationId="{C250852F-80FB-09E8-3C56-200D8A6BC6ED}"/>
          </ac:spMkLst>
        </pc:spChg>
        <pc:spChg chg="del">
          <ac:chgData name="Katterhenry, Kelci A" userId="S::kakatterhe1@eagles.usi.edu::1469ef79-054e-4907-8065-a8357b089ce0" providerId="AD" clId="Web-{81970CF2-B10A-4D6E-9E46-63D1255ED680}" dt="2023-03-01T17:20:41.820" v="121"/>
          <ac:spMkLst>
            <pc:docMk/>
            <pc:sldMk cId="2346170498" sldId="302"/>
            <ac:spMk id="5" creationId="{C6613D6B-9BF3-965A-0669-D9A9B9D15827}"/>
          </ac:spMkLst>
        </pc:spChg>
        <pc:spChg chg="del">
          <ac:chgData name="Katterhenry, Kelci A" userId="S::kakatterhe1@eagles.usi.edu::1469ef79-054e-4907-8065-a8357b089ce0" providerId="AD" clId="Web-{81970CF2-B10A-4D6E-9E46-63D1255ED680}" dt="2023-03-01T17:20:41.820" v="121"/>
          <ac:spMkLst>
            <pc:docMk/>
            <pc:sldMk cId="2346170498" sldId="302"/>
            <ac:spMk id="6" creationId="{2DFA25DE-75E9-AE0C-CC59-25D11BEBB73B}"/>
          </ac:spMkLst>
        </pc:spChg>
        <pc:spChg chg="del">
          <ac:chgData name="Katterhenry, Kelci A" userId="S::kakatterhe1@eagles.usi.edu::1469ef79-054e-4907-8065-a8357b089ce0" providerId="AD" clId="Web-{81970CF2-B10A-4D6E-9E46-63D1255ED680}" dt="2023-03-01T17:20:41.820" v="121"/>
          <ac:spMkLst>
            <pc:docMk/>
            <pc:sldMk cId="2346170498" sldId="302"/>
            <ac:spMk id="7" creationId="{F7CAAEF8-52C3-37A9-A948-F511D902DE50}"/>
          </ac:spMkLst>
        </pc:spChg>
        <pc:spChg chg="del">
          <ac:chgData name="Katterhenry, Kelci A" userId="S::kakatterhe1@eagles.usi.edu::1469ef79-054e-4907-8065-a8357b089ce0" providerId="AD" clId="Web-{81970CF2-B10A-4D6E-9E46-63D1255ED680}" dt="2023-03-01T17:20:41.820" v="121"/>
          <ac:spMkLst>
            <pc:docMk/>
            <pc:sldMk cId="2346170498" sldId="302"/>
            <ac:spMk id="8" creationId="{E967A188-4C74-AFA3-2D04-7ABD7728C72D}"/>
          </ac:spMkLst>
        </pc:spChg>
        <pc:spChg chg="del">
          <ac:chgData name="Katterhenry, Kelci A" userId="S::kakatterhe1@eagles.usi.edu::1469ef79-054e-4907-8065-a8357b089ce0" providerId="AD" clId="Web-{81970CF2-B10A-4D6E-9E46-63D1255ED680}" dt="2023-03-01T17:20:41.820" v="121"/>
          <ac:spMkLst>
            <pc:docMk/>
            <pc:sldMk cId="2346170498" sldId="302"/>
            <ac:spMk id="9" creationId="{122F92D3-2297-69E2-B2D1-3CF650397E45}"/>
          </ac:spMkLst>
        </pc:spChg>
        <pc:spChg chg="del">
          <ac:chgData name="Katterhenry, Kelci A" userId="S::kakatterhe1@eagles.usi.edu::1469ef79-054e-4907-8065-a8357b089ce0" providerId="AD" clId="Web-{81970CF2-B10A-4D6E-9E46-63D1255ED680}" dt="2023-03-01T17:20:41.820" v="121"/>
          <ac:spMkLst>
            <pc:docMk/>
            <pc:sldMk cId="2346170498" sldId="302"/>
            <ac:spMk id="10" creationId="{FE23ADD0-DF29-90E6-BD74-74D6416AA937}"/>
          </ac:spMkLst>
        </pc:spChg>
        <pc:spChg chg="del">
          <ac:chgData name="Katterhenry, Kelci A" userId="S::kakatterhe1@eagles.usi.edu::1469ef79-054e-4907-8065-a8357b089ce0" providerId="AD" clId="Web-{81970CF2-B10A-4D6E-9E46-63D1255ED680}" dt="2023-03-01T17:20:41.820" v="121"/>
          <ac:spMkLst>
            <pc:docMk/>
            <pc:sldMk cId="2346170498" sldId="302"/>
            <ac:spMk id="11" creationId="{A298A5DD-C7A7-8212-0BD4-945E90BEC391}"/>
          </ac:spMkLst>
        </pc:spChg>
        <pc:spChg chg="del">
          <ac:chgData name="Katterhenry, Kelci A" userId="S::kakatterhe1@eagles.usi.edu::1469ef79-054e-4907-8065-a8357b089ce0" providerId="AD" clId="Web-{81970CF2-B10A-4D6E-9E46-63D1255ED680}" dt="2023-03-01T17:20:41.820" v="121"/>
          <ac:spMkLst>
            <pc:docMk/>
            <pc:sldMk cId="2346170498" sldId="302"/>
            <ac:spMk id="12" creationId="{AF29392F-765B-37B1-F20A-AC636446FA99}"/>
          </ac:spMkLst>
        </pc:spChg>
        <pc:spChg chg="del">
          <ac:chgData name="Katterhenry, Kelci A" userId="S::kakatterhe1@eagles.usi.edu::1469ef79-054e-4907-8065-a8357b089ce0" providerId="AD" clId="Web-{81970CF2-B10A-4D6E-9E46-63D1255ED680}" dt="2023-03-01T17:20:41.820" v="121"/>
          <ac:spMkLst>
            <pc:docMk/>
            <pc:sldMk cId="2346170498" sldId="302"/>
            <ac:spMk id="13" creationId="{3AC84C4B-C499-CDFC-2403-B42834AD386D}"/>
          </ac:spMkLst>
        </pc:spChg>
        <pc:spChg chg="add mod">
          <ac:chgData name="Katterhenry, Kelci A" userId="S::kakatterhe1@eagles.usi.edu::1469ef79-054e-4907-8065-a8357b089ce0" providerId="AD" clId="Web-{81970CF2-B10A-4D6E-9E46-63D1255ED680}" dt="2023-03-01T17:20:53.977" v="122"/>
          <ac:spMkLst>
            <pc:docMk/>
            <pc:sldMk cId="2346170498" sldId="302"/>
            <ac:spMk id="14" creationId="{98C04CB6-DF81-E64C-0E56-C055D95DC283}"/>
          </ac:spMkLst>
        </pc:spChg>
        <pc:spChg chg="add mod">
          <ac:chgData name="Katterhenry, Kelci A" userId="S::kakatterhe1@eagles.usi.edu::1469ef79-054e-4907-8065-a8357b089ce0" providerId="AD" clId="Web-{81970CF2-B10A-4D6E-9E46-63D1255ED680}" dt="2023-03-01T17:20:53.977" v="122"/>
          <ac:spMkLst>
            <pc:docMk/>
            <pc:sldMk cId="2346170498" sldId="302"/>
            <ac:spMk id="15" creationId="{DD46F47D-7675-1538-009E-BD0A7519BC5E}"/>
          </ac:spMkLst>
        </pc:spChg>
        <pc:spChg chg="add mod">
          <ac:chgData name="Katterhenry, Kelci A" userId="S::kakatterhe1@eagles.usi.edu::1469ef79-054e-4907-8065-a8357b089ce0" providerId="AD" clId="Web-{81970CF2-B10A-4D6E-9E46-63D1255ED680}" dt="2023-03-01T17:21:33.275" v="130" actId="20577"/>
          <ac:spMkLst>
            <pc:docMk/>
            <pc:sldMk cId="2346170498" sldId="302"/>
            <ac:spMk id="16" creationId="{FB34AD88-57D1-5759-F64A-B01D5DC44E9F}"/>
          </ac:spMkLst>
        </pc:spChg>
      </pc:sldChg>
      <pc:sldChg chg="modSp add ord replId">
        <pc:chgData name="Katterhenry, Kelci A" userId="S::kakatterhe1@eagles.usi.edu::1469ef79-054e-4907-8065-a8357b089ce0" providerId="AD" clId="Web-{81970CF2-B10A-4D6E-9E46-63D1255ED680}" dt="2023-03-01T17:26:32.144" v="179" actId="20577"/>
        <pc:sldMkLst>
          <pc:docMk/>
          <pc:sldMk cId="2349981702" sldId="303"/>
        </pc:sldMkLst>
        <pc:spChg chg="mod">
          <ac:chgData name="Katterhenry, Kelci A" userId="S::kakatterhe1@eagles.usi.edu::1469ef79-054e-4907-8065-a8357b089ce0" providerId="AD" clId="Web-{81970CF2-B10A-4D6E-9E46-63D1255ED680}" dt="2023-03-01T17:26:32.144" v="179" actId="20577"/>
          <ac:spMkLst>
            <pc:docMk/>
            <pc:sldMk cId="2349981702" sldId="303"/>
            <ac:spMk id="16" creationId="{FB34AD88-57D1-5759-F64A-B01D5DC44E9F}"/>
          </ac:spMkLst>
        </pc:spChg>
      </pc:sldChg>
      <pc:sldChg chg="modSp add ord replId">
        <pc:chgData name="Katterhenry, Kelci A" userId="S::kakatterhe1@eagles.usi.edu::1469ef79-054e-4907-8065-a8357b089ce0" providerId="AD" clId="Web-{81970CF2-B10A-4D6E-9E46-63D1255ED680}" dt="2023-03-01T17:26:22.863" v="171" actId="20577"/>
        <pc:sldMkLst>
          <pc:docMk/>
          <pc:sldMk cId="2940293535" sldId="304"/>
        </pc:sldMkLst>
        <pc:spChg chg="mod">
          <ac:chgData name="Katterhenry, Kelci A" userId="S::kakatterhe1@eagles.usi.edu::1469ef79-054e-4907-8065-a8357b089ce0" providerId="AD" clId="Web-{81970CF2-B10A-4D6E-9E46-63D1255ED680}" dt="2023-03-01T17:26:22.863" v="171" actId="20577"/>
          <ac:spMkLst>
            <pc:docMk/>
            <pc:sldMk cId="2940293535" sldId="304"/>
            <ac:spMk id="16" creationId="{FB34AD88-57D1-5759-F64A-B01D5DC44E9F}"/>
          </ac:spMkLst>
        </pc:spChg>
      </pc:sldChg>
      <pc:sldChg chg="new del">
        <pc:chgData name="Katterhenry, Kelci A" userId="S::kakatterhe1@eagles.usi.edu::1469ef79-054e-4907-8065-a8357b089ce0" providerId="AD" clId="Web-{81970CF2-B10A-4D6E-9E46-63D1255ED680}" dt="2023-03-01T17:23:35.967" v="133"/>
        <pc:sldMkLst>
          <pc:docMk/>
          <pc:sldMk cId="3907700287" sldId="304"/>
        </pc:sldMkLst>
      </pc:sldChg>
      <pc:sldChg chg="modSp add ord replId">
        <pc:chgData name="Katterhenry, Kelci A" userId="S::kakatterhe1@eagles.usi.edu::1469ef79-054e-4907-8065-a8357b089ce0" providerId="AD" clId="Web-{81970CF2-B10A-4D6E-9E46-63D1255ED680}" dt="2023-03-01T17:26:13.128" v="165" actId="20577"/>
        <pc:sldMkLst>
          <pc:docMk/>
          <pc:sldMk cId="3114802437" sldId="305"/>
        </pc:sldMkLst>
        <pc:spChg chg="mod">
          <ac:chgData name="Katterhenry, Kelci A" userId="S::kakatterhe1@eagles.usi.edu::1469ef79-054e-4907-8065-a8357b089ce0" providerId="AD" clId="Web-{81970CF2-B10A-4D6E-9E46-63D1255ED680}" dt="2023-03-01T17:26:13.128" v="165" actId="20577"/>
          <ac:spMkLst>
            <pc:docMk/>
            <pc:sldMk cId="3114802437" sldId="305"/>
            <ac:spMk id="16" creationId="{FB34AD88-57D1-5759-F64A-B01D5DC44E9F}"/>
          </ac:spMkLst>
        </pc:spChg>
      </pc:sldChg>
      <pc:sldChg chg="modSp add ord replId">
        <pc:chgData name="Katterhenry, Kelci A" userId="S::kakatterhe1@eagles.usi.edu::1469ef79-054e-4907-8065-a8357b089ce0" providerId="AD" clId="Web-{81970CF2-B10A-4D6E-9E46-63D1255ED680}" dt="2023-03-01T17:26:06.331" v="161" actId="20577"/>
        <pc:sldMkLst>
          <pc:docMk/>
          <pc:sldMk cId="803128077" sldId="306"/>
        </pc:sldMkLst>
        <pc:spChg chg="mod">
          <ac:chgData name="Katterhenry, Kelci A" userId="S::kakatterhe1@eagles.usi.edu::1469ef79-054e-4907-8065-a8357b089ce0" providerId="AD" clId="Web-{81970CF2-B10A-4D6E-9E46-63D1255ED680}" dt="2023-03-01T17:26:06.331" v="161" actId="20577"/>
          <ac:spMkLst>
            <pc:docMk/>
            <pc:sldMk cId="803128077" sldId="306"/>
            <ac:spMk id="16" creationId="{FB34AD88-57D1-5759-F64A-B01D5DC44E9F}"/>
          </ac:spMkLst>
        </pc:spChg>
      </pc:sldChg>
      <pc:sldChg chg="modSp add ord replId">
        <pc:chgData name="Katterhenry, Kelci A" userId="S::kakatterhe1@eagles.usi.edu::1469ef79-054e-4907-8065-a8357b089ce0" providerId="AD" clId="Web-{81970CF2-B10A-4D6E-9E46-63D1255ED680}" dt="2023-03-01T17:26:45.582" v="185" actId="20577"/>
        <pc:sldMkLst>
          <pc:docMk/>
          <pc:sldMk cId="3118018210" sldId="307"/>
        </pc:sldMkLst>
        <pc:spChg chg="mod">
          <ac:chgData name="Katterhenry, Kelci A" userId="S::kakatterhe1@eagles.usi.edu::1469ef79-054e-4907-8065-a8357b089ce0" providerId="AD" clId="Web-{81970CF2-B10A-4D6E-9E46-63D1255ED680}" dt="2023-03-01T17:26:45.582" v="185" actId="20577"/>
          <ac:spMkLst>
            <pc:docMk/>
            <pc:sldMk cId="3118018210" sldId="307"/>
            <ac:spMk id="16" creationId="{FB34AD88-57D1-5759-F64A-B01D5DC44E9F}"/>
          </ac:spMkLst>
        </pc:spChg>
      </pc:sldChg>
      <pc:sldChg chg="modSp add ord replId">
        <pc:chgData name="Katterhenry, Kelci A" userId="S::kakatterhe1@eagles.usi.edu::1469ef79-054e-4907-8065-a8357b089ce0" providerId="AD" clId="Web-{81970CF2-B10A-4D6E-9E46-63D1255ED680}" dt="2023-03-01T17:27:02.489" v="191" actId="20577"/>
        <pc:sldMkLst>
          <pc:docMk/>
          <pc:sldMk cId="713500605" sldId="308"/>
        </pc:sldMkLst>
        <pc:spChg chg="mod">
          <ac:chgData name="Katterhenry, Kelci A" userId="S::kakatterhe1@eagles.usi.edu::1469ef79-054e-4907-8065-a8357b089ce0" providerId="AD" clId="Web-{81970CF2-B10A-4D6E-9E46-63D1255ED680}" dt="2023-03-01T17:27:02.489" v="191" actId="20577"/>
          <ac:spMkLst>
            <pc:docMk/>
            <pc:sldMk cId="713500605" sldId="308"/>
            <ac:spMk id="16" creationId="{FB34AD88-57D1-5759-F64A-B01D5DC44E9F}"/>
          </ac:spMkLst>
        </pc:spChg>
      </pc:sldChg>
    </pc:docChg>
  </pc:docChgLst>
  <pc:docChgLst>
    <pc:chgData name="Katterhenry, Kelci A" userId="S::kakatterhe1@eagles.usi.edu::1469ef79-054e-4907-8065-a8357b089ce0" providerId="AD" clId="Web-{437D966E-366E-4375-A243-07E886B75657}"/>
    <pc:docChg chg="modSld">
      <pc:chgData name="Katterhenry, Kelci A" userId="S::kakatterhe1@eagles.usi.edu::1469ef79-054e-4907-8065-a8357b089ce0" providerId="AD" clId="Web-{437D966E-366E-4375-A243-07E886B75657}" dt="2023-04-05T15:22:29.503" v="1" actId="20577"/>
      <pc:docMkLst>
        <pc:docMk/>
      </pc:docMkLst>
      <pc:sldChg chg="modSp">
        <pc:chgData name="Katterhenry, Kelci A" userId="S::kakatterhe1@eagles.usi.edu::1469ef79-054e-4907-8065-a8357b089ce0" providerId="AD" clId="Web-{437D966E-366E-4375-A243-07E886B75657}" dt="2023-04-05T15:22:29.503" v="1" actId="20577"/>
        <pc:sldMkLst>
          <pc:docMk/>
          <pc:sldMk cId="1824587039" sldId="314"/>
        </pc:sldMkLst>
        <pc:spChg chg="mod">
          <ac:chgData name="Katterhenry, Kelci A" userId="S::kakatterhe1@eagles.usi.edu::1469ef79-054e-4907-8065-a8357b089ce0" providerId="AD" clId="Web-{437D966E-366E-4375-A243-07E886B75657}" dt="2023-04-05T15:22:29.503" v="1" actId="20577"/>
          <ac:spMkLst>
            <pc:docMk/>
            <pc:sldMk cId="1824587039" sldId="314"/>
            <ac:spMk id="4" creationId="{B484B107-C7C6-1478-CF98-2F49C234AC68}"/>
          </ac:spMkLst>
        </pc:spChg>
      </pc:sldChg>
    </pc:docChg>
  </pc:docChgLst>
  <pc:docChgLst>
    <pc:chgData name="Katterhenry, Kelci A" userId="S::kakatterhe1@eagles.usi.edu::1469ef79-054e-4907-8065-a8357b089ce0" providerId="AD" clId="Web-{491F6E80-8986-C476-5A52-63FF48F8DF37}"/>
    <pc:docChg chg="modSld">
      <pc:chgData name="Katterhenry, Kelci A" userId="S::kakatterhe1@eagles.usi.edu::1469ef79-054e-4907-8065-a8357b089ce0" providerId="AD" clId="Web-{491F6E80-8986-C476-5A52-63FF48F8DF37}" dt="2023-03-07T21:55:24.696" v="41" actId="20577"/>
      <pc:docMkLst>
        <pc:docMk/>
      </pc:docMkLst>
      <pc:sldChg chg="modSp">
        <pc:chgData name="Katterhenry, Kelci A" userId="S::kakatterhe1@eagles.usi.edu::1469ef79-054e-4907-8065-a8357b089ce0" providerId="AD" clId="Web-{491F6E80-8986-C476-5A52-63FF48F8DF37}" dt="2023-03-07T21:55:24.696" v="41" actId="20577"/>
        <pc:sldMkLst>
          <pc:docMk/>
          <pc:sldMk cId="2145071622" sldId="300"/>
        </pc:sldMkLst>
        <pc:spChg chg="mod">
          <ac:chgData name="Katterhenry, Kelci A" userId="S::kakatterhe1@eagles.usi.edu::1469ef79-054e-4907-8065-a8357b089ce0" providerId="AD" clId="Web-{491F6E80-8986-C476-5A52-63FF48F8DF37}" dt="2023-03-07T21:51:42.769" v="8" actId="20577"/>
          <ac:spMkLst>
            <pc:docMk/>
            <pc:sldMk cId="2145071622" sldId="300"/>
            <ac:spMk id="4" creationId="{10CCD14C-F636-A5FF-C0AD-CC4C6C41CD22}"/>
          </ac:spMkLst>
        </pc:spChg>
        <pc:spChg chg="mod">
          <ac:chgData name="Katterhenry, Kelci A" userId="S::kakatterhe1@eagles.usi.edu::1469ef79-054e-4907-8065-a8357b089ce0" providerId="AD" clId="Web-{491F6E80-8986-C476-5A52-63FF48F8DF37}" dt="2023-03-07T21:51:49.284" v="10" actId="20577"/>
          <ac:spMkLst>
            <pc:docMk/>
            <pc:sldMk cId="2145071622" sldId="300"/>
            <ac:spMk id="5" creationId="{2D7E9697-506D-CE2D-49DB-5689E78FBB50}"/>
          </ac:spMkLst>
        </pc:spChg>
        <pc:spChg chg="mod">
          <ac:chgData name="Katterhenry, Kelci A" userId="S::kakatterhe1@eagles.usi.edu::1469ef79-054e-4907-8065-a8357b089ce0" providerId="AD" clId="Web-{491F6E80-8986-C476-5A52-63FF48F8DF37}" dt="2023-03-07T21:51:54.675" v="13" actId="20577"/>
          <ac:spMkLst>
            <pc:docMk/>
            <pc:sldMk cId="2145071622" sldId="300"/>
            <ac:spMk id="6" creationId="{B96E4AB8-D808-99F0-8537-D3F5506349F8}"/>
          </ac:spMkLst>
        </pc:spChg>
        <pc:spChg chg="mod">
          <ac:chgData name="Katterhenry, Kelci A" userId="S::kakatterhe1@eagles.usi.edu::1469ef79-054e-4907-8065-a8357b089ce0" providerId="AD" clId="Web-{491F6E80-8986-C476-5A52-63FF48F8DF37}" dt="2023-03-07T21:52:00.175" v="16" actId="20577"/>
          <ac:spMkLst>
            <pc:docMk/>
            <pc:sldMk cId="2145071622" sldId="300"/>
            <ac:spMk id="7" creationId="{61A9ACEE-0516-E902-039F-0A833701F493}"/>
          </ac:spMkLst>
        </pc:spChg>
        <pc:spChg chg="mod">
          <ac:chgData name="Katterhenry, Kelci A" userId="S::kakatterhe1@eagles.usi.edu::1469ef79-054e-4907-8065-a8357b089ce0" providerId="AD" clId="Web-{491F6E80-8986-C476-5A52-63FF48F8DF37}" dt="2023-03-07T21:54:13.007" v="20" actId="20577"/>
          <ac:spMkLst>
            <pc:docMk/>
            <pc:sldMk cId="2145071622" sldId="300"/>
            <ac:spMk id="8" creationId="{F9418185-CD59-3490-40E0-57B299EE6C4F}"/>
          </ac:spMkLst>
        </pc:spChg>
        <pc:spChg chg="mod">
          <ac:chgData name="Katterhenry, Kelci A" userId="S::kakatterhe1@eagles.usi.edu::1469ef79-054e-4907-8065-a8357b089ce0" providerId="AD" clId="Web-{491F6E80-8986-C476-5A52-63FF48F8DF37}" dt="2023-03-07T21:55:24.696" v="41" actId="20577"/>
          <ac:spMkLst>
            <pc:docMk/>
            <pc:sldMk cId="2145071622" sldId="300"/>
            <ac:spMk id="10" creationId="{AA289ABF-FF26-28DB-2BA4-34E1EC99DD68}"/>
          </ac:spMkLst>
        </pc:spChg>
      </pc:sldChg>
    </pc:docChg>
  </pc:docChgLst>
  <pc:docChgLst>
    <pc:chgData name="Katterhenry, Kelci A" userId="S::kakatterhe1@eagles.usi.edu::1469ef79-054e-4907-8065-a8357b089ce0" providerId="AD" clId="Web-{F39D119C-ECAE-448D-9F09-089283148E8B}"/>
    <pc:docChg chg="addSld delSld modSld">
      <pc:chgData name="Katterhenry, Kelci A" userId="S::kakatterhe1@eagles.usi.edu::1469ef79-054e-4907-8065-a8357b089ce0" providerId="AD" clId="Web-{F39D119C-ECAE-448D-9F09-089283148E8B}" dt="2023-04-05T19:26:28.683" v="967" actId="20577"/>
      <pc:docMkLst>
        <pc:docMk/>
      </pc:docMkLst>
      <pc:sldChg chg="modSp">
        <pc:chgData name="Katterhenry, Kelci A" userId="S::kakatterhe1@eagles.usi.edu::1469ef79-054e-4907-8065-a8357b089ce0" providerId="AD" clId="Web-{F39D119C-ECAE-448D-9F09-089283148E8B}" dt="2023-04-05T17:24:23.136" v="78" actId="1076"/>
        <pc:sldMkLst>
          <pc:docMk/>
          <pc:sldMk cId="2131568492" sldId="278"/>
        </pc:sldMkLst>
        <pc:spChg chg="mod">
          <ac:chgData name="Katterhenry, Kelci A" userId="S::kakatterhe1@eagles.usi.edu::1469ef79-054e-4907-8065-a8357b089ce0" providerId="AD" clId="Web-{F39D119C-ECAE-448D-9F09-089283148E8B}" dt="2023-04-05T17:24:23.136" v="78" actId="1076"/>
          <ac:spMkLst>
            <pc:docMk/>
            <pc:sldMk cId="2131568492" sldId="278"/>
            <ac:spMk id="2" creationId="{516860D9-9D47-C0BB-B2B4-4B6F2B36CFCC}"/>
          </ac:spMkLst>
        </pc:spChg>
      </pc:sldChg>
      <pc:sldChg chg="modSp">
        <pc:chgData name="Katterhenry, Kelci A" userId="S::kakatterhe1@eagles.usi.edu::1469ef79-054e-4907-8065-a8357b089ce0" providerId="AD" clId="Web-{F39D119C-ECAE-448D-9F09-089283148E8B}" dt="2023-04-05T17:27:18.719" v="80" actId="20577"/>
        <pc:sldMkLst>
          <pc:docMk/>
          <pc:sldMk cId="3855531800" sldId="279"/>
        </pc:sldMkLst>
        <pc:spChg chg="mod">
          <ac:chgData name="Katterhenry, Kelci A" userId="S::kakatterhe1@eagles.usi.edu::1469ef79-054e-4907-8065-a8357b089ce0" providerId="AD" clId="Web-{F39D119C-ECAE-448D-9F09-089283148E8B}" dt="2023-04-05T17:27:18.719" v="80" actId="20577"/>
          <ac:spMkLst>
            <pc:docMk/>
            <pc:sldMk cId="3855531800" sldId="279"/>
            <ac:spMk id="3" creationId="{4D1F66E5-D2D7-172B-46BA-FEBFE092CC7F}"/>
          </ac:spMkLst>
        </pc:spChg>
      </pc:sldChg>
      <pc:sldChg chg="addSp modSp">
        <pc:chgData name="Katterhenry, Kelci A" userId="S::kakatterhe1@eagles.usi.edu::1469ef79-054e-4907-8065-a8357b089ce0" providerId="AD" clId="Web-{F39D119C-ECAE-448D-9F09-089283148E8B}" dt="2023-04-05T18:04:55.346" v="474" actId="1076"/>
        <pc:sldMkLst>
          <pc:docMk/>
          <pc:sldMk cId="2145071622" sldId="300"/>
        </pc:sldMkLst>
        <pc:spChg chg="mod">
          <ac:chgData name="Katterhenry, Kelci A" userId="S::kakatterhe1@eagles.usi.edu::1469ef79-054e-4907-8065-a8357b089ce0" providerId="AD" clId="Web-{F39D119C-ECAE-448D-9F09-089283148E8B}" dt="2023-04-05T17:27:56.721" v="101" actId="20577"/>
          <ac:spMkLst>
            <pc:docMk/>
            <pc:sldMk cId="2145071622" sldId="300"/>
            <ac:spMk id="2" creationId="{D2BD1D9B-EAC8-EE31-3474-E3FBBA1CD568}"/>
          </ac:spMkLst>
        </pc:spChg>
        <pc:spChg chg="mod">
          <ac:chgData name="Katterhenry, Kelci A" userId="S::kakatterhe1@eagles.usi.edu::1469ef79-054e-4907-8065-a8357b089ce0" providerId="AD" clId="Web-{F39D119C-ECAE-448D-9F09-089283148E8B}" dt="2023-04-05T18:04:42.393" v="471" actId="20577"/>
          <ac:spMkLst>
            <pc:docMk/>
            <pc:sldMk cId="2145071622" sldId="300"/>
            <ac:spMk id="13" creationId="{675BE4A0-6EB3-AEC6-B589-B8D0AC85CDB2}"/>
          </ac:spMkLst>
        </pc:spChg>
        <pc:spChg chg="add mod">
          <ac:chgData name="Katterhenry, Kelci A" userId="S::kakatterhe1@eagles.usi.edu::1469ef79-054e-4907-8065-a8357b089ce0" providerId="AD" clId="Web-{F39D119C-ECAE-448D-9F09-089283148E8B}" dt="2023-04-05T18:04:55.346" v="474" actId="1076"/>
          <ac:spMkLst>
            <pc:docMk/>
            <pc:sldMk cId="2145071622" sldId="300"/>
            <ac:spMk id="14" creationId="{73029960-CC0C-051A-C422-D943B32E6E04}"/>
          </ac:spMkLst>
        </pc:spChg>
      </pc:sldChg>
      <pc:sldChg chg="addSp modSp modNotes">
        <pc:chgData name="Katterhenry, Kelci A" userId="S::kakatterhe1@eagles.usi.edu::1469ef79-054e-4907-8065-a8357b089ce0" providerId="AD" clId="Web-{F39D119C-ECAE-448D-9F09-089283148E8B}" dt="2023-04-05T18:05:49.254" v="491" actId="14100"/>
        <pc:sldMkLst>
          <pc:docMk/>
          <pc:sldMk cId="1405283730" sldId="301"/>
        </pc:sldMkLst>
        <pc:spChg chg="add mod">
          <ac:chgData name="Katterhenry, Kelci A" userId="S::kakatterhe1@eagles.usi.edu::1469ef79-054e-4907-8065-a8357b089ce0" providerId="AD" clId="Web-{F39D119C-ECAE-448D-9F09-089283148E8B}" dt="2023-04-05T18:05:49.254" v="491" actId="14100"/>
          <ac:spMkLst>
            <pc:docMk/>
            <pc:sldMk cId="1405283730" sldId="301"/>
            <ac:spMk id="2" creationId="{2E172E15-BEDE-AC8A-3BEE-3E0CFCCE9967}"/>
          </ac:spMkLst>
        </pc:spChg>
        <pc:spChg chg="mod">
          <ac:chgData name="Katterhenry, Kelci A" userId="S::kakatterhe1@eagles.usi.edu::1469ef79-054e-4907-8065-a8357b089ce0" providerId="AD" clId="Web-{F39D119C-ECAE-448D-9F09-089283148E8B}" dt="2023-04-05T18:05:25.878" v="481" actId="20577"/>
          <ac:spMkLst>
            <pc:docMk/>
            <pc:sldMk cId="1405283730" sldId="301"/>
            <ac:spMk id="9" creationId="{79BC56CC-B862-4F95-6F5F-4449BA00A7D4}"/>
          </ac:spMkLst>
        </pc:spChg>
        <pc:spChg chg="mod">
          <ac:chgData name="Katterhenry, Kelci A" userId="S::kakatterhe1@eagles.usi.edu::1469ef79-054e-4907-8065-a8357b089ce0" providerId="AD" clId="Web-{F39D119C-ECAE-448D-9F09-089283148E8B}" dt="2023-04-05T17:55:56.065" v="329" actId="20577"/>
          <ac:spMkLst>
            <pc:docMk/>
            <pc:sldMk cId="1405283730" sldId="301"/>
            <ac:spMk id="10" creationId="{AA289ABF-FF26-28DB-2BA4-34E1EC99DD68}"/>
          </ac:spMkLst>
        </pc:spChg>
        <pc:spChg chg="mod">
          <ac:chgData name="Katterhenry, Kelci A" userId="S::kakatterhe1@eagles.usi.edu::1469ef79-054e-4907-8065-a8357b089ce0" providerId="AD" clId="Web-{F39D119C-ECAE-448D-9F09-089283148E8B}" dt="2023-04-05T17:57:43.506" v="383" actId="20577"/>
          <ac:spMkLst>
            <pc:docMk/>
            <pc:sldMk cId="1405283730" sldId="301"/>
            <ac:spMk id="11" creationId="{2886AF51-2AC3-0346-3245-844BCEF3809B}"/>
          </ac:spMkLst>
        </pc:spChg>
        <pc:spChg chg="mod">
          <ac:chgData name="Katterhenry, Kelci A" userId="S::kakatterhe1@eagles.usi.edu::1469ef79-054e-4907-8065-a8357b089ce0" providerId="AD" clId="Web-{F39D119C-ECAE-448D-9F09-089283148E8B}" dt="2023-04-05T17:59:30.493" v="414" actId="20577"/>
          <ac:spMkLst>
            <pc:docMk/>
            <pc:sldMk cId="1405283730" sldId="301"/>
            <ac:spMk id="12" creationId="{10D53763-99D6-4A7C-84D5-DB6D1F2F9441}"/>
          </ac:spMkLst>
        </pc:spChg>
      </pc:sldChg>
      <pc:sldChg chg="addSp modSp">
        <pc:chgData name="Katterhenry, Kelci A" userId="S::kakatterhe1@eagles.usi.edu::1469ef79-054e-4907-8065-a8357b089ce0" providerId="AD" clId="Web-{F39D119C-ECAE-448D-9F09-089283148E8B}" dt="2023-04-05T18:14:19.096" v="616" actId="20577"/>
        <pc:sldMkLst>
          <pc:docMk/>
          <pc:sldMk cId="1069279067" sldId="309"/>
        </pc:sldMkLst>
        <pc:spChg chg="add mod">
          <ac:chgData name="Katterhenry, Kelci A" userId="S::kakatterhe1@eagles.usi.edu::1469ef79-054e-4907-8065-a8357b089ce0" providerId="AD" clId="Web-{F39D119C-ECAE-448D-9F09-089283148E8B}" dt="2023-04-05T18:06:55.881" v="510" actId="1076"/>
          <ac:spMkLst>
            <pc:docMk/>
            <pc:sldMk cId="1069279067" sldId="309"/>
            <ac:spMk id="2" creationId="{4E580C66-702F-BB4E-2D5B-7828DC2EE639}"/>
          </ac:spMkLst>
        </pc:spChg>
        <pc:spChg chg="mod">
          <ac:chgData name="Katterhenry, Kelci A" userId="S::kakatterhe1@eagles.usi.edu::1469ef79-054e-4907-8065-a8357b089ce0" providerId="AD" clId="Web-{F39D119C-ECAE-448D-9F09-089283148E8B}" dt="2023-04-05T18:03:58.407" v="462" actId="20577"/>
          <ac:spMkLst>
            <pc:docMk/>
            <pc:sldMk cId="1069279067" sldId="309"/>
            <ac:spMk id="9" creationId="{119FE9ED-4468-4FF7-9AFC-2F6E3D839430}"/>
          </ac:spMkLst>
        </pc:spChg>
        <pc:spChg chg="mod">
          <ac:chgData name="Katterhenry, Kelci A" userId="S::kakatterhe1@eagles.usi.edu::1469ef79-054e-4907-8065-a8357b089ce0" providerId="AD" clId="Web-{F39D119C-ECAE-448D-9F09-089283148E8B}" dt="2023-04-05T18:14:19.096" v="616" actId="20577"/>
          <ac:spMkLst>
            <pc:docMk/>
            <pc:sldMk cId="1069279067" sldId="309"/>
            <ac:spMk id="12" creationId="{93EEFEB3-B655-5F64-2E35-4B71618600EF}"/>
          </ac:spMkLst>
        </pc:spChg>
      </pc:sldChg>
      <pc:sldChg chg="addSp delSp modSp mod modClrScheme chgLayout">
        <pc:chgData name="Katterhenry, Kelci A" userId="S::kakatterhe1@eagles.usi.edu::1469ef79-054e-4907-8065-a8357b089ce0" providerId="AD" clId="Web-{F39D119C-ECAE-448D-9F09-089283148E8B}" dt="2023-04-05T19:01:57.607" v="679" actId="1076"/>
        <pc:sldMkLst>
          <pc:docMk/>
          <pc:sldMk cId="1824587039" sldId="314"/>
        </pc:sldMkLst>
        <pc:spChg chg="mod ord">
          <ac:chgData name="Katterhenry, Kelci A" userId="S::kakatterhe1@eagles.usi.edu::1469ef79-054e-4907-8065-a8357b089ce0" providerId="AD" clId="Web-{F39D119C-ECAE-448D-9F09-089283148E8B}" dt="2023-04-05T18:59:52.338" v="664"/>
          <ac:spMkLst>
            <pc:docMk/>
            <pc:sldMk cId="1824587039" sldId="314"/>
            <ac:spMk id="2" creationId="{3B388DF9-FB99-3069-6EDF-92127FA53124}"/>
          </ac:spMkLst>
        </pc:spChg>
        <pc:spChg chg="del mod ord">
          <ac:chgData name="Katterhenry, Kelci A" userId="S::kakatterhe1@eagles.usi.edu::1469ef79-054e-4907-8065-a8357b089ce0" providerId="AD" clId="Web-{F39D119C-ECAE-448D-9F09-089283148E8B}" dt="2023-04-05T19:00:45.745" v="672"/>
          <ac:spMkLst>
            <pc:docMk/>
            <pc:sldMk cId="1824587039" sldId="314"/>
            <ac:spMk id="3" creationId="{6A26AF96-BD58-08A9-B725-A22191F3488A}"/>
          </ac:spMkLst>
        </pc:spChg>
        <pc:spChg chg="mod ord">
          <ac:chgData name="Katterhenry, Kelci A" userId="S::kakatterhe1@eagles.usi.edu::1469ef79-054e-4907-8065-a8357b089ce0" providerId="AD" clId="Web-{F39D119C-ECAE-448D-9F09-089283148E8B}" dt="2023-04-05T18:59:52.338" v="664"/>
          <ac:spMkLst>
            <pc:docMk/>
            <pc:sldMk cId="1824587039" sldId="314"/>
            <ac:spMk id="4" creationId="{B484B107-C7C6-1478-CF98-2F49C234AC68}"/>
          </ac:spMkLst>
        </pc:spChg>
        <pc:spChg chg="mod ord">
          <ac:chgData name="Katterhenry, Kelci A" userId="S::kakatterhe1@eagles.usi.edu::1469ef79-054e-4907-8065-a8357b089ce0" providerId="AD" clId="Web-{F39D119C-ECAE-448D-9F09-089283148E8B}" dt="2023-04-05T18:59:52.338" v="664"/>
          <ac:spMkLst>
            <pc:docMk/>
            <pc:sldMk cId="1824587039" sldId="314"/>
            <ac:spMk id="5" creationId="{8FE742B1-C0F9-EE9A-C3D8-5A5BFAD1EE8C}"/>
          </ac:spMkLst>
        </pc:spChg>
        <pc:spChg chg="mod ord">
          <ac:chgData name="Katterhenry, Kelci A" userId="S::kakatterhe1@eagles.usi.edu::1469ef79-054e-4907-8065-a8357b089ce0" providerId="AD" clId="Web-{F39D119C-ECAE-448D-9F09-089283148E8B}" dt="2023-04-05T19:01:28.747" v="676" actId="1076"/>
          <ac:spMkLst>
            <pc:docMk/>
            <pc:sldMk cId="1824587039" sldId="314"/>
            <ac:spMk id="6" creationId="{DDB4FAFF-177D-0CEE-5922-84CFAD9B78E1}"/>
          </ac:spMkLst>
        </pc:spChg>
        <pc:spChg chg="mod ord">
          <ac:chgData name="Katterhenry, Kelci A" userId="S::kakatterhe1@eagles.usi.edu::1469ef79-054e-4907-8065-a8357b089ce0" providerId="AD" clId="Web-{F39D119C-ECAE-448D-9F09-089283148E8B}" dt="2023-04-05T19:00:59.261" v="674" actId="1076"/>
          <ac:spMkLst>
            <pc:docMk/>
            <pc:sldMk cId="1824587039" sldId="314"/>
            <ac:spMk id="7" creationId="{228DCC75-5815-C84D-9D8F-4E7F3132A4F9}"/>
          </ac:spMkLst>
        </pc:spChg>
        <pc:spChg chg="mod ord">
          <ac:chgData name="Katterhenry, Kelci A" userId="S::kakatterhe1@eagles.usi.edu::1469ef79-054e-4907-8065-a8357b089ce0" providerId="AD" clId="Web-{F39D119C-ECAE-448D-9F09-089283148E8B}" dt="2023-04-05T19:01:39.481" v="677" actId="1076"/>
          <ac:spMkLst>
            <pc:docMk/>
            <pc:sldMk cId="1824587039" sldId="314"/>
            <ac:spMk id="8" creationId="{97AC14BE-429F-DBAC-D404-91B24130A028}"/>
          </ac:spMkLst>
        </pc:spChg>
        <pc:spChg chg="add mod ord">
          <ac:chgData name="Katterhenry, Kelci A" userId="S::kakatterhe1@eagles.usi.edu::1469ef79-054e-4907-8065-a8357b089ce0" providerId="AD" clId="Web-{F39D119C-ECAE-448D-9F09-089283148E8B}" dt="2023-04-05T19:01:08.184" v="675" actId="1076"/>
          <ac:spMkLst>
            <pc:docMk/>
            <pc:sldMk cId="1824587039" sldId="314"/>
            <ac:spMk id="9" creationId="{7DE2D765-08AD-5126-1654-2237A508DF2C}"/>
          </ac:spMkLst>
        </pc:spChg>
        <pc:spChg chg="add del mod ord">
          <ac:chgData name="Katterhenry, Kelci A" userId="S::kakatterhe1@eagles.usi.edu::1469ef79-054e-4907-8065-a8357b089ce0" providerId="AD" clId="Web-{F39D119C-ECAE-448D-9F09-089283148E8B}" dt="2023-04-05T19:00:49.324" v="673"/>
          <ac:spMkLst>
            <pc:docMk/>
            <pc:sldMk cId="1824587039" sldId="314"/>
            <ac:spMk id="10" creationId="{7DA1E856-006D-7D8C-B391-A3C3BD6F3D15}"/>
          </ac:spMkLst>
        </pc:spChg>
        <pc:spChg chg="add mod ord">
          <ac:chgData name="Katterhenry, Kelci A" userId="S::kakatterhe1@eagles.usi.edu::1469ef79-054e-4907-8065-a8357b089ce0" providerId="AD" clId="Web-{F39D119C-ECAE-448D-9F09-089283148E8B}" dt="2023-04-05T19:01:44.107" v="678" actId="1076"/>
          <ac:spMkLst>
            <pc:docMk/>
            <pc:sldMk cId="1824587039" sldId="314"/>
            <ac:spMk id="11" creationId="{5D00D21B-79BF-6201-EB20-D22EF8F89AE3}"/>
          </ac:spMkLst>
        </pc:spChg>
        <pc:spChg chg="add del mod ord">
          <ac:chgData name="Katterhenry, Kelci A" userId="S::kakatterhe1@eagles.usi.edu::1469ef79-054e-4907-8065-a8357b089ce0" providerId="AD" clId="Web-{F39D119C-ECAE-448D-9F09-089283148E8B}" dt="2023-04-05T19:00:43.995" v="671"/>
          <ac:spMkLst>
            <pc:docMk/>
            <pc:sldMk cId="1824587039" sldId="314"/>
            <ac:spMk id="12" creationId="{E26372D8-17AC-3029-E78A-725E706A711D}"/>
          </ac:spMkLst>
        </pc:spChg>
        <pc:spChg chg="add mod ord">
          <ac:chgData name="Katterhenry, Kelci A" userId="S::kakatterhe1@eagles.usi.edu::1469ef79-054e-4907-8065-a8357b089ce0" providerId="AD" clId="Web-{F39D119C-ECAE-448D-9F09-089283148E8B}" dt="2023-04-05T19:01:57.607" v="679" actId="1076"/>
          <ac:spMkLst>
            <pc:docMk/>
            <pc:sldMk cId="1824587039" sldId="314"/>
            <ac:spMk id="13" creationId="{6E7BF584-7075-E5DC-1E1A-65B6D40F6954}"/>
          </ac:spMkLst>
        </pc:spChg>
      </pc:sldChg>
      <pc:sldChg chg="modSp new">
        <pc:chgData name="Katterhenry, Kelci A" userId="S::kakatterhe1@eagles.usi.edu::1469ef79-054e-4907-8065-a8357b089ce0" providerId="AD" clId="Web-{F39D119C-ECAE-448D-9F09-089283148E8B}" dt="2023-04-05T19:17:48.917" v="743" actId="20577"/>
        <pc:sldMkLst>
          <pc:docMk/>
          <pc:sldMk cId="2074295650" sldId="320"/>
        </pc:sldMkLst>
        <pc:spChg chg="mod">
          <ac:chgData name="Katterhenry, Kelci A" userId="S::kakatterhe1@eagles.usi.edu::1469ef79-054e-4907-8065-a8357b089ce0" providerId="AD" clId="Web-{F39D119C-ECAE-448D-9F09-089283148E8B}" dt="2023-04-05T17:27:31.736" v="86" actId="20577"/>
          <ac:spMkLst>
            <pc:docMk/>
            <pc:sldMk cId="2074295650" sldId="320"/>
            <ac:spMk id="2" creationId="{61485CA1-6CF4-ABD0-BC71-83D4030755C0}"/>
          </ac:spMkLst>
        </pc:spChg>
        <pc:spChg chg="mod">
          <ac:chgData name="Katterhenry, Kelci A" userId="S::kakatterhe1@eagles.usi.edu::1469ef79-054e-4907-8065-a8357b089ce0" providerId="AD" clId="Web-{F39D119C-ECAE-448D-9F09-089283148E8B}" dt="2023-04-05T19:17:48.917" v="743" actId="20577"/>
          <ac:spMkLst>
            <pc:docMk/>
            <pc:sldMk cId="2074295650" sldId="320"/>
            <ac:spMk id="3" creationId="{C5ADB0FF-5620-D78E-2375-7D6BB78D2AD6}"/>
          </ac:spMkLst>
        </pc:spChg>
      </pc:sldChg>
      <pc:sldChg chg="addSp delSp modSp new mod modClrScheme chgLayout">
        <pc:chgData name="Katterhenry, Kelci A" userId="S::kakatterhe1@eagles.usi.edu::1469ef79-054e-4907-8065-a8357b089ce0" providerId="AD" clId="Web-{F39D119C-ECAE-448D-9F09-089283148E8B}" dt="2023-04-05T18:54:52.750" v="649" actId="1076"/>
        <pc:sldMkLst>
          <pc:docMk/>
          <pc:sldMk cId="3765319978" sldId="321"/>
        </pc:sldMkLst>
        <pc:spChg chg="add del">
          <ac:chgData name="Katterhenry, Kelci A" userId="S::kakatterhe1@eagles.usi.edu::1469ef79-054e-4907-8065-a8357b089ce0" providerId="AD" clId="Web-{F39D119C-ECAE-448D-9F09-089283148E8B}" dt="2023-04-05T18:42:18.821" v="633"/>
          <ac:spMkLst>
            <pc:docMk/>
            <pc:sldMk cId="3765319978" sldId="321"/>
            <ac:spMk id="2" creationId="{5F70D41B-133D-0FBE-2BDD-272DEE2F35DC}"/>
          </ac:spMkLst>
        </pc:spChg>
        <pc:spChg chg="del mod">
          <ac:chgData name="Katterhenry, Kelci A" userId="S::kakatterhe1@eagles.usi.edu::1469ef79-054e-4907-8065-a8357b089ce0" providerId="AD" clId="Web-{F39D119C-ECAE-448D-9F09-089283148E8B}" dt="2023-04-05T18:41:05.490" v="627"/>
          <ac:spMkLst>
            <pc:docMk/>
            <pc:sldMk cId="3765319978" sldId="321"/>
            <ac:spMk id="3" creationId="{862CC0BA-0D46-AB28-EF66-31E27370B60F}"/>
          </ac:spMkLst>
        </pc:spChg>
        <pc:spChg chg="mod">
          <ac:chgData name="Katterhenry, Kelci A" userId="S::kakatterhe1@eagles.usi.edu::1469ef79-054e-4907-8065-a8357b089ce0" providerId="AD" clId="Web-{F39D119C-ECAE-448D-9F09-089283148E8B}" dt="2023-04-05T18:42:18.821" v="633"/>
          <ac:spMkLst>
            <pc:docMk/>
            <pc:sldMk cId="3765319978" sldId="321"/>
            <ac:spMk id="4" creationId="{E0326611-93C8-FB6C-0C6B-12972C7D47FC}"/>
          </ac:spMkLst>
        </pc:spChg>
        <pc:spChg chg="mod modVis">
          <ac:chgData name="Katterhenry, Kelci A" userId="S::kakatterhe1@eagles.usi.edu::1469ef79-054e-4907-8065-a8357b089ce0" providerId="AD" clId="Web-{F39D119C-ECAE-448D-9F09-089283148E8B}" dt="2023-04-05T18:42:18.821" v="633"/>
          <ac:spMkLst>
            <pc:docMk/>
            <pc:sldMk cId="3765319978" sldId="321"/>
            <ac:spMk id="5" creationId="{04FDFFD4-62A8-3259-1FD0-C3896D16D585}"/>
          </ac:spMkLst>
        </pc:spChg>
        <pc:picChg chg="add mod ord modCrop">
          <ac:chgData name="Katterhenry, Kelci A" userId="S::kakatterhe1@eagles.usi.edu::1469ef79-054e-4907-8065-a8357b089ce0" providerId="AD" clId="Web-{F39D119C-ECAE-448D-9F09-089283148E8B}" dt="2023-04-05T18:54:52.750" v="649" actId="1076"/>
          <ac:picMkLst>
            <pc:docMk/>
            <pc:sldMk cId="3765319978" sldId="321"/>
            <ac:picMk id="6" creationId="{B7F9797F-FF4C-553A-7113-DB2C49DF21B3}"/>
          </ac:picMkLst>
        </pc:picChg>
      </pc:sldChg>
      <pc:sldChg chg="modSp new">
        <pc:chgData name="Katterhenry, Kelci A" userId="S::kakatterhe1@eagles.usi.edu::1469ef79-054e-4907-8065-a8357b089ce0" providerId="AD" clId="Web-{F39D119C-ECAE-448D-9F09-089283148E8B}" dt="2023-04-05T18:14:05.052" v="606" actId="20577"/>
        <pc:sldMkLst>
          <pc:docMk/>
          <pc:sldMk cId="1057647799" sldId="322"/>
        </pc:sldMkLst>
        <pc:spChg chg="mod">
          <ac:chgData name="Katterhenry, Kelci A" userId="S::kakatterhe1@eagles.usi.edu::1469ef79-054e-4907-8065-a8357b089ce0" providerId="AD" clId="Web-{F39D119C-ECAE-448D-9F09-089283148E8B}" dt="2023-04-05T17:35:14.452" v="111" actId="20577"/>
          <ac:spMkLst>
            <pc:docMk/>
            <pc:sldMk cId="1057647799" sldId="322"/>
            <ac:spMk id="2" creationId="{8E4B5250-1617-CA65-1944-F63686DA0765}"/>
          </ac:spMkLst>
        </pc:spChg>
        <pc:spChg chg="mod">
          <ac:chgData name="Katterhenry, Kelci A" userId="S::kakatterhe1@eagles.usi.edu::1469ef79-054e-4907-8065-a8357b089ce0" providerId="AD" clId="Web-{F39D119C-ECAE-448D-9F09-089283148E8B}" dt="2023-04-05T18:14:05.052" v="606" actId="20577"/>
          <ac:spMkLst>
            <pc:docMk/>
            <pc:sldMk cId="1057647799" sldId="322"/>
            <ac:spMk id="3" creationId="{F64A0AC5-C1E4-C031-BE60-AD231E2CC99F}"/>
          </ac:spMkLst>
        </pc:spChg>
      </pc:sldChg>
      <pc:sldChg chg="addSp delSp modSp new">
        <pc:chgData name="Katterhenry, Kelci A" userId="S::kakatterhe1@eagles.usi.edu::1469ef79-054e-4907-8065-a8357b089ce0" providerId="AD" clId="Web-{F39D119C-ECAE-448D-9F09-089283148E8B}" dt="2023-04-05T18:55:04.266" v="653" actId="20577"/>
        <pc:sldMkLst>
          <pc:docMk/>
          <pc:sldMk cId="3951285186" sldId="323"/>
        </pc:sldMkLst>
        <pc:spChg chg="del mod">
          <ac:chgData name="Katterhenry, Kelci A" userId="S::kakatterhe1@eagles.usi.edu::1469ef79-054e-4907-8065-a8357b089ce0" providerId="AD" clId="Web-{F39D119C-ECAE-448D-9F09-089283148E8B}" dt="2023-04-05T18:52:31.449" v="637"/>
          <ac:spMkLst>
            <pc:docMk/>
            <pc:sldMk cId="3951285186" sldId="323"/>
            <ac:spMk id="3" creationId="{9B0FC8F5-7169-7BAF-A7B1-5B260670E27D}"/>
          </ac:spMkLst>
        </pc:spChg>
        <pc:spChg chg="mod">
          <ac:chgData name="Katterhenry, Kelci A" userId="S::kakatterhe1@eagles.usi.edu::1469ef79-054e-4907-8065-a8357b089ce0" providerId="AD" clId="Web-{F39D119C-ECAE-448D-9F09-089283148E8B}" dt="2023-04-05T18:55:04.266" v="653" actId="20577"/>
          <ac:spMkLst>
            <pc:docMk/>
            <pc:sldMk cId="3951285186" sldId="323"/>
            <ac:spMk id="4" creationId="{3830C090-1A95-98C0-3057-1DA268739FE3}"/>
          </ac:spMkLst>
        </pc:spChg>
        <pc:picChg chg="add mod ord modCrop">
          <ac:chgData name="Katterhenry, Kelci A" userId="S::kakatterhe1@eagles.usi.edu::1469ef79-054e-4907-8065-a8357b089ce0" providerId="AD" clId="Web-{F39D119C-ECAE-448D-9F09-089283148E8B}" dt="2023-04-05T18:53:04.184" v="641" actId="1076"/>
          <ac:picMkLst>
            <pc:docMk/>
            <pc:sldMk cId="3951285186" sldId="323"/>
            <ac:picMk id="6" creationId="{260BA440-FB72-11D1-A4F5-E9D666038577}"/>
          </ac:picMkLst>
        </pc:picChg>
      </pc:sldChg>
      <pc:sldChg chg="addSp delSp modSp new">
        <pc:chgData name="Katterhenry, Kelci A" userId="S::kakatterhe1@eagles.usi.edu::1469ef79-054e-4907-8065-a8357b089ce0" providerId="AD" clId="Web-{F39D119C-ECAE-448D-9F09-089283148E8B}" dt="2023-04-05T18:58:32.163" v="657" actId="20577"/>
        <pc:sldMkLst>
          <pc:docMk/>
          <pc:sldMk cId="3756714468" sldId="324"/>
        </pc:sldMkLst>
        <pc:spChg chg="del mod">
          <ac:chgData name="Katterhenry, Kelci A" userId="S::kakatterhe1@eagles.usi.edu::1469ef79-054e-4907-8065-a8357b089ce0" providerId="AD" clId="Web-{F39D119C-ECAE-448D-9F09-089283148E8B}" dt="2023-04-05T18:53:41.701" v="644"/>
          <ac:spMkLst>
            <pc:docMk/>
            <pc:sldMk cId="3756714468" sldId="324"/>
            <ac:spMk id="3" creationId="{611BBFC2-540B-F391-7F2F-0EDC270B259D}"/>
          </ac:spMkLst>
        </pc:spChg>
        <pc:spChg chg="mod">
          <ac:chgData name="Katterhenry, Kelci A" userId="S::kakatterhe1@eagles.usi.edu::1469ef79-054e-4907-8065-a8357b089ce0" providerId="AD" clId="Web-{F39D119C-ECAE-448D-9F09-089283148E8B}" dt="2023-04-05T18:58:32.163" v="657" actId="20577"/>
          <ac:spMkLst>
            <pc:docMk/>
            <pc:sldMk cId="3756714468" sldId="324"/>
            <ac:spMk id="4" creationId="{F13E33F3-5616-6B9D-B205-9307B6AC774F}"/>
          </ac:spMkLst>
        </pc:spChg>
        <pc:picChg chg="add mod ord modCrop">
          <ac:chgData name="Katterhenry, Kelci A" userId="S::kakatterhe1@eagles.usi.edu::1469ef79-054e-4907-8065-a8357b089ce0" providerId="AD" clId="Web-{F39D119C-ECAE-448D-9F09-089283148E8B}" dt="2023-04-05T18:54:36.843" v="648" actId="1076"/>
          <ac:picMkLst>
            <pc:docMk/>
            <pc:sldMk cId="3756714468" sldId="324"/>
            <ac:picMk id="6" creationId="{0F9BAA50-F3B9-3FA1-25AC-151F08DB10E2}"/>
          </ac:picMkLst>
        </pc:picChg>
      </pc:sldChg>
      <pc:sldChg chg="new del">
        <pc:chgData name="Katterhenry, Kelci A" userId="S::kakatterhe1@eagles.usi.edu::1469ef79-054e-4907-8065-a8357b089ce0" providerId="AD" clId="Web-{F39D119C-ECAE-448D-9F09-089283148E8B}" dt="2023-04-05T18:59:34.134" v="663"/>
        <pc:sldMkLst>
          <pc:docMk/>
          <pc:sldMk cId="367489409" sldId="325"/>
        </pc:sldMkLst>
      </pc:sldChg>
      <pc:sldChg chg="modSp new">
        <pc:chgData name="Katterhenry, Kelci A" userId="S::kakatterhe1@eagles.usi.edu::1469ef79-054e-4907-8065-a8357b089ce0" providerId="AD" clId="Web-{F39D119C-ECAE-448D-9F09-089283148E8B}" dt="2023-04-05T19:07:09.882" v="687" actId="1076"/>
        <pc:sldMkLst>
          <pc:docMk/>
          <pc:sldMk cId="849677088" sldId="325"/>
        </pc:sldMkLst>
        <pc:spChg chg="mod">
          <ac:chgData name="Katterhenry, Kelci A" userId="S::kakatterhe1@eagles.usi.edu::1469ef79-054e-4907-8065-a8357b089ce0" providerId="AD" clId="Web-{F39D119C-ECAE-448D-9F09-089283148E8B}" dt="2023-04-05T19:07:09.882" v="687" actId="1076"/>
          <ac:spMkLst>
            <pc:docMk/>
            <pc:sldMk cId="849677088" sldId="325"/>
            <ac:spMk id="2" creationId="{F9194559-2CF7-2C09-BE0A-21CA6493C142}"/>
          </ac:spMkLst>
        </pc:spChg>
      </pc:sldChg>
      <pc:sldChg chg="modSp new modNotes">
        <pc:chgData name="Katterhenry, Kelci A" userId="S::kakatterhe1@eagles.usi.edu::1469ef79-054e-4907-8065-a8357b089ce0" providerId="AD" clId="Web-{F39D119C-ECAE-448D-9F09-089283148E8B}" dt="2023-04-05T19:26:28.683" v="967" actId="20577"/>
        <pc:sldMkLst>
          <pc:docMk/>
          <pc:sldMk cId="4165154344" sldId="326"/>
        </pc:sldMkLst>
        <pc:spChg chg="mod">
          <ac:chgData name="Katterhenry, Kelci A" userId="S::kakatterhe1@eagles.usi.edu::1469ef79-054e-4907-8065-a8357b089ce0" providerId="AD" clId="Web-{F39D119C-ECAE-448D-9F09-089283148E8B}" dt="2023-04-05T19:26:28.683" v="967" actId="20577"/>
          <ac:spMkLst>
            <pc:docMk/>
            <pc:sldMk cId="4165154344" sldId="326"/>
            <ac:spMk id="3" creationId="{EB6FC92F-6586-6609-3541-562C66AD023E}"/>
          </ac:spMkLst>
        </pc:spChg>
      </pc:sldChg>
    </pc:docChg>
  </pc:docChgLst>
  <pc:docChgLst>
    <pc:chgData name="Katterhenry, Kelci A" userId="S::kakatterhe1@eagles.usi.edu::1469ef79-054e-4907-8065-a8357b089ce0" providerId="AD" clId="Web-{DDD182E7-3643-7451-6817-1EDB64794CD0}"/>
    <pc:docChg chg="modSld addMainMaster delMainMaster modMainMaster">
      <pc:chgData name="Katterhenry, Kelci A" userId="S::kakatterhe1@eagles.usi.edu::1469ef79-054e-4907-8065-a8357b089ce0" providerId="AD" clId="Web-{DDD182E7-3643-7451-6817-1EDB64794CD0}" dt="2023-03-21T23:04:20.474" v="16"/>
      <pc:docMkLst>
        <pc:docMk/>
      </pc:docMkLst>
      <pc:sldChg chg="modSp mod setBg modClrScheme chgLayout">
        <pc:chgData name="Katterhenry, Kelci A" userId="S::kakatterhe1@eagles.usi.edu::1469ef79-054e-4907-8065-a8357b089ce0" providerId="AD" clId="Web-{DDD182E7-3643-7451-6817-1EDB64794CD0}" dt="2023-03-21T23:00:57.577" v="9"/>
        <pc:sldMkLst>
          <pc:docMk/>
          <pc:sldMk cId="2131568492" sldId="278"/>
        </pc:sldMkLst>
        <pc:spChg chg="mod ord">
          <ac:chgData name="Katterhenry, Kelci A" userId="S::kakatterhe1@eagles.usi.edu::1469ef79-054e-4907-8065-a8357b089ce0" providerId="AD" clId="Web-{DDD182E7-3643-7451-6817-1EDB64794CD0}" dt="2023-03-21T23:00:14.856" v="5"/>
          <ac:spMkLst>
            <pc:docMk/>
            <pc:sldMk cId="2131568492" sldId="278"/>
            <ac:spMk id="2" creationId="{516860D9-9D47-C0BB-B2B4-4B6F2B36CFCC}"/>
          </ac:spMkLst>
        </pc:spChg>
        <pc:spChg chg="mod ord">
          <ac:chgData name="Katterhenry, Kelci A" userId="S::kakatterhe1@eagles.usi.edu::1469ef79-054e-4907-8065-a8357b089ce0" providerId="AD" clId="Web-{DDD182E7-3643-7451-6817-1EDB64794CD0}" dt="2023-03-21T23:00:14.856" v="5"/>
          <ac:spMkLst>
            <pc:docMk/>
            <pc:sldMk cId="2131568492" sldId="278"/>
            <ac:spMk id="3" creationId="{86C1060B-300F-3CE3-E5AA-D8E29791C960}"/>
          </ac:spMkLst>
        </pc:spChg>
      </pc:sldChg>
      <pc:sldChg chg="modSp mod modClrScheme chgLayout">
        <pc:chgData name="Katterhenry, Kelci A" userId="S::kakatterhe1@eagles.usi.edu::1469ef79-054e-4907-8065-a8357b089ce0" providerId="AD" clId="Web-{DDD182E7-3643-7451-6817-1EDB64794CD0}" dt="2023-03-21T23:04:20.474" v="16"/>
        <pc:sldMkLst>
          <pc:docMk/>
          <pc:sldMk cId="3855531800" sldId="279"/>
        </pc:sldMkLst>
        <pc:spChg chg="mod ord">
          <ac:chgData name="Katterhenry, Kelci A" userId="S::kakatterhe1@eagles.usi.edu::1469ef79-054e-4907-8065-a8357b089ce0" providerId="AD" clId="Web-{DDD182E7-3643-7451-6817-1EDB64794CD0}" dt="2023-03-21T23:04:20.474" v="16"/>
          <ac:spMkLst>
            <pc:docMk/>
            <pc:sldMk cId="3855531800" sldId="279"/>
            <ac:spMk id="2" creationId="{85C565E9-D88A-55D3-9D42-BD1C24B6DE9F}"/>
          </ac:spMkLst>
        </pc:spChg>
        <pc:spChg chg="mod ord">
          <ac:chgData name="Katterhenry, Kelci A" userId="S::kakatterhe1@eagles.usi.edu::1469ef79-054e-4907-8065-a8357b089ce0" providerId="AD" clId="Web-{DDD182E7-3643-7451-6817-1EDB64794CD0}" dt="2023-03-21T23:04:20.474" v="16"/>
          <ac:spMkLst>
            <pc:docMk/>
            <pc:sldMk cId="3855531800" sldId="279"/>
            <ac:spMk id="3" creationId="{4D1F66E5-D2D7-172B-46BA-FEBFE092CC7F}"/>
          </ac:spMkLst>
        </pc:spChg>
      </pc:sldChg>
      <pc:sldChg chg="modSp mod modClrScheme chgLayout">
        <pc:chgData name="Katterhenry, Kelci A" userId="S::kakatterhe1@eagles.usi.edu::1469ef79-054e-4907-8065-a8357b089ce0" providerId="AD" clId="Web-{DDD182E7-3643-7451-6817-1EDB64794CD0}" dt="2023-03-21T23:00:55.451" v="8"/>
        <pc:sldMkLst>
          <pc:docMk/>
          <pc:sldMk cId="979622006" sldId="280"/>
        </pc:sldMkLst>
        <pc:spChg chg="mod ord">
          <ac:chgData name="Katterhenry, Kelci A" userId="S::kakatterhe1@eagles.usi.edu::1469ef79-054e-4907-8065-a8357b089ce0" providerId="AD" clId="Web-{DDD182E7-3643-7451-6817-1EDB64794CD0}" dt="2023-03-21T23:00:14.856" v="5"/>
          <ac:spMkLst>
            <pc:docMk/>
            <pc:sldMk cId="979622006" sldId="280"/>
            <ac:spMk id="2" creationId="{4A940BC6-9DA0-FB4D-8879-DC8B3958C07C}"/>
          </ac:spMkLst>
        </pc:spChg>
        <pc:spChg chg="mod ord">
          <ac:chgData name="Katterhenry, Kelci A" userId="S::kakatterhe1@eagles.usi.edu::1469ef79-054e-4907-8065-a8357b089ce0" providerId="AD" clId="Web-{DDD182E7-3643-7451-6817-1EDB64794CD0}" dt="2023-03-21T23:00:14.856" v="5"/>
          <ac:spMkLst>
            <pc:docMk/>
            <pc:sldMk cId="979622006" sldId="280"/>
            <ac:spMk id="5" creationId="{61FB93AC-EE94-EA5F-C504-14381F17CAE9}"/>
          </ac:spMkLst>
        </pc:spChg>
        <pc:spChg chg="mod ord">
          <ac:chgData name="Katterhenry, Kelci A" userId="S::kakatterhe1@eagles.usi.edu::1469ef79-054e-4907-8065-a8357b089ce0" providerId="AD" clId="Web-{DDD182E7-3643-7451-6817-1EDB64794CD0}" dt="2023-03-21T23:00:14.856" v="5"/>
          <ac:spMkLst>
            <pc:docMk/>
            <pc:sldMk cId="979622006" sldId="280"/>
            <ac:spMk id="14" creationId="{03571BF2-FCCE-E7A0-736D-9168D2BBFF63}"/>
          </ac:spMkLst>
        </pc:spChg>
        <pc:spChg chg="mod ord">
          <ac:chgData name="Katterhenry, Kelci A" userId="S::kakatterhe1@eagles.usi.edu::1469ef79-054e-4907-8065-a8357b089ce0" providerId="AD" clId="Web-{DDD182E7-3643-7451-6817-1EDB64794CD0}" dt="2023-03-21T23:00:14.856" v="5"/>
          <ac:spMkLst>
            <pc:docMk/>
            <pc:sldMk cId="979622006" sldId="280"/>
            <ac:spMk id="15" creationId="{7FC3FD3F-45EE-74E3-AD64-441303B83EF3}"/>
          </ac:spMkLst>
        </pc:spChg>
      </pc:sldChg>
      <pc:sldChg chg="modSp mod modClrScheme chgLayout">
        <pc:chgData name="Katterhenry, Kelci A" userId="S::kakatterhe1@eagles.usi.edu::1469ef79-054e-4907-8065-a8357b089ce0" providerId="AD" clId="Web-{DDD182E7-3643-7451-6817-1EDB64794CD0}" dt="2023-03-21T23:00:55.451" v="8"/>
        <pc:sldMkLst>
          <pc:docMk/>
          <pc:sldMk cId="2952923800" sldId="281"/>
        </pc:sldMkLst>
        <pc:spChg chg="mod ord">
          <ac:chgData name="Katterhenry, Kelci A" userId="S::kakatterhe1@eagles.usi.edu::1469ef79-054e-4907-8065-a8357b089ce0" providerId="AD" clId="Web-{DDD182E7-3643-7451-6817-1EDB64794CD0}" dt="2023-03-21T23:00:14.856" v="5"/>
          <ac:spMkLst>
            <pc:docMk/>
            <pc:sldMk cId="2952923800" sldId="281"/>
            <ac:spMk id="2" creationId="{D53B219B-7E3A-7E84-6386-37313F0CFB09}"/>
          </ac:spMkLst>
        </pc:spChg>
        <pc:spChg chg="mod ord">
          <ac:chgData name="Katterhenry, Kelci A" userId="S::kakatterhe1@eagles.usi.edu::1469ef79-054e-4907-8065-a8357b089ce0" providerId="AD" clId="Web-{DDD182E7-3643-7451-6817-1EDB64794CD0}" dt="2023-03-21T23:00:14.856" v="5"/>
          <ac:spMkLst>
            <pc:docMk/>
            <pc:sldMk cId="2952923800" sldId="281"/>
            <ac:spMk id="14" creationId="{FDE74FC2-C715-EC2F-6622-EA8A1566F5AE}"/>
          </ac:spMkLst>
        </pc:spChg>
        <pc:spChg chg="mod ord">
          <ac:chgData name="Katterhenry, Kelci A" userId="S::kakatterhe1@eagles.usi.edu::1469ef79-054e-4907-8065-a8357b089ce0" providerId="AD" clId="Web-{DDD182E7-3643-7451-6817-1EDB64794CD0}" dt="2023-03-21T23:00:14.856" v="5"/>
          <ac:spMkLst>
            <pc:docMk/>
            <pc:sldMk cId="2952923800" sldId="281"/>
            <ac:spMk id="17" creationId="{C8ABBE27-197A-CB9E-BDF6-BE259013F78B}"/>
          </ac:spMkLst>
        </pc:spChg>
        <pc:spChg chg="mod ord">
          <ac:chgData name="Katterhenry, Kelci A" userId="S::kakatterhe1@eagles.usi.edu::1469ef79-054e-4907-8065-a8357b089ce0" providerId="AD" clId="Web-{DDD182E7-3643-7451-6817-1EDB64794CD0}" dt="2023-03-21T23:00:14.856" v="5"/>
          <ac:spMkLst>
            <pc:docMk/>
            <pc:sldMk cId="2952923800" sldId="281"/>
            <ac:spMk id="19" creationId="{2FE52ECF-E44B-E2DF-5173-9B709A233A54}"/>
          </ac:spMkLst>
        </pc:spChg>
      </pc:sldChg>
      <pc:sldChg chg="modSp mod modClrScheme chgLayout">
        <pc:chgData name="Katterhenry, Kelci A" userId="S::kakatterhe1@eagles.usi.edu::1469ef79-054e-4907-8065-a8357b089ce0" providerId="AD" clId="Web-{DDD182E7-3643-7451-6817-1EDB64794CD0}" dt="2023-03-21T23:00:55.451" v="8"/>
        <pc:sldMkLst>
          <pc:docMk/>
          <pc:sldMk cId="2352209136" sldId="294"/>
        </pc:sldMkLst>
        <pc:spChg chg="mod ord">
          <ac:chgData name="Katterhenry, Kelci A" userId="S::kakatterhe1@eagles.usi.edu::1469ef79-054e-4907-8065-a8357b089ce0" providerId="AD" clId="Web-{DDD182E7-3643-7451-6817-1EDB64794CD0}" dt="2023-03-21T23:00:14.856" v="5"/>
          <ac:spMkLst>
            <pc:docMk/>
            <pc:sldMk cId="2352209136" sldId="294"/>
            <ac:spMk id="2" creationId="{808E17F8-2B5D-73A7-5411-5505D04CDA64}"/>
          </ac:spMkLst>
        </pc:spChg>
        <pc:spChg chg="mod ord">
          <ac:chgData name="Katterhenry, Kelci A" userId="S::kakatterhe1@eagles.usi.edu::1469ef79-054e-4907-8065-a8357b089ce0" providerId="AD" clId="Web-{DDD182E7-3643-7451-6817-1EDB64794CD0}" dt="2023-03-21T23:00:14.856" v="5"/>
          <ac:spMkLst>
            <pc:docMk/>
            <pc:sldMk cId="2352209136" sldId="294"/>
            <ac:spMk id="3" creationId="{F494AA3B-574F-67A7-1ACC-1380D988A597}"/>
          </ac:spMkLst>
        </pc:spChg>
      </pc:sldChg>
      <pc:sldChg chg="modSp mod modClrScheme chgLayout">
        <pc:chgData name="Katterhenry, Kelci A" userId="S::kakatterhe1@eagles.usi.edu::1469ef79-054e-4907-8065-a8357b089ce0" providerId="AD" clId="Web-{DDD182E7-3643-7451-6817-1EDB64794CD0}" dt="2023-03-21T23:00:55.451" v="8"/>
        <pc:sldMkLst>
          <pc:docMk/>
          <pc:sldMk cId="3115678944" sldId="295"/>
        </pc:sldMkLst>
        <pc:spChg chg="mod ord">
          <ac:chgData name="Katterhenry, Kelci A" userId="S::kakatterhe1@eagles.usi.edu::1469ef79-054e-4907-8065-a8357b089ce0" providerId="AD" clId="Web-{DDD182E7-3643-7451-6817-1EDB64794CD0}" dt="2023-03-21T23:00:14.856" v="5"/>
          <ac:spMkLst>
            <pc:docMk/>
            <pc:sldMk cId="3115678944" sldId="295"/>
            <ac:spMk id="2" creationId="{952BCBD7-2AB0-7230-DDA0-F56CB12CBC29}"/>
          </ac:spMkLst>
        </pc:spChg>
        <pc:spChg chg="mod ord">
          <ac:chgData name="Katterhenry, Kelci A" userId="S::kakatterhe1@eagles.usi.edu::1469ef79-054e-4907-8065-a8357b089ce0" providerId="AD" clId="Web-{DDD182E7-3643-7451-6817-1EDB64794CD0}" dt="2023-03-21T23:00:14.856" v="5"/>
          <ac:spMkLst>
            <pc:docMk/>
            <pc:sldMk cId="3115678944" sldId="295"/>
            <ac:spMk id="3" creationId="{6022A6A1-8564-0815-C56A-0396A7194F82}"/>
          </ac:spMkLst>
        </pc:spChg>
      </pc:sldChg>
      <pc:sldChg chg="modSp mod modClrScheme chgLayout">
        <pc:chgData name="Katterhenry, Kelci A" userId="S::kakatterhe1@eagles.usi.edu::1469ef79-054e-4907-8065-a8357b089ce0" providerId="AD" clId="Web-{DDD182E7-3643-7451-6817-1EDB64794CD0}" dt="2023-03-21T23:00:55.451" v="8"/>
        <pc:sldMkLst>
          <pc:docMk/>
          <pc:sldMk cId="3949997333" sldId="296"/>
        </pc:sldMkLst>
        <pc:spChg chg="mod ord">
          <ac:chgData name="Katterhenry, Kelci A" userId="S::kakatterhe1@eagles.usi.edu::1469ef79-054e-4907-8065-a8357b089ce0" providerId="AD" clId="Web-{DDD182E7-3643-7451-6817-1EDB64794CD0}" dt="2023-03-21T23:00:14.856" v="5"/>
          <ac:spMkLst>
            <pc:docMk/>
            <pc:sldMk cId="3949997333" sldId="296"/>
            <ac:spMk id="2" creationId="{A51190CA-CBA4-587D-6353-E92C86A20405}"/>
          </ac:spMkLst>
        </pc:spChg>
        <pc:spChg chg="mod ord">
          <ac:chgData name="Katterhenry, Kelci A" userId="S::kakatterhe1@eagles.usi.edu::1469ef79-054e-4907-8065-a8357b089ce0" providerId="AD" clId="Web-{DDD182E7-3643-7451-6817-1EDB64794CD0}" dt="2023-03-21T23:00:14.856" v="5"/>
          <ac:spMkLst>
            <pc:docMk/>
            <pc:sldMk cId="3949997333" sldId="296"/>
            <ac:spMk id="3" creationId="{3B61AD1C-DC28-E477-DC87-F8B04B8DFE6A}"/>
          </ac:spMkLst>
        </pc:spChg>
      </pc:sldChg>
      <pc:sldChg chg="modSp mod modClrScheme chgLayout">
        <pc:chgData name="Katterhenry, Kelci A" userId="S::kakatterhe1@eagles.usi.edu::1469ef79-054e-4907-8065-a8357b089ce0" providerId="AD" clId="Web-{DDD182E7-3643-7451-6817-1EDB64794CD0}" dt="2023-03-21T23:00:55.451" v="8"/>
        <pc:sldMkLst>
          <pc:docMk/>
          <pc:sldMk cId="2524888469" sldId="297"/>
        </pc:sldMkLst>
        <pc:spChg chg="mod ord">
          <ac:chgData name="Katterhenry, Kelci A" userId="S::kakatterhe1@eagles.usi.edu::1469ef79-054e-4907-8065-a8357b089ce0" providerId="AD" clId="Web-{DDD182E7-3643-7451-6817-1EDB64794CD0}" dt="2023-03-21T23:00:14.856" v="5"/>
          <ac:spMkLst>
            <pc:docMk/>
            <pc:sldMk cId="2524888469" sldId="297"/>
            <ac:spMk id="2" creationId="{344C1FE1-A3C7-C4F2-540A-A1F12158B033}"/>
          </ac:spMkLst>
        </pc:spChg>
        <pc:spChg chg="mod ord">
          <ac:chgData name="Katterhenry, Kelci A" userId="S::kakatterhe1@eagles.usi.edu::1469ef79-054e-4907-8065-a8357b089ce0" providerId="AD" clId="Web-{DDD182E7-3643-7451-6817-1EDB64794CD0}" dt="2023-03-21T23:00:14.856" v="5"/>
          <ac:spMkLst>
            <pc:docMk/>
            <pc:sldMk cId="2524888469" sldId="297"/>
            <ac:spMk id="3" creationId="{71ED65B0-52FB-1341-FE21-967F71F84889}"/>
          </ac:spMkLst>
        </pc:spChg>
      </pc:sldChg>
      <pc:sldChg chg="modSp mod modClrScheme chgLayout">
        <pc:chgData name="Katterhenry, Kelci A" userId="S::kakatterhe1@eagles.usi.edu::1469ef79-054e-4907-8065-a8357b089ce0" providerId="AD" clId="Web-{DDD182E7-3643-7451-6817-1EDB64794CD0}" dt="2023-03-21T23:00:55.451" v="8"/>
        <pc:sldMkLst>
          <pc:docMk/>
          <pc:sldMk cId="36473596" sldId="298"/>
        </pc:sldMkLst>
        <pc:spChg chg="mod ord">
          <ac:chgData name="Katterhenry, Kelci A" userId="S::kakatterhe1@eagles.usi.edu::1469ef79-054e-4907-8065-a8357b089ce0" providerId="AD" clId="Web-{DDD182E7-3643-7451-6817-1EDB64794CD0}" dt="2023-03-21T23:00:14.856" v="5"/>
          <ac:spMkLst>
            <pc:docMk/>
            <pc:sldMk cId="36473596" sldId="298"/>
            <ac:spMk id="2" creationId="{8DBD2E83-BB76-228B-364B-A1C64788C9AD}"/>
          </ac:spMkLst>
        </pc:spChg>
        <pc:spChg chg="mod ord">
          <ac:chgData name="Katterhenry, Kelci A" userId="S::kakatterhe1@eagles.usi.edu::1469ef79-054e-4907-8065-a8357b089ce0" providerId="AD" clId="Web-{DDD182E7-3643-7451-6817-1EDB64794CD0}" dt="2023-03-21T23:00:14.856" v="5"/>
          <ac:spMkLst>
            <pc:docMk/>
            <pc:sldMk cId="36473596" sldId="298"/>
            <ac:spMk id="3" creationId="{6871C08E-036F-91AA-DC97-CEA7030DB183}"/>
          </ac:spMkLst>
        </pc:spChg>
      </pc:sldChg>
      <pc:sldChg chg="modSp mod modClrScheme chgLayout">
        <pc:chgData name="Katterhenry, Kelci A" userId="S::kakatterhe1@eagles.usi.edu::1469ef79-054e-4907-8065-a8357b089ce0" providerId="AD" clId="Web-{DDD182E7-3643-7451-6817-1EDB64794CD0}" dt="2023-03-21T23:00:55.451" v="8"/>
        <pc:sldMkLst>
          <pc:docMk/>
          <pc:sldMk cId="2875281291" sldId="299"/>
        </pc:sldMkLst>
        <pc:spChg chg="mod ord">
          <ac:chgData name="Katterhenry, Kelci A" userId="S::kakatterhe1@eagles.usi.edu::1469ef79-054e-4907-8065-a8357b089ce0" providerId="AD" clId="Web-{DDD182E7-3643-7451-6817-1EDB64794CD0}" dt="2023-03-21T23:00:14.856" v="5"/>
          <ac:spMkLst>
            <pc:docMk/>
            <pc:sldMk cId="2875281291" sldId="299"/>
            <ac:spMk id="2" creationId="{252E3DB3-2DEC-FE5C-8BC9-61E103861BF9}"/>
          </ac:spMkLst>
        </pc:spChg>
        <pc:spChg chg="mod ord">
          <ac:chgData name="Katterhenry, Kelci A" userId="S::kakatterhe1@eagles.usi.edu::1469ef79-054e-4907-8065-a8357b089ce0" providerId="AD" clId="Web-{DDD182E7-3643-7451-6817-1EDB64794CD0}" dt="2023-03-21T23:00:14.856" v="5"/>
          <ac:spMkLst>
            <pc:docMk/>
            <pc:sldMk cId="2875281291" sldId="299"/>
            <ac:spMk id="9" creationId="{6A17A743-7653-6A42-9566-F826A684FC1C}"/>
          </ac:spMkLst>
        </pc:spChg>
        <pc:spChg chg="mod ord">
          <ac:chgData name="Katterhenry, Kelci A" userId="S::kakatterhe1@eagles.usi.edu::1469ef79-054e-4907-8065-a8357b089ce0" providerId="AD" clId="Web-{DDD182E7-3643-7451-6817-1EDB64794CD0}" dt="2023-03-21T23:00:14.856" v="5"/>
          <ac:spMkLst>
            <pc:docMk/>
            <pc:sldMk cId="2875281291" sldId="299"/>
            <ac:spMk id="11" creationId="{85C1F000-90C5-BE34-41C2-43D2BA68A9DC}"/>
          </ac:spMkLst>
        </pc:spChg>
        <pc:spChg chg="mod ord">
          <ac:chgData name="Katterhenry, Kelci A" userId="S::kakatterhe1@eagles.usi.edu::1469ef79-054e-4907-8065-a8357b089ce0" providerId="AD" clId="Web-{DDD182E7-3643-7451-6817-1EDB64794CD0}" dt="2023-03-21T23:00:14.856" v="5"/>
          <ac:spMkLst>
            <pc:docMk/>
            <pc:sldMk cId="2875281291" sldId="299"/>
            <ac:spMk id="13" creationId="{21C425B9-259D-882E-8D3F-4C0DDCED8D95}"/>
          </ac:spMkLst>
        </pc:spChg>
        <pc:spChg chg="mod ord">
          <ac:chgData name="Katterhenry, Kelci A" userId="S::kakatterhe1@eagles.usi.edu::1469ef79-054e-4907-8065-a8357b089ce0" providerId="AD" clId="Web-{DDD182E7-3643-7451-6817-1EDB64794CD0}" dt="2023-03-21T23:00:14.856" v="5"/>
          <ac:spMkLst>
            <pc:docMk/>
            <pc:sldMk cId="2875281291" sldId="299"/>
            <ac:spMk id="15" creationId="{54E6ECEA-280B-62D0-9647-82C181BD8584}"/>
          </ac:spMkLst>
        </pc:spChg>
        <pc:spChg chg="mod ord">
          <ac:chgData name="Katterhenry, Kelci A" userId="S::kakatterhe1@eagles.usi.edu::1469ef79-054e-4907-8065-a8357b089ce0" providerId="AD" clId="Web-{DDD182E7-3643-7451-6817-1EDB64794CD0}" dt="2023-03-21T23:00:14.856" v="5"/>
          <ac:spMkLst>
            <pc:docMk/>
            <pc:sldMk cId="2875281291" sldId="299"/>
            <ac:spMk id="17" creationId="{C6C94FA5-D56B-68F6-433C-D53B08C53019}"/>
          </ac:spMkLst>
        </pc:spChg>
        <pc:spChg chg="mod ord">
          <ac:chgData name="Katterhenry, Kelci A" userId="S::kakatterhe1@eagles.usi.edu::1469ef79-054e-4907-8065-a8357b089ce0" providerId="AD" clId="Web-{DDD182E7-3643-7451-6817-1EDB64794CD0}" dt="2023-03-21T23:00:14.856" v="5"/>
          <ac:spMkLst>
            <pc:docMk/>
            <pc:sldMk cId="2875281291" sldId="299"/>
            <ac:spMk id="19" creationId="{A18E53CC-18C5-BE4A-00FD-264666558F27}"/>
          </ac:spMkLst>
        </pc:spChg>
        <pc:spChg chg="mod ord">
          <ac:chgData name="Katterhenry, Kelci A" userId="S::kakatterhe1@eagles.usi.edu::1469ef79-054e-4907-8065-a8357b089ce0" providerId="AD" clId="Web-{DDD182E7-3643-7451-6817-1EDB64794CD0}" dt="2023-03-21T23:00:14.856" v="5"/>
          <ac:spMkLst>
            <pc:docMk/>
            <pc:sldMk cId="2875281291" sldId="299"/>
            <ac:spMk id="21" creationId="{DA800D02-70F5-2AED-E10D-45238393F97B}"/>
          </ac:spMkLst>
        </pc:spChg>
        <pc:spChg chg="mod ord">
          <ac:chgData name="Katterhenry, Kelci A" userId="S::kakatterhe1@eagles.usi.edu::1469ef79-054e-4907-8065-a8357b089ce0" providerId="AD" clId="Web-{DDD182E7-3643-7451-6817-1EDB64794CD0}" dt="2023-03-21T23:00:14.856" v="5"/>
          <ac:spMkLst>
            <pc:docMk/>
            <pc:sldMk cId="2875281291" sldId="299"/>
            <ac:spMk id="23" creationId="{D241F451-50BE-3AE1-CD19-46F364FE87F1}"/>
          </ac:spMkLst>
        </pc:spChg>
        <pc:spChg chg="mod ord">
          <ac:chgData name="Katterhenry, Kelci A" userId="S::kakatterhe1@eagles.usi.edu::1469ef79-054e-4907-8065-a8357b089ce0" providerId="AD" clId="Web-{DDD182E7-3643-7451-6817-1EDB64794CD0}" dt="2023-03-21T23:00:14.856" v="5"/>
          <ac:spMkLst>
            <pc:docMk/>
            <pc:sldMk cId="2875281291" sldId="299"/>
            <ac:spMk id="25" creationId="{7DDDA67E-FBD5-4E1D-A22B-F8AC87B4EDA7}"/>
          </ac:spMkLst>
        </pc:spChg>
        <pc:spChg chg="mod ord">
          <ac:chgData name="Katterhenry, Kelci A" userId="S::kakatterhe1@eagles.usi.edu::1469ef79-054e-4907-8065-a8357b089ce0" providerId="AD" clId="Web-{DDD182E7-3643-7451-6817-1EDB64794CD0}" dt="2023-03-21T23:00:14.856" v="5"/>
          <ac:spMkLst>
            <pc:docMk/>
            <pc:sldMk cId="2875281291" sldId="299"/>
            <ac:spMk id="27" creationId="{76A252CF-6162-02F8-1013-D6B4C48AE4DC}"/>
          </ac:spMkLst>
        </pc:spChg>
        <pc:spChg chg="mod ord">
          <ac:chgData name="Katterhenry, Kelci A" userId="S::kakatterhe1@eagles.usi.edu::1469ef79-054e-4907-8065-a8357b089ce0" providerId="AD" clId="Web-{DDD182E7-3643-7451-6817-1EDB64794CD0}" dt="2023-03-21T23:00:14.856" v="5"/>
          <ac:spMkLst>
            <pc:docMk/>
            <pc:sldMk cId="2875281291" sldId="299"/>
            <ac:spMk id="29" creationId="{7128FCE5-5C88-5575-C20B-1170959ED8B3}"/>
          </ac:spMkLst>
        </pc:spChg>
        <pc:spChg chg="mod ord">
          <ac:chgData name="Katterhenry, Kelci A" userId="S::kakatterhe1@eagles.usi.edu::1469ef79-054e-4907-8065-a8357b089ce0" providerId="AD" clId="Web-{DDD182E7-3643-7451-6817-1EDB64794CD0}" dt="2023-03-21T23:00:14.856" v="5"/>
          <ac:spMkLst>
            <pc:docMk/>
            <pc:sldMk cId="2875281291" sldId="299"/>
            <ac:spMk id="31" creationId="{34E5D5A7-7B0D-09D6-341E-6F54FA19C5F5}"/>
          </ac:spMkLst>
        </pc:spChg>
        <pc:spChg chg="mod ord">
          <ac:chgData name="Katterhenry, Kelci A" userId="S::kakatterhe1@eagles.usi.edu::1469ef79-054e-4907-8065-a8357b089ce0" providerId="AD" clId="Web-{DDD182E7-3643-7451-6817-1EDB64794CD0}" dt="2023-03-21T23:00:14.856" v="5"/>
          <ac:spMkLst>
            <pc:docMk/>
            <pc:sldMk cId="2875281291" sldId="299"/>
            <ac:spMk id="33" creationId="{1BC9AD7D-72BF-F77D-6046-36D4B4DA4DD4}"/>
          </ac:spMkLst>
        </pc:spChg>
      </pc:sldChg>
      <pc:sldChg chg="modSp mod modClrScheme chgLayout">
        <pc:chgData name="Katterhenry, Kelci A" userId="S::kakatterhe1@eagles.usi.edu::1469ef79-054e-4907-8065-a8357b089ce0" providerId="AD" clId="Web-{DDD182E7-3643-7451-6817-1EDB64794CD0}" dt="2023-03-21T23:00:55.451" v="8"/>
        <pc:sldMkLst>
          <pc:docMk/>
          <pc:sldMk cId="2145071622" sldId="300"/>
        </pc:sldMkLst>
        <pc:spChg chg="mod ord">
          <ac:chgData name="Katterhenry, Kelci A" userId="S::kakatterhe1@eagles.usi.edu::1469ef79-054e-4907-8065-a8357b089ce0" providerId="AD" clId="Web-{DDD182E7-3643-7451-6817-1EDB64794CD0}" dt="2023-03-21T23:00:14.856" v="5"/>
          <ac:spMkLst>
            <pc:docMk/>
            <pc:sldMk cId="2145071622" sldId="300"/>
            <ac:spMk id="2" creationId="{D2BD1D9B-EAC8-EE31-3474-E3FBBA1CD568}"/>
          </ac:spMkLst>
        </pc:spChg>
        <pc:spChg chg="mod ord">
          <ac:chgData name="Katterhenry, Kelci A" userId="S::kakatterhe1@eagles.usi.edu::1469ef79-054e-4907-8065-a8357b089ce0" providerId="AD" clId="Web-{DDD182E7-3643-7451-6817-1EDB64794CD0}" dt="2023-03-21T23:00:14.856" v="5"/>
          <ac:spMkLst>
            <pc:docMk/>
            <pc:sldMk cId="2145071622" sldId="300"/>
            <ac:spMk id="3" creationId="{03C161DA-83BA-C6EF-58EE-26E0F0BC47B4}"/>
          </ac:spMkLst>
        </pc:spChg>
        <pc:spChg chg="mod ord">
          <ac:chgData name="Katterhenry, Kelci A" userId="S::kakatterhe1@eagles.usi.edu::1469ef79-054e-4907-8065-a8357b089ce0" providerId="AD" clId="Web-{DDD182E7-3643-7451-6817-1EDB64794CD0}" dt="2023-03-21T23:00:14.856" v="5"/>
          <ac:spMkLst>
            <pc:docMk/>
            <pc:sldMk cId="2145071622" sldId="300"/>
            <ac:spMk id="4" creationId="{10CCD14C-F636-A5FF-C0AD-CC4C6C41CD22}"/>
          </ac:spMkLst>
        </pc:spChg>
        <pc:spChg chg="mod ord">
          <ac:chgData name="Katterhenry, Kelci A" userId="S::kakatterhe1@eagles.usi.edu::1469ef79-054e-4907-8065-a8357b089ce0" providerId="AD" clId="Web-{DDD182E7-3643-7451-6817-1EDB64794CD0}" dt="2023-03-21T23:00:14.856" v="5"/>
          <ac:spMkLst>
            <pc:docMk/>
            <pc:sldMk cId="2145071622" sldId="300"/>
            <ac:spMk id="5" creationId="{2D7E9697-506D-CE2D-49DB-5689E78FBB50}"/>
          </ac:spMkLst>
        </pc:spChg>
        <pc:spChg chg="mod ord">
          <ac:chgData name="Katterhenry, Kelci A" userId="S::kakatterhe1@eagles.usi.edu::1469ef79-054e-4907-8065-a8357b089ce0" providerId="AD" clId="Web-{DDD182E7-3643-7451-6817-1EDB64794CD0}" dt="2023-03-21T23:00:14.856" v="5"/>
          <ac:spMkLst>
            <pc:docMk/>
            <pc:sldMk cId="2145071622" sldId="300"/>
            <ac:spMk id="6" creationId="{B96E4AB8-D808-99F0-8537-D3F5506349F8}"/>
          </ac:spMkLst>
        </pc:spChg>
        <pc:spChg chg="mod ord">
          <ac:chgData name="Katterhenry, Kelci A" userId="S::kakatterhe1@eagles.usi.edu::1469ef79-054e-4907-8065-a8357b089ce0" providerId="AD" clId="Web-{DDD182E7-3643-7451-6817-1EDB64794CD0}" dt="2023-03-21T23:00:14.856" v="5"/>
          <ac:spMkLst>
            <pc:docMk/>
            <pc:sldMk cId="2145071622" sldId="300"/>
            <ac:spMk id="7" creationId="{61A9ACEE-0516-E902-039F-0A833701F493}"/>
          </ac:spMkLst>
        </pc:spChg>
        <pc:spChg chg="mod ord">
          <ac:chgData name="Katterhenry, Kelci A" userId="S::kakatterhe1@eagles.usi.edu::1469ef79-054e-4907-8065-a8357b089ce0" providerId="AD" clId="Web-{DDD182E7-3643-7451-6817-1EDB64794CD0}" dt="2023-03-21T23:00:14.856" v="5"/>
          <ac:spMkLst>
            <pc:docMk/>
            <pc:sldMk cId="2145071622" sldId="300"/>
            <ac:spMk id="8" creationId="{F9418185-CD59-3490-40E0-57B299EE6C4F}"/>
          </ac:spMkLst>
        </pc:spChg>
        <pc:spChg chg="mod ord">
          <ac:chgData name="Katterhenry, Kelci A" userId="S::kakatterhe1@eagles.usi.edu::1469ef79-054e-4907-8065-a8357b089ce0" providerId="AD" clId="Web-{DDD182E7-3643-7451-6817-1EDB64794CD0}" dt="2023-03-21T23:00:14.856" v="5"/>
          <ac:spMkLst>
            <pc:docMk/>
            <pc:sldMk cId="2145071622" sldId="300"/>
            <ac:spMk id="9" creationId="{79BC56CC-B862-4F95-6F5F-4449BA00A7D4}"/>
          </ac:spMkLst>
        </pc:spChg>
        <pc:spChg chg="mod ord">
          <ac:chgData name="Katterhenry, Kelci A" userId="S::kakatterhe1@eagles.usi.edu::1469ef79-054e-4907-8065-a8357b089ce0" providerId="AD" clId="Web-{DDD182E7-3643-7451-6817-1EDB64794CD0}" dt="2023-03-21T23:00:14.856" v="5"/>
          <ac:spMkLst>
            <pc:docMk/>
            <pc:sldMk cId="2145071622" sldId="300"/>
            <ac:spMk id="10" creationId="{AA289ABF-FF26-28DB-2BA4-34E1EC99DD68}"/>
          </ac:spMkLst>
        </pc:spChg>
        <pc:spChg chg="mod ord">
          <ac:chgData name="Katterhenry, Kelci A" userId="S::kakatterhe1@eagles.usi.edu::1469ef79-054e-4907-8065-a8357b089ce0" providerId="AD" clId="Web-{DDD182E7-3643-7451-6817-1EDB64794CD0}" dt="2023-03-21T23:00:14.856" v="5"/>
          <ac:spMkLst>
            <pc:docMk/>
            <pc:sldMk cId="2145071622" sldId="300"/>
            <ac:spMk id="11" creationId="{2886AF51-2AC3-0346-3245-844BCEF3809B}"/>
          </ac:spMkLst>
        </pc:spChg>
        <pc:spChg chg="mod ord">
          <ac:chgData name="Katterhenry, Kelci A" userId="S::kakatterhe1@eagles.usi.edu::1469ef79-054e-4907-8065-a8357b089ce0" providerId="AD" clId="Web-{DDD182E7-3643-7451-6817-1EDB64794CD0}" dt="2023-03-21T23:00:14.856" v="5"/>
          <ac:spMkLst>
            <pc:docMk/>
            <pc:sldMk cId="2145071622" sldId="300"/>
            <ac:spMk id="12" creationId="{10D53763-99D6-4A7C-84D5-DB6D1F2F9441}"/>
          </ac:spMkLst>
        </pc:spChg>
        <pc:spChg chg="mod ord">
          <ac:chgData name="Katterhenry, Kelci A" userId="S::kakatterhe1@eagles.usi.edu::1469ef79-054e-4907-8065-a8357b089ce0" providerId="AD" clId="Web-{DDD182E7-3643-7451-6817-1EDB64794CD0}" dt="2023-03-21T23:00:14.856" v="5"/>
          <ac:spMkLst>
            <pc:docMk/>
            <pc:sldMk cId="2145071622" sldId="300"/>
            <ac:spMk id="13" creationId="{675BE4A0-6EB3-AEC6-B589-B8D0AC85CDB2}"/>
          </ac:spMkLst>
        </pc:spChg>
      </pc:sldChg>
      <pc:sldChg chg="modSp mod modClrScheme chgLayout">
        <pc:chgData name="Katterhenry, Kelci A" userId="S::kakatterhe1@eagles.usi.edu::1469ef79-054e-4907-8065-a8357b089ce0" providerId="AD" clId="Web-{DDD182E7-3643-7451-6817-1EDB64794CD0}" dt="2023-03-21T23:00:55.451" v="8"/>
        <pc:sldMkLst>
          <pc:docMk/>
          <pc:sldMk cId="1405283730" sldId="301"/>
        </pc:sldMkLst>
        <pc:spChg chg="mod ord">
          <ac:chgData name="Katterhenry, Kelci A" userId="S::kakatterhe1@eagles.usi.edu::1469ef79-054e-4907-8065-a8357b089ce0" providerId="AD" clId="Web-{DDD182E7-3643-7451-6817-1EDB64794CD0}" dt="2023-03-21T23:00:14.856" v="5"/>
          <ac:spMkLst>
            <pc:docMk/>
            <pc:sldMk cId="1405283730" sldId="301"/>
            <ac:spMk id="2" creationId="{D2BD1D9B-EAC8-EE31-3474-E3FBBA1CD568}"/>
          </ac:spMkLst>
        </pc:spChg>
        <pc:spChg chg="mod ord">
          <ac:chgData name="Katterhenry, Kelci A" userId="S::kakatterhe1@eagles.usi.edu::1469ef79-054e-4907-8065-a8357b089ce0" providerId="AD" clId="Web-{DDD182E7-3643-7451-6817-1EDB64794CD0}" dt="2023-03-21T23:00:14.856" v="5"/>
          <ac:spMkLst>
            <pc:docMk/>
            <pc:sldMk cId="1405283730" sldId="301"/>
            <ac:spMk id="3" creationId="{03C161DA-83BA-C6EF-58EE-26E0F0BC47B4}"/>
          </ac:spMkLst>
        </pc:spChg>
        <pc:spChg chg="mod ord">
          <ac:chgData name="Katterhenry, Kelci A" userId="S::kakatterhe1@eagles.usi.edu::1469ef79-054e-4907-8065-a8357b089ce0" providerId="AD" clId="Web-{DDD182E7-3643-7451-6817-1EDB64794CD0}" dt="2023-03-21T23:00:14.856" v="5"/>
          <ac:spMkLst>
            <pc:docMk/>
            <pc:sldMk cId="1405283730" sldId="301"/>
            <ac:spMk id="4" creationId="{10CCD14C-F636-A5FF-C0AD-CC4C6C41CD22}"/>
          </ac:spMkLst>
        </pc:spChg>
        <pc:spChg chg="mod ord">
          <ac:chgData name="Katterhenry, Kelci A" userId="S::kakatterhe1@eagles.usi.edu::1469ef79-054e-4907-8065-a8357b089ce0" providerId="AD" clId="Web-{DDD182E7-3643-7451-6817-1EDB64794CD0}" dt="2023-03-21T23:00:14.856" v="5"/>
          <ac:spMkLst>
            <pc:docMk/>
            <pc:sldMk cId="1405283730" sldId="301"/>
            <ac:spMk id="5" creationId="{2D7E9697-506D-CE2D-49DB-5689E78FBB50}"/>
          </ac:spMkLst>
        </pc:spChg>
        <pc:spChg chg="mod ord">
          <ac:chgData name="Katterhenry, Kelci A" userId="S::kakatterhe1@eagles.usi.edu::1469ef79-054e-4907-8065-a8357b089ce0" providerId="AD" clId="Web-{DDD182E7-3643-7451-6817-1EDB64794CD0}" dt="2023-03-21T23:00:14.856" v="5"/>
          <ac:spMkLst>
            <pc:docMk/>
            <pc:sldMk cId="1405283730" sldId="301"/>
            <ac:spMk id="6" creationId="{B96E4AB8-D808-99F0-8537-D3F5506349F8}"/>
          </ac:spMkLst>
        </pc:spChg>
        <pc:spChg chg="mod ord">
          <ac:chgData name="Katterhenry, Kelci A" userId="S::kakatterhe1@eagles.usi.edu::1469ef79-054e-4907-8065-a8357b089ce0" providerId="AD" clId="Web-{DDD182E7-3643-7451-6817-1EDB64794CD0}" dt="2023-03-21T23:00:14.856" v="5"/>
          <ac:spMkLst>
            <pc:docMk/>
            <pc:sldMk cId="1405283730" sldId="301"/>
            <ac:spMk id="7" creationId="{61A9ACEE-0516-E902-039F-0A833701F493}"/>
          </ac:spMkLst>
        </pc:spChg>
        <pc:spChg chg="mod ord">
          <ac:chgData name="Katterhenry, Kelci A" userId="S::kakatterhe1@eagles.usi.edu::1469ef79-054e-4907-8065-a8357b089ce0" providerId="AD" clId="Web-{DDD182E7-3643-7451-6817-1EDB64794CD0}" dt="2023-03-21T23:00:14.856" v="5"/>
          <ac:spMkLst>
            <pc:docMk/>
            <pc:sldMk cId="1405283730" sldId="301"/>
            <ac:spMk id="9" creationId="{79BC56CC-B862-4F95-6F5F-4449BA00A7D4}"/>
          </ac:spMkLst>
        </pc:spChg>
        <pc:spChg chg="mod ord">
          <ac:chgData name="Katterhenry, Kelci A" userId="S::kakatterhe1@eagles.usi.edu::1469ef79-054e-4907-8065-a8357b089ce0" providerId="AD" clId="Web-{DDD182E7-3643-7451-6817-1EDB64794CD0}" dt="2023-03-21T23:00:14.856" v="5"/>
          <ac:spMkLst>
            <pc:docMk/>
            <pc:sldMk cId="1405283730" sldId="301"/>
            <ac:spMk id="10" creationId="{AA289ABF-FF26-28DB-2BA4-34E1EC99DD68}"/>
          </ac:spMkLst>
        </pc:spChg>
        <pc:spChg chg="mod ord">
          <ac:chgData name="Katterhenry, Kelci A" userId="S::kakatterhe1@eagles.usi.edu::1469ef79-054e-4907-8065-a8357b089ce0" providerId="AD" clId="Web-{DDD182E7-3643-7451-6817-1EDB64794CD0}" dt="2023-03-21T23:00:14.856" v="5"/>
          <ac:spMkLst>
            <pc:docMk/>
            <pc:sldMk cId="1405283730" sldId="301"/>
            <ac:spMk id="11" creationId="{2886AF51-2AC3-0346-3245-844BCEF3809B}"/>
          </ac:spMkLst>
        </pc:spChg>
        <pc:spChg chg="mod ord">
          <ac:chgData name="Katterhenry, Kelci A" userId="S::kakatterhe1@eagles.usi.edu::1469ef79-054e-4907-8065-a8357b089ce0" providerId="AD" clId="Web-{DDD182E7-3643-7451-6817-1EDB64794CD0}" dt="2023-03-21T23:00:14.856" v="5"/>
          <ac:spMkLst>
            <pc:docMk/>
            <pc:sldMk cId="1405283730" sldId="301"/>
            <ac:spMk id="12" creationId="{10D53763-99D6-4A7C-84D5-DB6D1F2F9441}"/>
          </ac:spMkLst>
        </pc:spChg>
      </pc:sldChg>
      <pc:sldChg chg="modSp mod modClrScheme chgLayout">
        <pc:chgData name="Katterhenry, Kelci A" userId="S::kakatterhe1@eagles.usi.edu::1469ef79-054e-4907-8065-a8357b089ce0" providerId="AD" clId="Web-{DDD182E7-3643-7451-6817-1EDB64794CD0}" dt="2023-03-21T23:00:55.451" v="8"/>
        <pc:sldMkLst>
          <pc:docMk/>
          <pc:sldMk cId="2346170498" sldId="302"/>
        </pc:sldMkLst>
        <pc:spChg chg="mod ord">
          <ac:chgData name="Katterhenry, Kelci A" userId="S::kakatterhe1@eagles.usi.edu::1469ef79-054e-4907-8065-a8357b089ce0" providerId="AD" clId="Web-{DDD182E7-3643-7451-6817-1EDB64794CD0}" dt="2023-03-21T23:00:14.856" v="5"/>
          <ac:spMkLst>
            <pc:docMk/>
            <pc:sldMk cId="2346170498" sldId="302"/>
            <ac:spMk id="3" creationId="{50405842-9838-5159-1995-8EBE165516EE}"/>
          </ac:spMkLst>
        </pc:spChg>
        <pc:spChg chg="mod ord">
          <ac:chgData name="Katterhenry, Kelci A" userId="S::kakatterhe1@eagles.usi.edu::1469ef79-054e-4907-8065-a8357b089ce0" providerId="AD" clId="Web-{DDD182E7-3643-7451-6817-1EDB64794CD0}" dt="2023-03-21T23:00:14.856" v="5"/>
          <ac:spMkLst>
            <pc:docMk/>
            <pc:sldMk cId="2346170498" sldId="302"/>
            <ac:spMk id="14" creationId="{98C04CB6-DF81-E64C-0E56-C055D95DC283}"/>
          </ac:spMkLst>
        </pc:spChg>
        <pc:spChg chg="mod ord">
          <ac:chgData name="Katterhenry, Kelci A" userId="S::kakatterhe1@eagles.usi.edu::1469ef79-054e-4907-8065-a8357b089ce0" providerId="AD" clId="Web-{DDD182E7-3643-7451-6817-1EDB64794CD0}" dt="2023-03-21T23:00:14.856" v="5"/>
          <ac:spMkLst>
            <pc:docMk/>
            <pc:sldMk cId="2346170498" sldId="302"/>
            <ac:spMk id="15" creationId="{DD46F47D-7675-1538-009E-BD0A7519BC5E}"/>
          </ac:spMkLst>
        </pc:spChg>
        <pc:spChg chg="mod ord">
          <ac:chgData name="Katterhenry, Kelci A" userId="S::kakatterhe1@eagles.usi.edu::1469ef79-054e-4907-8065-a8357b089ce0" providerId="AD" clId="Web-{DDD182E7-3643-7451-6817-1EDB64794CD0}" dt="2023-03-21T23:00:14.856" v="5"/>
          <ac:spMkLst>
            <pc:docMk/>
            <pc:sldMk cId="2346170498" sldId="302"/>
            <ac:spMk id="16" creationId="{FB34AD88-57D1-5759-F64A-B01D5DC44E9F}"/>
          </ac:spMkLst>
        </pc:spChg>
      </pc:sldChg>
      <pc:sldChg chg="modSp mod modClrScheme chgLayout">
        <pc:chgData name="Katterhenry, Kelci A" userId="S::kakatterhe1@eagles.usi.edu::1469ef79-054e-4907-8065-a8357b089ce0" providerId="AD" clId="Web-{DDD182E7-3643-7451-6817-1EDB64794CD0}" dt="2023-03-21T23:00:55.451" v="8"/>
        <pc:sldMkLst>
          <pc:docMk/>
          <pc:sldMk cId="2349981702" sldId="303"/>
        </pc:sldMkLst>
        <pc:spChg chg="mod ord">
          <ac:chgData name="Katterhenry, Kelci A" userId="S::kakatterhe1@eagles.usi.edu::1469ef79-054e-4907-8065-a8357b089ce0" providerId="AD" clId="Web-{DDD182E7-3643-7451-6817-1EDB64794CD0}" dt="2023-03-21T23:00:14.856" v="5"/>
          <ac:spMkLst>
            <pc:docMk/>
            <pc:sldMk cId="2349981702" sldId="303"/>
            <ac:spMk id="3" creationId="{50405842-9838-5159-1995-8EBE165516EE}"/>
          </ac:spMkLst>
        </pc:spChg>
        <pc:spChg chg="mod ord">
          <ac:chgData name="Katterhenry, Kelci A" userId="S::kakatterhe1@eagles.usi.edu::1469ef79-054e-4907-8065-a8357b089ce0" providerId="AD" clId="Web-{DDD182E7-3643-7451-6817-1EDB64794CD0}" dt="2023-03-21T23:00:14.856" v="5"/>
          <ac:spMkLst>
            <pc:docMk/>
            <pc:sldMk cId="2349981702" sldId="303"/>
            <ac:spMk id="14" creationId="{98C04CB6-DF81-E64C-0E56-C055D95DC283}"/>
          </ac:spMkLst>
        </pc:spChg>
        <pc:spChg chg="mod ord">
          <ac:chgData name="Katterhenry, Kelci A" userId="S::kakatterhe1@eagles.usi.edu::1469ef79-054e-4907-8065-a8357b089ce0" providerId="AD" clId="Web-{DDD182E7-3643-7451-6817-1EDB64794CD0}" dt="2023-03-21T23:00:14.856" v="5"/>
          <ac:spMkLst>
            <pc:docMk/>
            <pc:sldMk cId="2349981702" sldId="303"/>
            <ac:spMk id="15" creationId="{DD46F47D-7675-1538-009E-BD0A7519BC5E}"/>
          </ac:spMkLst>
        </pc:spChg>
        <pc:spChg chg="mod ord">
          <ac:chgData name="Katterhenry, Kelci A" userId="S::kakatterhe1@eagles.usi.edu::1469ef79-054e-4907-8065-a8357b089ce0" providerId="AD" clId="Web-{DDD182E7-3643-7451-6817-1EDB64794CD0}" dt="2023-03-21T23:00:14.856" v="5"/>
          <ac:spMkLst>
            <pc:docMk/>
            <pc:sldMk cId="2349981702" sldId="303"/>
            <ac:spMk id="16" creationId="{FB34AD88-57D1-5759-F64A-B01D5DC44E9F}"/>
          </ac:spMkLst>
        </pc:spChg>
      </pc:sldChg>
      <pc:sldChg chg="modSp mod modClrScheme chgLayout">
        <pc:chgData name="Katterhenry, Kelci A" userId="S::kakatterhe1@eagles.usi.edu::1469ef79-054e-4907-8065-a8357b089ce0" providerId="AD" clId="Web-{DDD182E7-3643-7451-6817-1EDB64794CD0}" dt="2023-03-21T23:00:55.451" v="8"/>
        <pc:sldMkLst>
          <pc:docMk/>
          <pc:sldMk cId="2940293535" sldId="304"/>
        </pc:sldMkLst>
        <pc:spChg chg="mod ord">
          <ac:chgData name="Katterhenry, Kelci A" userId="S::kakatterhe1@eagles.usi.edu::1469ef79-054e-4907-8065-a8357b089ce0" providerId="AD" clId="Web-{DDD182E7-3643-7451-6817-1EDB64794CD0}" dt="2023-03-21T23:00:14.856" v="5"/>
          <ac:spMkLst>
            <pc:docMk/>
            <pc:sldMk cId="2940293535" sldId="304"/>
            <ac:spMk id="3" creationId="{50405842-9838-5159-1995-8EBE165516EE}"/>
          </ac:spMkLst>
        </pc:spChg>
        <pc:spChg chg="mod ord">
          <ac:chgData name="Katterhenry, Kelci A" userId="S::kakatterhe1@eagles.usi.edu::1469ef79-054e-4907-8065-a8357b089ce0" providerId="AD" clId="Web-{DDD182E7-3643-7451-6817-1EDB64794CD0}" dt="2023-03-21T23:00:14.856" v="5"/>
          <ac:spMkLst>
            <pc:docMk/>
            <pc:sldMk cId="2940293535" sldId="304"/>
            <ac:spMk id="14" creationId="{98C04CB6-DF81-E64C-0E56-C055D95DC283}"/>
          </ac:spMkLst>
        </pc:spChg>
        <pc:spChg chg="mod ord">
          <ac:chgData name="Katterhenry, Kelci A" userId="S::kakatterhe1@eagles.usi.edu::1469ef79-054e-4907-8065-a8357b089ce0" providerId="AD" clId="Web-{DDD182E7-3643-7451-6817-1EDB64794CD0}" dt="2023-03-21T23:00:14.856" v="5"/>
          <ac:spMkLst>
            <pc:docMk/>
            <pc:sldMk cId="2940293535" sldId="304"/>
            <ac:spMk id="15" creationId="{DD46F47D-7675-1538-009E-BD0A7519BC5E}"/>
          </ac:spMkLst>
        </pc:spChg>
        <pc:spChg chg="mod ord">
          <ac:chgData name="Katterhenry, Kelci A" userId="S::kakatterhe1@eagles.usi.edu::1469ef79-054e-4907-8065-a8357b089ce0" providerId="AD" clId="Web-{DDD182E7-3643-7451-6817-1EDB64794CD0}" dt="2023-03-21T23:00:14.856" v="5"/>
          <ac:spMkLst>
            <pc:docMk/>
            <pc:sldMk cId="2940293535" sldId="304"/>
            <ac:spMk id="16" creationId="{FB34AD88-57D1-5759-F64A-B01D5DC44E9F}"/>
          </ac:spMkLst>
        </pc:spChg>
      </pc:sldChg>
      <pc:sldChg chg="modSp mod modClrScheme chgLayout">
        <pc:chgData name="Katterhenry, Kelci A" userId="S::kakatterhe1@eagles.usi.edu::1469ef79-054e-4907-8065-a8357b089ce0" providerId="AD" clId="Web-{DDD182E7-3643-7451-6817-1EDB64794CD0}" dt="2023-03-21T23:00:55.451" v="8"/>
        <pc:sldMkLst>
          <pc:docMk/>
          <pc:sldMk cId="3114802437" sldId="305"/>
        </pc:sldMkLst>
        <pc:spChg chg="mod ord">
          <ac:chgData name="Katterhenry, Kelci A" userId="S::kakatterhe1@eagles.usi.edu::1469ef79-054e-4907-8065-a8357b089ce0" providerId="AD" clId="Web-{DDD182E7-3643-7451-6817-1EDB64794CD0}" dt="2023-03-21T23:00:14.856" v="5"/>
          <ac:spMkLst>
            <pc:docMk/>
            <pc:sldMk cId="3114802437" sldId="305"/>
            <ac:spMk id="3" creationId="{50405842-9838-5159-1995-8EBE165516EE}"/>
          </ac:spMkLst>
        </pc:spChg>
        <pc:spChg chg="mod ord">
          <ac:chgData name="Katterhenry, Kelci A" userId="S::kakatterhe1@eagles.usi.edu::1469ef79-054e-4907-8065-a8357b089ce0" providerId="AD" clId="Web-{DDD182E7-3643-7451-6817-1EDB64794CD0}" dt="2023-03-21T23:00:14.856" v="5"/>
          <ac:spMkLst>
            <pc:docMk/>
            <pc:sldMk cId="3114802437" sldId="305"/>
            <ac:spMk id="14" creationId="{98C04CB6-DF81-E64C-0E56-C055D95DC283}"/>
          </ac:spMkLst>
        </pc:spChg>
        <pc:spChg chg="mod ord">
          <ac:chgData name="Katterhenry, Kelci A" userId="S::kakatterhe1@eagles.usi.edu::1469ef79-054e-4907-8065-a8357b089ce0" providerId="AD" clId="Web-{DDD182E7-3643-7451-6817-1EDB64794CD0}" dt="2023-03-21T23:00:14.856" v="5"/>
          <ac:spMkLst>
            <pc:docMk/>
            <pc:sldMk cId="3114802437" sldId="305"/>
            <ac:spMk id="15" creationId="{DD46F47D-7675-1538-009E-BD0A7519BC5E}"/>
          </ac:spMkLst>
        </pc:spChg>
        <pc:spChg chg="mod ord">
          <ac:chgData name="Katterhenry, Kelci A" userId="S::kakatterhe1@eagles.usi.edu::1469ef79-054e-4907-8065-a8357b089ce0" providerId="AD" clId="Web-{DDD182E7-3643-7451-6817-1EDB64794CD0}" dt="2023-03-21T23:00:14.856" v="5"/>
          <ac:spMkLst>
            <pc:docMk/>
            <pc:sldMk cId="3114802437" sldId="305"/>
            <ac:spMk id="16" creationId="{FB34AD88-57D1-5759-F64A-B01D5DC44E9F}"/>
          </ac:spMkLst>
        </pc:spChg>
      </pc:sldChg>
      <pc:sldChg chg="modSp mod modClrScheme chgLayout">
        <pc:chgData name="Katterhenry, Kelci A" userId="S::kakatterhe1@eagles.usi.edu::1469ef79-054e-4907-8065-a8357b089ce0" providerId="AD" clId="Web-{DDD182E7-3643-7451-6817-1EDB64794CD0}" dt="2023-03-21T23:00:55.451" v="8"/>
        <pc:sldMkLst>
          <pc:docMk/>
          <pc:sldMk cId="803128077" sldId="306"/>
        </pc:sldMkLst>
        <pc:spChg chg="mod ord">
          <ac:chgData name="Katterhenry, Kelci A" userId="S::kakatterhe1@eagles.usi.edu::1469ef79-054e-4907-8065-a8357b089ce0" providerId="AD" clId="Web-{DDD182E7-3643-7451-6817-1EDB64794CD0}" dt="2023-03-21T23:00:14.856" v="5"/>
          <ac:spMkLst>
            <pc:docMk/>
            <pc:sldMk cId="803128077" sldId="306"/>
            <ac:spMk id="3" creationId="{50405842-9838-5159-1995-8EBE165516EE}"/>
          </ac:spMkLst>
        </pc:spChg>
        <pc:spChg chg="mod ord">
          <ac:chgData name="Katterhenry, Kelci A" userId="S::kakatterhe1@eagles.usi.edu::1469ef79-054e-4907-8065-a8357b089ce0" providerId="AD" clId="Web-{DDD182E7-3643-7451-6817-1EDB64794CD0}" dt="2023-03-21T23:00:14.856" v="5"/>
          <ac:spMkLst>
            <pc:docMk/>
            <pc:sldMk cId="803128077" sldId="306"/>
            <ac:spMk id="14" creationId="{98C04CB6-DF81-E64C-0E56-C055D95DC283}"/>
          </ac:spMkLst>
        </pc:spChg>
        <pc:spChg chg="mod ord">
          <ac:chgData name="Katterhenry, Kelci A" userId="S::kakatterhe1@eagles.usi.edu::1469ef79-054e-4907-8065-a8357b089ce0" providerId="AD" clId="Web-{DDD182E7-3643-7451-6817-1EDB64794CD0}" dt="2023-03-21T23:00:14.856" v="5"/>
          <ac:spMkLst>
            <pc:docMk/>
            <pc:sldMk cId="803128077" sldId="306"/>
            <ac:spMk id="15" creationId="{DD46F47D-7675-1538-009E-BD0A7519BC5E}"/>
          </ac:spMkLst>
        </pc:spChg>
        <pc:spChg chg="mod ord">
          <ac:chgData name="Katterhenry, Kelci A" userId="S::kakatterhe1@eagles.usi.edu::1469ef79-054e-4907-8065-a8357b089ce0" providerId="AD" clId="Web-{DDD182E7-3643-7451-6817-1EDB64794CD0}" dt="2023-03-21T23:00:14.856" v="5"/>
          <ac:spMkLst>
            <pc:docMk/>
            <pc:sldMk cId="803128077" sldId="306"/>
            <ac:spMk id="16" creationId="{FB34AD88-57D1-5759-F64A-B01D5DC44E9F}"/>
          </ac:spMkLst>
        </pc:spChg>
      </pc:sldChg>
      <pc:sldChg chg="modSp mod modClrScheme chgLayout">
        <pc:chgData name="Katterhenry, Kelci A" userId="S::kakatterhe1@eagles.usi.edu::1469ef79-054e-4907-8065-a8357b089ce0" providerId="AD" clId="Web-{DDD182E7-3643-7451-6817-1EDB64794CD0}" dt="2023-03-21T23:00:55.451" v="8"/>
        <pc:sldMkLst>
          <pc:docMk/>
          <pc:sldMk cId="3118018210" sldId="307"/>
        </pc:sldMkLst>
        <pc:spChg chg="mod ord">
          <ac:chgData name="Katterhenry, Kelci A" userId="S::kakatterhe1@eagles.usi.edu::1469ef79-054e-4907-8065-a8357b089ce0" providerId="AD" clId="Web-{DDD182E7-3643-7451-6817-1EDB64794CD0}" dt="2023-03-21T23:00:14.856" v="5"/>
          <ac:spMkLst>
            <pc:docMk/>
            <pc:sldMk cId="3118018210" sldId="307"/>
            <ac:spMk id="3" creationId="{50405842-9838-5159-1995-8EBE165516EE}"/>
          </ac:spMkLst>
        </pc:spChg>
        <pc:spChg chg="mod ord">
          <ac:chgData name="Katterhenry, Kelci A" userId="S::kakatterhe1@eagles.usi.edu::1469ef79-054e-4907-8065-a8357b089ce0" providerId="AD" clId="Web-{DDD182E7-3643-7451-6817-1EDB64794CD0}" dt="2023-03-21T23:00:14.856" v="5"/>
          <ac:spMkLst>
            <pc:docMk/>
            <pc:sldMk cId="3118018210" sldId="307"/>
            <ac:spMk id="14" creationId="{98C04CB6-DF81-E64C-0E56-C055D95DC283}"/>
          </ac:spMkLst>
        </pc:spChg>
        <pc:spChg chg="mod ord">
          <ac:chgData name="Katterhenry, Kelci A" userId="S::kakatterhe1@eagles.usi.edu::1469ef79-054e-4907-8065-a8357b089ce0" providerId="AD" clId="Web-{DDD182E7-3643-7451-6817-1EDB64794CD0}" dt="2023-03-21T23:00:14.856" v="5"/>
          <ac:spMkLst>
            <pc:docMk/>
            <pc:sldMk cId="3118018210" sldId="307"/>
            <ac:spMk id="15" creationId="{DD46F47D-7675-1538-009E-BD0A7519BC5E}"/>
          </ac:spMkLst>
        </pc:spChg>
        <pc:spChg chg="mod ord">
          <ac:chgData name="Katterhenry, Kelci A" userId="S::kakatterhe1@eagles.usi.edu::1469ef79-054e-4907-8065-a8357b089ce0" providerId="AD" clId="Web-{DDD182E7-3643-7451-6817-1EDB64794CD0}" dt="2023-03-21T23:00:14.856" v="5"/>
          <ac:spMkLst>
            <pc:docMk/>
            <pc:sldMk cId="3118018210" sldId="307"/>
            <ac:spMk id="16" creationId="{FB34AD88-57D1-5759-F64A-B01D5DC44E9F}"/>
          </ac:spMkLst>
        </pc:spChg>
      </pc:sldChg>
      <pc:sldChg chg="modSp mod modClrScheme chgLayout">
        <pc:chgData name="Katterhenry, Kelci A" userId="S::kakatterhe1@eagles.usi.edu::1469ef79-054e-4907-8065-a8357b089ce0" providerId="AD" clId="Web-{DDD182E7-3643-7451-6817-1EDB64794CD0}" dt="2023-03-21T23:00:55.451" v="8"/>
        <pc:sldMkLst>
          <pc:docMk/>
          <pc:sldMk cId="713500605" sldId="308"/>
        </pc:sldMkLst>
        <pc:spChg chg="mod ord">
          <ac:chgData name="Katterhenry, Kelci A" userId="S::kakatterhe1@eagles.usi.edu::1469ef79-054e-4907-8065-a8357b089ce0" providerId="AD" clId="Web-{DDD182E7-3643-7451-6817-1EDB64794CD0}" dt="2023-03-21T23:00:14.856" v="5"/>
          <ac:spMkLst>
            <pc:docMk/>
            <pc:sldMk cId="713500605" sldId="308"/>
            <ac:spMk id="3" creationId="{50405842-9838-5159-1995-8EBE165516EE}"/>
          </ac:spMkLst>
        </pc:spChg>
        <pc:spChg chg="mod ord">
          <ac:chgData name="Katterhenry, Kelci A" userId="S::kakatterhe1@eagles.usi.edu::1469ef79-054e-4907-8065-a8357b089ce0" providerId="AD" clId="Web-{DDD182E7-3643-7451-6817-1EDB64794CD0}" dt="2023-03-21T23:00:14.856" v="5"/>
          <ac:spMkLst>
            <pc:docMk/>
            <pc:sldMk cId="713500605" sldId="308"/>
            <ac:spMk id="14" creationId="{98C04CB6-DF81-E64C-0E56-C055D95DC283}"/>
          </ac:spMkLst>
        </pc:spChg>
        <pc:spChg chg="mod ord">
          <ac:chgData name="Katterhenry, Kelci A" userId="S::kakatterhe1@eagles.usi.edu::1469ef79-054e-4907-8065-a8357b089ce0" providerId="AD" clId="Web-{DDD182E7-3643-7451-6817-1EDB64794CD0}" dt="2023-03-21T23:00:14.856" v="5"/>
          <ac:spMkLst>
            <pc:docMk/>
            <pc:sldMk cId="713500605" sldId="308"/>
            <ac:spMk id="15" creationId="{DD46F47D-7675-1538-009E-BD0A7519BC5E}"/>
          </ac:spMkLst>
        </pc:spChg>
        <pc:spChg chg="mod ord">
          <ac:chgData name="Katterhenry, Kelci A" userId="S::kakatterhe1@eagles.usi.edu::1469ef79-054e-4907-8065-a8357b089ce0" providerId="AD" clId="Web-{DDD182E7-3643-7451-6817-1EDB64794CD0}" dt="2023-03-21T23:00:14.856" v="5"/>
          <ac:spMkLst>
            <pc:docMk/>
            <pc:sldMk cId="713500605" sldId="308"/>
            <ac:spMk id="16" creationId="{FB34AD88-57D1-5759-F64A-B01D5DC44E9F}"/>
          </ac:spMkLst>
        </pc:spChg>
      </pc:sldChg>
      <pc:sldChg chg="modSp mod modClrScheme chgLayout">
        <pc:chgData name="Katterhenry, Kelci A" userId="S::kakatterhe1@eagles.usi.edu::1469ef79-054e-4907-8065-a8357b089ce0" providerId="AD" clId="Web-{DDD182E7-3643-7451-6817-1EDB64794CD0}" dt="2023-03-21T23:00:55.451" v="8"/>
        <pc:sldMkLst>
          <pc:docMk/>
          <pc:sldMk cId="1069279067" sldId="309"/>
        </pc:sldMkLst>
        <pc:spChg chg="mod ord">
          <ac:chgData name="Katterhenry, Kelci A" userId="S::kakatterhe1@eagles.usi.edu::1469ef79-054e-4907-8065-a8357b089ce0" providerId="AD" clId="Web-{DDD182E7-3643-7451-6817-1EDB64794CD0}" dt="2023-03-21T23:00:14.856" v="5"/>
          <ac:spMkLst>
            <pc:docMk/>
            <pc:sldMk cId="1069279067" sldId="309"/>
            <ac:spMk id="2" creationId="{FD24ABB4-4CD2-3C08-2D52-66FD37DD21C5}"/>
          </ac:spMkLst>
        </pc:spChg>
        <pc:spChg chg="mod ord">
          <ac:chgData name="Katterhenry, Kelci A" userId="S::kakatterhe1@eagles.usi.edu::1469ef79-054e-4907-8065-a8357b089ce0" providerId="AD" clId="Web-{DDD182E7-3643-7451-6817-1EDB64794CD0}" dt="2023-03-21T23:00:14.856" v="5"/>
          <ac:spMkLst>
            <pc:docMk/>
            <pc:sldMk cId="1069279067" sldId="309"/>
            <ac:spMk id="3" creationId="{77A3350B-D986-1EFD-70E1-FAC56AAEFF81}"/>
          </ac:spMkLst>
        </pc:spChg>
        <pc:spChg chg="mod ord">
          <ac:chgData name="Katterhenry, Kelci A" userId="S::kakatterhe1@eagles.usi.edu::1469ef79-054e-4907-8065-a8357b089ce0" providerId="AD" clId="Web-{DDD182E7-3643-7451-6817-1EDB64794CD0}" dt="2023-03-21T23:00:14.856" v="5"/>
          <ac:spMkLst>
            <pc:docMk/>
            <pc:sldMk cId="1069279067" sldId="309"/>
            <ac:spMk id="4" creationId="{1499E04F-651B-D709-C7ED-9FF8CE6E5F23}"/>
          </ac:spMkLst>
        </pc:spChg>
        <pc:spChg chg="mod ord">
          <ac:chgData name="Katterhenry, Kelci A" userId="S::kakatterhe1@eagles.usi.edu::1469ef79-054e-4907-8065-a8357b089ce0" providerId="AD" clId="Web-{DDD182E7-3643-7451-6817-1EDB64794CD0}" dt="2023-03-21T23:00:14.856" v="5"/>
          <ac:spMkLst>
            <pc:docMk/>
            <pc:sldMk cId="1069279067" sldId="309"/>
            <ac:spMk id="5" creationId="{B4E09770-580E-CA60-224D-F5D4F93A56AA}"/>
          </ac:spMkLst>
        </pc:spChg>
        <pc:spChg chg="mod ord">
          <ac:chgData name="Katterhenry, Kelci A" userId="S::kakatterhe1@eagles.usi.edu::1469ef79-054e-4907-8065-a8357b089ce0" providerId="AD" clId="Web-{DDD182E7-3643-7451-6817-1EDB64794CD0}" dt="2023-03-21T23:00:14.856" v="5"/>
          <ac:spMkLst>
            <pc:docMk/>
            <pc:sldMk cId="1069279067" sldId="309"/>
            <ac:spMk id="6" creationId="{540B56A8-BBB6-FFF6-25F1-056BECE5B77C}"/>
          </ac:spMkLst>
        </pc:spChg>
        <pc:spChg chg="mod ord">
          <ac:chgData name="Katterhenry, Kelci A" userId="S::kakatterhe1@eagles.usi.edu::1469ef79-054e-4907-8065-a8357b089ce0" providerId="AD" clId="Web-{DDD182E7-3643-7451-6817-1EDB64794CD0}" dt="2023-03-21T23:00:14.856" v="5"/>
          <ac:spMkLst>
            <pc:docMk/>
            <pc:sldMk cId="1069279067" sldId="309"/>
            <ac:spMk id="7" creationId="{D9B36851-D9BD-3855-F8AC-FFB9148752CE}"/>
          </ac:spMkLst>
        </pc:spChg>
        <pc:spChg chg="mod ord">
          <ac:chgData name="Katterhenry, Kelci A" userId="S::kakatterhe1@eagles.usi.edu::1469ef79-054e-4907-8065-a8357b089ce0" providerId="AD" clId="Web-{DDD182E7-3643-7451-6817-1EDB64794CD0}" dt="2023-03-21T23:00:14.856" v="5"/>
          <ac:spMkLst>
            <pc:docMk/>
            <pc:sldMk cId="1069279067" sldId="309"/>
            <ac:spMk id="9" creationId="{119FE9ED-4468-4FF7-9AFC-2F6E3D839430}"/>
          </ac:spMkLst>
        </pc:spChg>
        <pc:spChg chg="mod ord">
          <ac:chgData name="Katterhenry, Kelci A" userId="S::kakatterhe1@eagles.usi.edu::1469ef79-054e-4907-8065-a8357b089ce0" providerId="AD" clId="Web-{DDD182E7-3643-7451-6817-1EDB64794CD0}" dt="2023-03-21T23:00:14.856" v="5"/>
          <ac:spMkLst>
            <pc:docMk/>
            <pc:sldMk cId="1069279067" sldId="309"/>
            <ac:spMk id="10" creationId="{CBBA0256-F8E8-58E3-1622-F78CC699D817}"/>
          </ac:spMkLst>
        </pc:spChg>
        <pc:spChg chg="mod ord">
          <ac:chgData name="Katterhenry, Kelci A" userId="S::kakatterhe1@eagles.usi.edu::1469ef79-054e-4907-8065-a8357b089ce0" providerId="AD" clId="Web-{DDD182E7-3643-7451-6817-1EDB64794CD0}" dt="2023-03-21T23:00:14.856" v="5"/>
          <ac:spMkLst>
            <pc:docMk/>
            <pc:sldMk cId="1069279067" sldId="309"/>
            <ac:spMk id="11" creationId="{96C9DDFC-4503-904F-2EBA-0C6B093C1517}"/>
          </ac:spMkLst>
        </pc:spChg>
        <pc:spChg chg="mod ord">
          <ac:chgData name="Katterhenry, Kelci A" userId="S::kakatterhe1@eagles.usi.edu::1469ef79-054e-4907-8065-a8357b089ce0" providerId="AD" clId="Web-{DDD182E7-3643-7451-6817-1EDB64794CD0}" dt="2023-03-21T23:00:14.856" v="5"/>
          <ac:spMkLst>
            <pc:docMk/>
            <pc:sldMk cId="1069279067" sldId="309"/>
            <ac:spMk id="12" creationId="{93EEFEB3-B655-5F64-2E35-4B71618600EF}"/>
          </ac:spMkLst>
        </pc:spChg>
      </pc:sldChg>
      <pc:sldMasterChg chg="add del mod setBg addSldLayout delSldLayout modSldLayout">
        <pc:chgData name="Katterhenry, Kelci A" userId="S::kakatterhe1@eagles.usi.edu::1469ef79-054e-4907-8065-a8357b089ce0" providerId="AD" clId="Web-{DDD182E7-3643-7451-6817-1EDB64794CD0}" dt="2023-03-21T23:00:55.451" v="8"/>
        <pc:sldMasterMkLst>
          <pc:docMk/>
          <pc:sldMasterMk cId="154833434" sldId="2147483650"/>
        </pc:sldMasterMkLst>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2631799807" sldId="2147483651"/>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772183257" sldId="2147483652"/>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1681789449" sldId="2147483653"/>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4250832128" sldId="2147483654"/>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3871031321" sldId="2147483655"/>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2071868441" sldId="2147483656"/>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1581182869" sldId="2147483657"/>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2745005521" sldId="2147483658"/>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2234670087" sldId="2147483659"/>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2333964501" sldId="2147483663"/>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220804285" sldId="2147483664"/>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74571298" sldId="2147483667"/>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552850918" sldId="2147483668"/>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2586653762" sldId="2147483669"/>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872516218" sldId="2147483670"/>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185033570" sldId="2147483671"/>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1900709137" sldId="2147483673"/>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1268954110" sldId="2147483674"/>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4248485793" sldId="2147483675"/>
          </pc:sldLayoutMkLst>
        </pc:sldLayoutChg>
        <pc:sldLayoutChg chg="add del mod">
          <pc:chgData name="Katterhenry, Kelci A" userId="S::kakatterhe1@eagles.usi.edu::1469ef79-054e-4907-8065-a8357b089ce0" providerId="AD" clId="Web-{DDD182E7-3643-7451-6817-1EDB64794CD0}" dt="2023-03-21T23:00:55.451" v="8"/>
          <pc:sldLayoutMkLst>
            <pc:docMk/>
            <pc:sldMasterMk cId="154833434" sldId="2147483650"/>
            <pc:sldLayoutMk cId="2372898826" sldId="2147483676"/>
          </pc:sldLayoutMkLst>
        </pc:sldLayoutChg>
      </pc:sldMasterChg>
      <pc:sldMasterChg chg="add del addSldLayout delSldLayout modSldLayout">
        <pc:chgData name="Katterhenry, Kelci A" userId="S::kakatterhe1@eagles.usi.edu::1469ef79-054e-4907-8065-a8357b089ce0" providerId="AD" clId="Web-{DDD182E7-3643-7451-6817-1EDB64794CD0}" dt="2023-03-21T23:00:14.856" v="5"/>
        <pc:sldMasterMkLst>
          <pc:docMk/>
          <pc:sldMasterMk cId="1222903231" sldId="2147483677"/>
        </pc:sldMasterMkLst>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1125994085" sldId="2147483678"/>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1146917660" sldId="2147483679"/>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3735784364" sldId="2147483680"/>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3017137609" sldId="2147483681"/>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1770624548" sldId="2147483682"/>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3972191878" sldId="2147483683"/>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1048284078" sldId="2147483684"/>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359819426" sldId="2147483685"/>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1950334697" sldId="2147483686"/>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4077676949" sldId="2147483687"/>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2243565161" sldId="2147483688"/>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4160424935" sldId="2147483689"/>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3164922394" sldId="2147483690"/>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4268269015" sldId="2147483691"/>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4216063794" sldId="2147483692"/>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683810665" sldId="2147483693"/>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264168888" sldId="2147483694"/>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130747261" sldId="2147483695"/>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2519777202" sldId="2147483696"/>
          </pc:sldLayoutMkLst>
        </pc:sldLayoutChg>
        <pc:sldLayoutChg chg="add del mod replId">
          <pc:chgData name="Katterhenry, Kelci A" userId="S::kakatterhe1@eagles.usi.edu::1469ef79-054e-4907-8065-a8357b089ce0" providerId="AD" clId="Web-{DDD182E7-3643-7451-6817-1EDB64794CD0}" dt="2023-03-21T23:00:14.856" v="5"/>
          <pc:sldLayoutMkLst>
            <pc:docMk/>
            <pc:sldMasterMk cId="1222903231" sldId="2147483677"/>
            <pc:sldLayoutMk cId="3846547982" sldId="2147483697"/>
          </pc:sldLayoutMkLst>
        </pc:sldLayoutChg>
      </pc:sldMasterChg>
      <pc:sldMasterChg chg="add del addSldLayout delSldLayout modSldLayout">
        <pc:chgData name="Katterhenry, Kelci A" userId="S::kakatterhe1@eagles.usi.edu::1469ef79-054e-4907-8065-a8357b089ce0" providerId="AD" clId="Web-{DDD182E7-3643-7451-6817-1EDB64794CD0}" dt="2023-03-21T22:59:23.948" v="1"/>
        <pc:sldMasterMkLst>
          <pc:docMk/>
          <pc:sldMasterMk cId="3551232297" sldId="2147483677"/>
        </pc:sldMasterMkLst>
        <pc:sldLayoutChg chg="add del mod replId">
          <pc:chgData name="Katterhenry, Kelci A" userId="S::kakatterhe1@eagles.usi.edu::1469ef79-054e-4907-8065-a8357b089ce0" providerId="AD" clId="Web-{DDD182E7-3643-7451-6817-1EDB64794CD0}" dt="2023-03-21T22:59:23.948" v="1"/>
          <pc:sldLayoutMkLst>
            <pc:docMk/>
            <pc:sldMasterMk cId="3551232297" sldId="2147483677"/>
            <pc:sldLayoutMk cId="98679508" sldId="2147483678"/>
          </pc:sldLayoutMkLst>
        </pc:sldLayoutChg>
        <pc:sldLayoutChg chg="add del mod replId">
          <pc:chgData name="Katterhenry, Kelci A" userId="S::kakatterhe1@eagles.usi.edu::1469ef79-054e-4907-8065-a8357b089ce0" providerId="AD" clId="Web-{DDD182E7-3643-7451-6817-1EDB64794CD0}" dt="2023-03-21T22:59:23.948" v="1"/>
          <pc:sldLayoutMkLst>
            <pc:docMk/>
            <pc:sldMasterMk cId="3551232297" sldId="2147483677"/>
            <pc:sldLayoutMk cId="656609276" sldId="2147483679"/>
          </pc:sldLayoutMkLst>
        </pc:sldLayoutChg>
        <pc:sldLayoutChg chg="add del mod replId">
          <pc:chgData name="Katterhenry, Kelci A" userId="S::kakatterhe1@eagles.usi.edu::1469ef79-054e-4907-8065-a8357b089ce0" providerId="AD" clId="Web-{DDD182E7-3643-7451-6817-1EDB64794CD0}" dt="2023-03-21T22:59:23.948" v="1"/>
          <pc:sldLayoutMkLst>
            <pc:docMk/>
            <pc:sldMasterMk cId="3551232297" sldId="2147483677"/>
            <pc:sldLayoutMk cId="1449175321" sldId="2147483680"/>
          </pc:sldLayoutMkLst>
        </pc:sldLayoutChg>
        <pc:sldLayoutChg chg="add del mod replId">
          <pc:chgData name="Katterhenry, Kelci A" userId="S::kakatterhe1@eagles.usi.edu::1469ef79-054e-4907-8065-a8357b089ce0" providerId="AD" clId="Web-{DDD182E7-3643-7451-6817-1EDB64794CD0}" dt="2023-03-21T22:59:23.948" v="1"/>
          <pc:sldLayoutMkLst>
            <pc:docMk/>
            <pc:sldMasterMk cId="3551232297" sldId="2147483677"/>
            <pc:sldLayoutMk cId="1757389907" sldId="2147483681"/>
          </pc:sldLayoutMkLst>
        </pc:sldLayoutChg>
        <pc:sldLayoutChg chg="add del mod replId">
          <pc:chgData name="Katterhenry, Kelci A" userId="S::kakatterhe1@eagles.usi.edu::1469ef79-054e-4907-8065-a8357b089ce0" providerId="AD" clId="Web-{DDD182E7-3643-7451-6817-1EDB64794CD0}" dt="2023-03-21T22:59:23.948" v="1"/>
          <pc:sldLayoutMkLst>
            <pc:docMk/>
            <pc:sldMasterMk cId="3551232297" sldId="2147483677"/>
            <pc:sldLayoutMk cId="995311759" sldId="2147483682"/>
          </pc:sldLayoutMkLst>
        </pc:sldLayoutChg>
        <pc:sldLayoutChg chg="add del mod replId">
          <pc:chgData name="Katterhenry, Kelci A" userId="S::kakatterhe1@eagles.usi.edu::1469ef79-054e-4907-8065-a8357b089ce0" providerId="AD" clId="Web-{DDD182E7-3643-7451-6817-1EDB64794CD0}" dt="2023-03-21T22:59:23.948" v="1"/>
          <pc:sldLayoutMkLst>
            <pc:docMk/>
            <pc:sldMasterMk cId="3551232297" sldId="2147483677"/>
            <pc:sldLayoutMk cId="2632442225" sldId="2147483683"/>
          </pc:sldLayoutMkLst>
        </pc:sldLayoutChg>
        <pc:sldLayoutChg chg="add del mod replId">
          <pc:chgData name="Katterhenry, Kelci A" userId="S::kakatterhe1@eagles.usi.edu::1469ef79-054e-4907-8065-a8357b089ce0" providerId="AD" clId="Web-{DDD182E7-3643-7451-6817-1EDB64794CD0}" dt="2023-03-21T22:59:23.948" v="1"/>
          <pc:sldLayoutMkLst>
            <pc:docMk/>
            <pc:sldMasterMk cId="3551232297" sldId="2147483677"/>
            <pc:sldLayoutMk cId="4105813073" sldId="2147483684"/>
          </pc:sldLayoutMkLst>
        </pc:sldLayoutChg>
        <pc:sldLayoutChg chg="add del mod replId">
          <pc:chgData name="Katterhenry, Kelci A" userId="S::kakatterhe1@eagles.usi.edu::1469ef79-054e-4907-8065-a8357b089ce0" providerId="AD" clId="Web-{DDD182E7-3643-7451-6817-1EDB64794CD0}" dt="2023-03-21T22:59:23.948" v="1"/>
          <pc:sldLayoutMkLst>
            <pc:docMk/>
            <pc:sldMasterMk cId="3551232297" sldId="2147483677"/>
            <pc:sldLayoutMk cId="2286197923" sldId="2147483685"/>
          </pc:sldLayoutMkLst>
        </pc:sldLayoutChg>
        <pc:sldLayoutChg chg="add del mod replId">
          <pc:chgData name="Katterhenry, Kelci A" userId="S::kakatterhe1@eagles.usi.edu::1469ef79-054e-4907-8065-a8357b089ce0" providerId="AD" clId="Web-{DDD182E7-3643-7451-6817-1EDB64794CD0}" dt="2023-03-21T22:59:23.948" v="1"/>
          <pc:sldLayoutMkLst>
            <pc:docMk/>
            <pc:sldMasterMk cId="3551232297" sldId="2147483677"/>
            <pc:sldLayoutMk cId="1046763221" sldId="2147483686"/>
          </pc:sldLayoutMkLst>
        </pc:sldLayoutChg>
        <pc:sldLayoutChg chg="add del mod replId">
          <pc:chgData name="Katterhenry, Kelci A" userId="S::kakatterhe1@eagles.usi.edu::1469ef79-054e-4907-8065-a8357b089ce0" providerId="AD" clId="Web-{DDD182E7-3643-7451-6817-1EDB64794CD0}" dt="2023-03-21T22:59:23.948" v="1"/>
          <pc:sldLayoutMkLst>
            <pc:docMk/>
            <pc:sldMasterMk cId="3551232297" sldId="2147483677"/>
            <pc:sldLayoutMk cId="2545545157" sldId="2147483687"/>
          </pc:sldLayoutMkLst>
        </pc:sldLayoutChg>
        <pc:sldLayoutChg chg="add del mod replId">
          <pc:chgData name="Katterhenry, Kelci A" userId="S::kakatterhe1@eagles.usi.edu::1469ef79-054e-4907-8065-a8357b089ce0" providerId="AD" clId="Web-{DDD182E7-3643-7451-6817-1EDB64794CD0}" dt="2023-03-21T22:59:23.948" v="1"/>
          <pc:sldLayoutMkLst>
            <pc:docMk/>
            <pc:sldMasterMk cId="3551232297" sldId="2147483677"/>
            <pc:sldLayoutMk cId="1153889058" sldId="2147483688"/>
          </pc:sldLayoutMkLst>
        </pc:sldLayoutChg>
        <pc:sldLayoutChg chg="add del mod replId">
          <pc:chgData name="Katterhenry, Kelci A" userId="S::kakatterhe1@eagles.usi.edu::1469ef79-054e-4907-8065-a8357b089ce0" providerId="AD" clId="Web-{DDD182E7-3643-7451-6817-1EDB64794CD0}" dt="2023-03-21T22:59:23.948" v="1"/>
          <pc:sldLayoutMkLst>
            <pc:docMk/>
            <pc:sldMasterMk cId="3551232297" sldId="2147483677"/>
            <pc:sldLayoutMk cId="2805510722" sldId="2147483689"/>
          </pc:sldLayoutMkLst>
        </pc:sldLayoutChg>
        <pc:sldLayoutChg chg="add del mod replId">
          <pc:chgData name="Katterhenry, Kelci A" userId="S::kakatterhe1@eagles.usi.edu::1469ef79-054e-4907-8065-a8357b089ce0" providerId="AD" clId="Web-{DDD182E7-3643-7451-6817-1EDB64794CD0}" dt="2023-03-21T22:59:23.948" v="1"/>
          <pc:sldLayoutMkLst>
            <pc:docMk/>
            <pc:sldMasterMk cId="3551232297" sldId="2147483677"/>
            <pc:sldLayoutMk cId="2197310144" sldId="2147483690"/>
          </pc:sldLayoutMkLst>
        </pc:sldLayoutChg>
        <pc:sldLayoutChg chg="add del mod replId">
          <pc:chgData name="Katterhenry, Kelci A" userId="S::kakatterhe1@eagles.usi.edu::1469ef79-054e-4907-8065-a8357b089ce0" providerId="AD" clId="Web-{DDD182E7-3643-7451-6817-1EDB64794CD0}" dt="2023-03-21T22:59:23.948" v="1"/>
          <pc:sldLayoutMkLst>
            <pc:docMk/>
            <pc:sldMasterMk cId="3551232297" sldId="2147483677"/>
            <pc:sldLayoutMk cId="2591929270" sldId="214748369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solidFill>
                  <a:srgbClr val="202C8F"/>
                </a:solidFill>
              </a:rPr>
              <a:t>Total Daily Energy Expenditure</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doughnutChart>
        <c:varyColors val="1"/>
        <c:ser>
          <c:idx val="0"/>
          <c:order val="0"/>
          <c:spPr>
            <a:ln>
              <a:solidFill>
                <a:srgbClr val="202C8F"/>
              </a:solidFill>
            </a:ln>
          </c:spPr>
          <c:dPt>
            <c:idx val="0"/>
            <c:bubble3D val="0"/>
            <c:spPr>
              <a:pattFill prst="ltUpDiag">
                <a:fgClr>
                  <a:schemeClr val="accent1"/>
                </a:fgClr>
                <a:bgClr>
                  <a:schemeClr val="accent1">
                    <a:lumMod val="20000"/>
                    <a:lumOff val="80000"/>
                  </a:schemeClr>
                </a:bgClr>
              </a:pattFill>
              <a:ln w="19050">
                <a:solidFill>
                  <a:srgbClr val="202C8F"/>
                </a:solidFill>
              </a:ln>
              <a:effectLst>
                <a:innerShdw blurRad="114300">
                  <a:schemeClr val="accent1"/>
                </a:innerShdw>
              </a:effectLst>
            </c:spPr>
            <c:extLst>
              <c:ext xmlns:c16="http://schemas.microsoft.com/office/drawing/2014/chart" uri="{C3380CC4-5D6E-409C-BE32-E72D297353CC}">
                <c16:uniqueId val="{00000001-5BE1-3944-B672-2BB3810686B0}"/>
              </c:ext>
            </c:extLst>
          </c:dPt>
          <c:dPt>
            <c:idx val="1"/>
            <c:bubble3D val="0"/>
            <c:spPr>
              <a:pattFill prst="ltUpDiag">
                <a:fgClr>
                  <a:schemeClr val="accent2"/>
                </a:fgClr>
                <a:bgClr>
                  <a:schemeClr val="accent2">
                    <a:lumMod val="20000"/>
                    <a:lumOff val="80000"/>
                  </a:schemeClr>
                </a:bgClr>
              </a:pattFill>
              <a:ln w="19050">
                <a:solidFill>
                  <a:srgbClr val="202C8F"/>
                </a:solidFill>
              </a:ln>
              <a:effectLst>
                <a:innerShdw blurRad="114300">
                  <a:schemeClr val="accent2"/>
                </a:innerShdw>
              </a:effectLst>
            </c:spPr>
            <c:extLst>
              <c:ext xmlns:c16="http://schemas.microsoft.com/office/drawing/2014/chart" uri="{C3380CC4-5D6E-409C-BE32-E72D297353CC}">
                <c16:uniqueId val="{00000003-5BE1-3944-B672-2BB3810686B0}"/>
              </c:ext>
            </c:extLst>
          </c:dPt>
          <c:dPt>
            <c:idx val="2"/>
            <c:bubble3D val="0"/>
            <c:spPr>
              <a:pattFill prst="ltUpDiag">
                <a:fgClr>
                  <a:schemeClr val="accent3"/>
                </a:fgClr>
                <a:bgClr>
                  <a:schemeClr val="accent3">
                    <a:lumMod val="20000"/>
                    <a:lumOff val="80000"/>
                  </a:schemeClr>
                </a:bgClr>
              </a:pattFill>
              <a:ln w="19050">
                <a:solidFill>
                  <a:srgbClr val="202C8F"/>
                </a:solidFill>
              </a:ln>
              <a:effectLst>
                <a:innerShdw blurRad="114300">
                  <a:schemeClr val="accent3"/>
                </a:innerShdw>
              </a:effectLst>
            </c:spPr>
            <c:extLst>
              <c:ext xmlns:c16="http://schemas.microsoft.com/office/drawing/2014/chart" uri="{C3380CC4-5D6E-409C-BE32-E72D297353CC}">
                <c16:uniqueId val="{00000005-5BE1-3944-B672-2BB3810686B0}"/>
              </c:ext>
            </c:extLst>
          </c:dPt>
          <c:dLbls>
            <c:dLbl>
              <c:idx val="0"/>
              <c:layout>
                <c:manualLayout>
                  <c:x val="0.12960275718965172"/>
                  <c:y val="-8.2641376946131967E-2"/>
                </c:manualLayout>
              </c:layout>
              <c:tx>
                <c:rich>
                  <a:bodyPr/>
                  <a:lstStyle/>
                  <a:p>
                    <a:fld id="{04BE2361-B571-0A45-BC02-B42C0B09FE09}" type="CATEGORYNAME">
                      <a:rPr lang="en-US"/>
                      <a:pPr/>
                      <a:t>[CATEGORY NAME]</a:t>
                    </a:fld>
                    <a:r>
                      <a:rPr lang="en-US" baseline="0"/>
                      <a:t>
67%</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E1-3944-B672-2BB3810686B0}"/>
                </c:ext>
              </c:extLst>
            </c:dLbl>
            <c:dLbl>
              <c:idx val="1"/>
              <c:layout>
                <c:manualLayout>
                  <c:x val="-0.10603861951880608"/>
                  <c:y val="3.7564262248241799E-3"/>
                </c:manualLayout>
              </c:layout>
              <c:tx>
                <c:rich>
                  <a:bodyPr/>
                  <a:lstStyle/>
                  <a:p>
                    <a:fld id="{E913E16C-80EA-174B-A542-1D6774ED629D}" type="CATEGORYNAME">
                      <a:rPr lang="en-US"/>
                      <a:pPr/>
                      <a:t>[CATEGORY NAME]</a:t>
                    </a:fld>
                    <a:r>
                      <a:rPr lang="en-US" baseline="0"/>
                      <a:t>
10%</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BE1-3944-B672-2BB3810686B0}"/>
                </c:ext>
              </c:extLst>
            </c:dLbl>
            <c:dLbl>
              <c:idx val="2"/>
              <c:layout>
                <c:manualLayout>
                  <c:x val="-0.12960275718965189"/>
                  <c:y val="-6.01028195971868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BE1-3944-B672-2BB3810686B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[Book4]Sheet1!$A$2:$A$4</c:f>
              <c:strCache>
                <c:ptCount val="3"/>
                <c:pt idx="0">
                  <c:v>REE</c:v>
                </c:pt>
                <c:pt idx="1">
                  <c:v>TEF</c:v>
                </c:pt>
                <c:pt idx="2">
                  <c:v>PA</c:v>
                </c:pt>
              </c:strCache>
            </c:strRef>
          </c:cat>
          <c:val>
            <c:numRef>
              <c:f>[Book4]Sheet1!$B$2:$B$4</c:f>
              <c:numCache>
                <c:formatCode>0%</c:formatCode>
                <c:ptCount val="3"/>
                <c:pt idx="0">
                  <c:v>0.67</c:v>
                </c:pt>
                <c:pt idx="1">
                  <c:v>0.1</c:v>
                </c:pt>
                <c:pt idx="2">
                  <c:v>0.33</c:v>
                </c:pt>
              </c:numCache>
            </c:numRef>
          </c:val>
          <c:extLst>
            <c:ext xmlns:c16="http://schemas.microsoft.com/office/drawing/2014/chart" uri="{C3380CC4-5D6E-409C-BE32-E72D297353CC}">
              <c16:uniqueId val="{00000006-5BE1-3944-B672-2BB3810686B0}"/>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1915: Astor Market</a:t>
            </a:r>
          </a:p>
          <a:p>
            <a:pPr marL="171450" indent="-171450">
              <a:buFontTx/>
              <a:buChar char="-"/>
            </a:pPr>
            <a:r>
              <a:rPr lang="en-US"/>
              <a:t>First market to ever sell groceries, meat, produce, and flowers</a:t>
            </a:r>
          </a:p>
          <a:p>
            <a:pPr marL="171450" indent="-171450">
              <a:buFontTx/>
              <a:buChar char="-"/>
            </a:pPr>
            <a:r>
              <a:rPr lang="en-US"/>
              <a:t>A head of its time and closed in two years</a:t>
            </a:r>
          </a:p>
          <a:p>
            <a:pPr marL="171450" indent="-171450">
              <a:buFontTx/>
              <a:buChar char="-"/>
            </a:pPr>
            <a:r>
              <a:rPr lang="en-US"/>
              <a:t>Consumer preferred small shops</a:t>
            </a:r>
          </a:p>
          <a:p>
            <a:pPr marL="171450" indent="-171450">
              <a:buFontTx/>
              <a:buChar char="-"/>
            </a:pPr>
            <a:endParaRPr lang="en-US"/>
          </a:p>
          <a:p>
            <a:pPr marL="0" indent="0">
              <a:buFontTx/>
              <a:buNone/>
            </a:pPr>
            <a:r>
              <a:rPr lang="en-US"/>
              <a:t>1916: Piggly Wiggly</a:t>
            </a:r>
          </a:p>
          <a:p>
            <a:pPr marL="171450" indent="-171450">
              <a:buFontTx/>
              <a:buChar char="-"/>
            </a:pPr>
            <a:r>
              <a:rPr lang="en-US"/>
              <a:t>Clarence Saunders</a:t>
            </a:r>
          </a:p>
          <a:p>
            <a:pPr marL="171450" indent="-171450">
              <a:buFontTx/>
              <a:buChar char="-"/>
            </a:pPr>
            <a:r>
              <a:rPr lang="en-US"/>
              <a:t>Before this, people would come in with a list and the store clerk would gather their items</a:t>
            </a:r>
          </a:p>
          <a:p>
            <a:pPr marL="171450" indent="-171450">
              <a:buFontTx/>
              <a:buChar char="-"/>
            </a:pPr>
            <a:r>
              <a:rPr lang="en-US"/>
              <a:t>Wanted them to walk around the store and grab more than they came in for</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a:t>Clarence noticed how customers shopped and strategically arranged to store</a:t>
            </a:r>
          </a:p>
          <a:p>
            <a:pPr marL="171450" indent="-171450">
              <a:buFontTx/>
              <a:buChar char="-"/>
            </a:pPr>
            <a:r>
              <a:rPr lang="en-US"/>
              <a:t>Put children items on the bottom shelf</a:t>
            </a:r>
          </a:p>
          <a:p>
            <a:pPr marL="171450" indent="-171450">
              <a:buFontTx/>
              <a:buChar char="-"/>
            </a:pPr>
            <a:endParaRPr lang="en-US"/>
          </a:p>
          <a:p>
            <a:pPr marL="0" indent="0">
              <a:buFontTx/>
              <a:buNone/>
            </a:pPr>
            <a:r>
              <a:rPr lang="en-US"/>
              <a:t>1920: small counter service grocery stores</a:t>
            </a:r>
          </a:p>
          <a:p>
            <a:pPr marL="171450" indent="-171450">
              <a:buFontTx/>
              <a:buChar char="-"/>
            </a:pPr>
            <a:r>
              <a:rPr lang="en-US"/>
              <a:t>Kroger </a:t>
            </a:r>
          </a:p>
          <a:p>
            <a:pPr marL="171450" indent="-171450">
              <a:buFontTx/>
              <a:buChar char="-"/>
            </a:pPr>
            <a:endParaRPr lang="en-US"/>
          </a:p>
          <a:p>
            <a:pPr marL="0" indent="0">
              <a:buFontTx/>
              <a:buNone/>
            </a:pPr>
            <a:r>
              <a:rPr lang="en-US"/>
              <a:t>1924: Ye Market</a:t>
            </a:r>
          </a:p>
          <a:p>
            <a:pPr marL="171450" indent="-171450">
              <a:buFontTx/>
              <a:buChar char="-"/>
            </a:pPr>
            <a:r>
              <a:rPr lang="en-US"/>
              <a:t>California, the households with cars kept growing</a:t>
            </a:r>
          </a:p>
          <a:p>
            <a:pPr marL="171450" indent="-171450">
              <a:buFontTx/>
              <a:buChar char="-"/>
            </a:pPr>
            <a:r>
              <a:rPr lang="en-US"/>
              <a:t>Similar to department shopping</a:t>
            </a:r>
          </a:p>
          <a:p>
            <a:pPr marL="171450" indent="-171450">
              <a:buFontTx/>
              <a:buChar char="-"/>
            </a:pPr>
            <a:r>
              <a:rPr lang="en-US"/>
              <a:t>23 separate stores in a U-shape with the parking lot in the center</a:t>
            </a:r>
          </a:p>
          <a:p>
            <a:pPr marL="171450" indent="-171450">
              <a:buFontTx/>
              <a:buChar char="-"/>
            </a:pPr>
            <a:r>
              <a:rPr lang="en-US"/>
              <a:t>Allowed people to drop items off in their car</a:t>
            </a:r>
          </a:p>
          <a:p>
            <a:pPr marL="0" indent="0">
              <a:buFontTx/>
              <a:buNone/>
            </a:pPr>
            <a:endParaRPr lang="en-US"/>
          </a:p>
          <a:p>
            <a:pPr marL="0" indent="0">
              <a:buFontTx/>
              <a:buNone/>
            </a:pPr>
            <a:r>
              <a:rPr lang="en-US"/>
              <a:t>1924: frozen foods were available in grocery stores</a:t>
            </a:r>
          </a:p>
          <a:p>
            <a:pPr marL="0" indent="0">
              <a:buFontTx/>
              <a:buNone/>
            </a:pPr>
            <a:endParaRPr lang="en-US"/>
          </a:p>
          <a:p>
            <a:pPr marL="0" indent="0">
              <a:buFontTx/>
              <a:buNone/>
            </a:pPr>
            <a:r>
              <a:rPr lang="en-US"/>
              <a:t>1930: King </a:t>
            </a:r>
            <a:r>
              <a:rPr lang="en-US" err="1"/>
              <a:t>Kullen</a:t>
            </a:r>
            <a:endParaRPr lang="en-US"/>
          </a:p>
          <a:p>
            <a:pPr marL="171450" indent="-171450">
              <a:buFontTx/>
              <a:buChar char="-"/>
            </a:pPr>
            <a:r>
              <a:rPr lang="en-US"/>
              <a:t>First ever supermarket</a:t>
            </a:r>
          </a:p>
          <a:p>
            <a:pPr marL="171450" indent="-171450">
              <a:buFontTx/>
              <a:buChar char="-"/>
            </a:pPr>
            <a:r>
              <a:rPr lang="en-US"/>
              <a:t>Different products (meats, dairy, bakery, dry goods)</a:t>
            </a:r>
          </a:p>
          <a:p>
            <a:pPr marL="171450" indent="-171450">
              <a:buFontTx/>
              <a:buChar char="-"/>
            </a:pPr>
            <a:r>
              <a:rPr lang="en-US"/>
              <a:t>One store for all their goods</a:t>
            </a:r>
          </a:p>
          <a:p>
            <a:pPr marL="171450" indent="-171450">
              <a:buFontTx/>
              <a:buChar char="-"/>
            </a:pPr>
            <a:endParaRPr lang="en-US"/>
          </a:p>
          <a:p>
            <a:pPr marL="0" indent="0">
              <a:buFontTx/>
              <a:buNone/>
            </a:pPr>
            <a:r>
              <a:rPr lang="en-US"/>
              <a:t>1937: self checkout</a:t>
            </a:r>
          </a:p>
          <a:p>
            <a:pPr marL="0" indent="0">
              <a:buFontTx/>
              <a:buNone/>
            </a:pPr>
            <a:r>
              <a:rPr lang="en-US"/>
              <a:t>- Clarence </a:t>
            </a:r>
          </a:p>
          <a:p>
            <a:pPr marL="171450" indent="-171450">
              <a:buFontTx/>
              <a:buChar char="-"/>
            </a:pPr>
            <a:r>
              <a:rPr lang="en-US"/>
              <a:t>never worked, but the concept was there</a:t>
            </a:r>
          </a:p>
          <a:p>
            <a:pPr marL="171450" indent="-171450">
              <a:buFontTx/>
              <a:buChar char="-"/>
            </a:pPr>
            <a:endParaRPr lang="en-US"/>
          </a:p>
          <a:p>
            <a:pPr marL="0" indent="0">
              <a:buFontTx/>
              <a:buNone/>
            </a:pPr>
            <a:r>
              <a:rPr lang="en-US"/>
              <a:t>1940: shopping cart</a:t>
            </a:r>
          </a:p>
          <a:p>
            <a:pPr marL="171450" indent="-171450">
              <a:buFontTx/>
              <a:buChar char="-"/>
            </a:pPr>
            <a:r>
              <a:rPr lang="en-US"/>
              <a:t>Noticed how people stopped shopping once their handheld baskets were full</a:t>
            </a:r>
          </a:p>
          <a:p>
            <a:pPr marL="171450" indent="-171450">
              <a:buFontTx/>
              <a:buChar char="-"/>
            </a:pPr>
            <a:r>
              <a:rPr lang="en-US"/>
              <a:t>Invented so people could keep shopping and buy more food</a:t>
            </a:r>
          </a:p>
          <a:p>
            <a:pPr marL="171450" indent="-171450">
              <a:buFontTx/>
              <a:buChar char="-"/>
            </a:pPr>
            <a:r>
              <a:rPr lang="en-US"/>
              <a:t>Men were embarrassed to go grocery shopping with the cart because they felt emasculine for not being able to carry all the groceries </a:t>
            </a:r>
          </a:p>
          <a:p>
            <a:pPr marL="171450" indent="-171450">
              <a:buFontTx/>
              <a:buChar char="-"/>
            </a:pPr>
            <a:endParaRPr lang="en-US"/>
          </a:p>
          <a:p>
            <a:pPr marL="0" indent="0">
              <a:buFontTx/>
              <a:buNone/>
            </a:pPr>
            <a:r>
              <a:rPr lang="en-US"/>
              <a:t>1947: child’s seat</a:t>
            </a:r>
          </a:p>
          <a:p>
            <a:pPr marL="171450" indent="-171450">
              <a:buFontTx/>
              <a:buChar char="-"/>
            </a:pPr>
            <a:r>
              <a:rPr lang="en-US"/>
              <a:t>Orla Wilson</a:t>
            </a:r>
          </a:p>
          <a:p>
            <a:pPr marL="171450" indent="-171450">
              <a:buFontTx/>
              <a:buChar char="-"/>
            </a:pPr>
            <a:r>
              <a:rPr lang="en-US"/>
              <a:t>Attached the child seat to the grocery cart</a:t>
            </a:r>
          </a:p>
          <a:p>
            <a:pPr marL="171450" indent="-171450">
              <a:buFontTx/>
              <a:buChar char="-"/>
            </a:pPr>
            <a:endParaRPr lang="en-US"/>
          </a:p>
          <a:p>
            <a:pPr marL="0" indent="0">
              <a:buFontTx/>
              <a:buNone/>
            </a:pPr>
            <a:r>
              <a:rPr lang="en-US"/>
              <a:t>1948: items</a:t>
            </a:r>
          </a:p>
          <a:p>
            <a:pPr marL="171450" indent="-171450">
              <a:buFontTx/>
              <a:buChar char="-"/>
            </a:pPr>
            <a:r>
              <a:rPr lang="en-US"/>
              <a:t>Pillsbury pie crust, boxed cake mix, redid whip</a:t>
            </a:r>
          </a:p>
          <a:p>
            <a:pPr marL="171450" indent="-171450">
              <a:buFontTx/>
              <a:buChar char="-"/>
            </a:pPr>
            <a:r>
              <a:rPr lang="en-US"/>
              <a:t>Women loved the products because they saved time</a:t>
            </a:r>
          </a:p>
          <a:p>
            <a:pPr marL="171450" indent="-171450">
              <a:buFontTx/>
              <a:buChar char="-"/>
            </a:pPr>
            <a:endParaRPr lang="en-US"/>
          </a:p>
          <a:p>
            <a:pPr marL="0" indent="0">
              <a:buFontTx/>
              <a:buNone/>
            </a:pPr>
            <a:endParaRPr lang="en-US"/>
          </a:p>
          <a:p>
            <a:pPr marL="171450" indent="-171450">
              <a:buFontTx/>
              <a:buChar char="-"/>
            </a:pPr>
            <a:endParaRPr lang="en-US"/>
          </a:p>
          <a:p>
            <a:pPr marL="171450" indent="-171450">
              <a:buFontTx/>
              <a:buChar char="-"/>
            </a:pPr>
            <a:endParaRPr lang="en-US"/>
          </a:p>
        </p:txBody>
      </p:sp>
    </p:spTree>
    <p:extLst>
      <p:ext uri="{BB962C8B-B14F-4D97-AF65-F5344CB8AC3E}">
        <p14:creationId xmlns:p14="http://schemas.microsoft.com/office/powerpoint/2010/main" val="2167558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All government levels</a:t>
            </a:r>
          </a:p>
          <a:p>
            <a:pPr lvl="1"/>
            <a:r>
              <a:rPr lang="en-US"/>
              <a:t>- As high as federal: International trade agreements</a:t>
            </a:r>
          </a:p>
          <a:p>
            <a:pPr lvl="1"/>
            <a:r>
              <a:rPr lang="en-US"/>
              <a:t>- As low as local:  local school district policies</a:t>
            </a:r>
          </a:p>
          <a:p>
            <a:pPr lvl="1"/>
            <a:endParaRPr lang="en-US"/>
          </a:p>
          <a:p>
            <a:pPr lvl="0"/>
            <a:r>
              <a:rPr lang="en-US"/>
              <a:t>Examples</a:t>
            </a:r>
          </a:p>
          <a:p>
            <a:pPr marL="171450" lvl="0" indent="-171450">
              <a:buFontTx/>
              <a:buChar char="-"/>
            </a:pPr>
            <a:r>
              <a:rPr lang="en-US"/>
              <a:t>Federal Nutrition and Labeling Education Act 1990:  gave FDA authority to regulate packaged item labels and claims</a:t>
            </a:r>
          </a:p>
          <a:p>
            <a:pPr marL="171450" lvl="0" indent="-171450">
              <a:buFontTx/>
              <a:buChar char="-"/>
            </a:pPr>
            <a:r>
              <a:rPr lang="en-US"/>
              <a:t>Dietary Guidelines for Americans:  serve as the basis for federal food, nutrition and health programs, and government policies</a:t>
            </a:r>
          </a:p>
          <a:p>
            <a:pPr marL="171450" lvl="0" indent="-171450">
              <a:buFontTx/>
              <a:buChar char="-"/>
            </a:pPr>
            <a:r>
              <a:rPr lang="en-US" b="0" i="0">
                <a:solidFill>
                  <a:srgbClr val="000000"/>
                </a:solidFill>
                <a:effectLst/>
                <a:latin typeface="Times New Roman" panose="02020603050405020304" pitchFamily="18" charset="0"/>
              </a:rPr>
              <a:t>National Organic Program:  is ran by the USDA to develop policies and regulations for certified organic products</a:t>
            </a:r>
          </a:p>
          <a:p>
            <a:pPr marL="171450" lvl="0" indent="-171450">
              <a:buFontTx/>
              <a:buChar char="-"/>
            </a:pPr>
            <a:endParaRPr lang="en-US" b="0" i="0">
              <a:solidFill>
                <a:srgbClr val="000000"/>
              </a:solidFill>
              <a:effectLst/>
              <a:latin typeface="Times New Roman" panose="02020603050405020304" pitchFamily="18" charset="0"/>
            </a:endParaRPr>
          </a:p>
          <a:p>
            <a:pPr marL="0" lvl="0" indent="0">
              <a:buFontTx/>
              <a:buNone/>
            </a:pPr>
            <a:r>
              <a:rPr lang="en-US" b="0" i="0">
                <a:solidFill>
                  <a:srgbClr val="000000"/>
                </a:solidFill>
                <a:effectLst/>
                <a:latin typeface="Times New Roman" panose="02020603050405020304" pitchFamily="18" charset="0"/>
              </a:rPr>
              <a:t>A lot of federal policies are in place today because of local policies</a:t>
            </a:r>
          </a:p>
          <a:p>
            <a:pPr marL="171450" lvl="0" indent="-171450">
              <a:buFontTx/>
              <a:buChar char="-"/>
            </a:pPr>
            <a:r>
              <a:rPr lang="en-US" b="0" i="0">
                <a:solidFill>
                  <a:srgbClr val="000000"/>
                </a:solidFill>
                <a:effectLst/>
                <a:latin typeface="Times New Roman" panose="02020603050405020304" pitchFamily="18" charset="0"/>
              </a:rPr>
              <a:t>CA had state menu labeling policies before the ACA mandated them</a:t>
            </a:r>
          </a:p>
          <a:p>
            <a:pPr marL="171450" lvl="0" indent="-171450">
              <a:buFontTx/>
              <a:buChar char="-"/>
            </a:pPr>
            <a:r>
              <a:rPr lang="en-US" b="0" i="0">
                <a:solidFill>
                  <a:srgbClr val="000000"/>
                </a:solidFill>
                <a:effectLst/>
                <a:latin typeface="Times New Roman" panose="02020603050405020304" pitchFamily="18" charset="0"/>
              </a:rPr>
              <a:t>Doubling SNAP benefits was used in some local towns before it became federally recognized </a:t>
            </a:r>
            <a:endParaRPr lang="en-US"/>
          </a:p>
          <a:p>
            <a:endParaRPr lang="en-US"/>
          </a:p>
        </p:txBody>
      </p:sp>
    </p:spTree>
    <p:extLst>
      <p:ext uri="{BB962C8B-B14F-4D97-AF65-F5344CB8AC3E}">
        <p14:creationId xmlns:p14="http://schemas.microsoft.com/office/powerpoint/2010/main" val="291256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When portion size regulations begun, companies got sneaky</a:t>
            </a:r>
          </a:p>
          <a:p>
            <a:endParaRPr lang="en-US"/>
          </a:p>
          <a:p>
            <a:r>
              <a:rPr lang="en-US"/>
              <a:t>2 Ways companies did this:</a:t>
            </a:r>
          </a:p>
          <a:p>
            <a:pPr marL="171450" indent="-171450">
              <a:buFontTx/>
              <a:buChar char="-"/>
            </a:pPr>
            <a:r>
              <a:rPr lang="en-US"/>
              <a:t>Decrease the size of one option while increasing the size of others</a:t>
            </a:r>
          </a:p>
          <a:p>
            <a:pPr marL="400050" lvl="1" indent="-171450">
              <a:buFontTx/>
              <a:buChar char="-"/>
            </a:pPr>
            <a:r>
              <a:rPr lang="en-US"/>
              <a:t>Burger king</a:t>
            </a:r>
          </a:p>
          <a:p>
            <a:pPr marL="400050" lvl="1" indent="-171450">
              <a:buFontTx/>
              <a:buChar char="-"/>
            </a:pPr>
            <a:r>
              <a:rPr lang="en-US"/>
              <a:t>Also introduced quadruple burgers</a:t>
            </a:r>
          </a:p>
          <a:p>
            <a:pPr marL="400050" lvl="1" indent="-171450">
              <a:buFontTx/>
              <a:buChar char="-"/>
            </a:pPr>
            <a:r>
              <a:rPr lang="en-US" err="1"/>
              <a:t>Mcdonalds</a:t>
            </a:r>
            <a:r>
              <a:rPr lang="en-US"/>
              <a:t> was the same way and introduced double big macs</a:t>
            </a:r>
          </a:p>
          <a:p>
            <a:pPr marL="171450" lvl="0" indent="-171450">
              <a:buFontTx/>
              <a:buChar char="-"/>
            </a:pPr>
            <a:r>
              <a:rPr lang="en-US"/>
              <a:t>Smaller portions often costs more</a:t>
            </a:r>
          </a:p>
          <a:p>
            <a:pPr marL="400050" lvl="1" indent="-171450">
              <a:buFontTx/>
              <a:buChar char="-"/>
            </a:pPr>
            <a:r>
              <a:rPr lang="en-US"/>
              <a:t>There was less than a 90cent difference between the larger and smaller big mac, so customers thought oh well might as well get the bigger one</a:t>
            </a:r>
          </a:p>
        </p:txBody>
      </p:sp>
    </p:spTree>
    <p:extLst>
      <p:ext uri="{BB962C8B-B14F-4D97-AF65-F5344CB8AC3E}">
        <p14:creationId xmlns:p14="http://schemas.microsoft.com/office/powerpoint/2010/main" val="1746080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sz="1800" b="0" i="0">
                <a:solidFill>
                  <a:srgbClr val="000000"/>
                </a:solidFill>
                <a:effectLst/>
                <a:latin typeface="Times New Roman" panose="02020603050405020304" pitchFamily="18" charset="0"/>
              </a:rPr>
              <a:t>Coca cola on amazon</a:t>
            </a:r>
          </a:p>
          <a:p>
            <a:pPr marL="285750" indent="-285750">
              <a:buFontTx/>
              <a:buChar char="-"/>
            </a:pPr>
            <a:r>
              <a:rPr lang="en-US" sz="1800" b="0" i="0">
                <a:solidFill>
                  <a:srgbClr val="000000"/>
                </a:solidFill>
                <a:effectLst/>
                <a:latin typeface="Times New Roman" panose="02020603050405020304" pitchFamily="18" charset="0"/>
              </a:rPr>
              <a:t>8oz bottles cost 3 times as much per oz as the 16 oz</a:t>
            </a:r>
          </a:p>
          <a:p>
            <a:pPr marL="285750" indent="-285750">
              <a:buFontTx/>
              <a:buChar char="-"/>
            </a:pPr>
            <a:r>
              <a:rPr lang="en-US" sz="1800" b="0" i="0">
                <a:solidFill>
                  <a:srgbClr val="000000"/>
                </a:solidFill>
                <a:effectLst/>
                <a:latin typeface="Times New Roman" panose="02020603050405020304" pitchFamily="18" charset="0"/>
              </a:rPr>
              <a:t>Nestles quote</a:t>
            </a:r>
          </a:p>
          <a:p>
            <a:endParaRPr lang="en-US" sz="1800" b="0" i="0">
              <a:solidFill>
                <a:srgbClr val="000000"/>
              </a:solidFill>
              <a:effectLst/>
              <a:latin typeface="Times New Roman" panose="02020603050405020304" pitchFamily="18" charset="0"/>
            </a:endParaRPr>
          </a:p>
          <a:p>
            <a:r>
              <a:rPr lang="en-US" sz="1800" b="0" i="0">
                <a:solidFill>
                  <a:srgbClr val="000000"/>
                </a:solidFill>
                <a:effectLst/>
                <a:latin typeface="Times New Roman" panose="02020603050405020304" pitchFamily="18" charset="0"/>
              </a:rPr>
              <a:t>some health departments around the country implanted portion control education programs</a:t>
            </a:r>
          </a:p>
          <a:p>
            <a:r>
              <a:rPr lang="en-US" sz="1800" b="0" i="0">
                <a:solidFill>
                  <a:srgbClr val="000000"/>
                </a:solidFill>
                <a:effectLst/>
                <a:latin typeface="Times New Roman" panose="02020603050405020304" pitchFamily="18" charset="0"/>
              </a:rPr>
              <a:t>New York City’s Board of Health attempted to limit the size of sugary beverages sold to no more than 16 oz</a:t>
            </a:r>
          </a:p>
          <a:p>
            <a:pPr marL="285750" indent="-285750">
              <a:buFontTx/>
              <a:buChar char="-"/>
            </a:pPr>
            <a:r>
              <a:rPr lang="en-US" sz="1800" b="0" i="0">
                <a:solidFill>
                  <a:srgbClr val="000000"/>
                </a:solidFill>
                <a:effectLst/>
                <a:latin typeface="Times New Roman" panose="02020603050405020304" pitchFamily="18" charset="0"/>
              </a:rPr>
              <a:t>did not last long because beverage companies sued the city. </a:t>
            </a:r>
          </a:p>
          <a:p>
            <a:pPr marL="285750" indent="-285750">
              <a:buFontTx/>
              <a:buChar char="-"/>
            </a:pPr>
            <a:r>
              <a:rPr lang="en-US" sz="1800" b="0" i="0">
                <a:solidFill>
                  <a:srgbClr val="000000"/>
                </a:solidFill>
                <a:effectLst/>
                <a:latin typeface="Times New Roman" panose="02020603050405020304" pitchFamily="18" charset="0"/>
              </a:rPr>
              <a:t>In court, the court ruled in the beverages companies’ favor. </a:t>
            </a:r>
          </a:p>
          <a:p>
            <a:pPr marL="285750" indent="-285750">
              <a:buFontTx/>
              <a:buChar char="-"/>
            </a:pPr>
            <a:r>
              <a:rPr lang="en-US" sz="1800" b="0" i="0">
                <a:solidFill>
                  <a:srgbClr val="000000"/>
                </a:solidFill>
                <a:effectLst/>
                <a:latin typeface="Times New Roman" panose="02020603050405020304" pitchFamily="18" charset="0"/>
              </a:rPr>
              <a:t>Voluntary approaches from the food industry to reduce portion sizes or increase incentives for healthier options is unlikely to happen</a:t>
            </a:r>
          </a:p>
          <a:p>
            <a:pPr marL="285750" indent="-285750">
              <a:buFontTx/>
              <a:buChar char="-"/>
            </a:pPr>
            <a:endParaRPr lang="en-US" sz="1800" b="0" i="0">
              <a:solidFill>
                <a:srgbClr val="000000"/>
              </a:solidFill>
              <a:effectLst/>
              <a:latin typeface="Times New Roman" panose="02020603050405020304" pitchFamily="18" charset="0"/>
            </a:endParaRPr>
          </a:p>
          <a:p>
            <a:pPr marL="285750" indent="-285750">
              <a:buFontTx/>
              <a:buChar char="-"/>
            </a:pPr>
            <a:r>
              <a:rPr lang="en-US" sz="1800" b="0" i="0">
                <a:solidFill>
                  <a:srgbClr val="000000"/>
                </a:solidFill>
                <a:effectLst/>
                <a:latin typeface="Times New Roman" panose="02020603050405020304" pitchFamily="18" charset="0"/>
              </a:rPr>
              <a:t>The article concludes by saying that government, food industry, and educators should collaborate to educate the public on portion control and comparing caloric intake of menu items. Placing national policy on food industry to cap the portion sizes of burgers, fries, soda, and other unhealthful items would be an ideal approach.  </a:t>
            </a:r>
            <a:endParaRPr lang="en-US"/>
          </a:p>
        </p:txBody>
      </p:sp>
    </p:spTree>
    <p:extLst>
      <p:ext uri="{BB962C8B-B14F-4D97-AF65-F5344CB8AC3E}">
        <p14:creationId xmlns:p14="http://schemas.microsoft.com/office/powerpoint/2010/main" val="835180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Some companies recognized that they could make a difference in the obesity epidemic</a:t>
            </a:r>
          </a:p>
          <a:p>
            <a:r>
              <a:rPr lang="en-US"/>
              <a:t>- 16 companies joining together to reduce calories</a:t>
            </a:r>
          </a:p>
          <a:p>
            <a:endParaRPr lang="en-US"/>
          </a:p>
          <a:p>
            <a:r>
              <a:rPr lang="en-US"/>
              <a:t>CDC and NHANES both reported that people were consuming less calories during the same time these 16 major food companies were reducing the calories (by serving sizes, offering healthier varieties, or reformulation) </a:t>
            </a:r>
          </a:p>
          <a:p>
            <a:endParaRPr lang="en-US"/>
          </a:p>
          <a:p>
            <a:r>
              <a:rPr lang="en-US"/>
              <a:t>Shows that low calories and less unhealthy items can still make a profit </a:t>
            </a:r>
          </a:p>
        </p:txBody>
      </p:sp>
    </p:spTree>
    <p:extLst>
      <p:ext uri="{BB962C8B-B14F-4D97-AF65-F5344CB8AC3E}">
        <p14:creationId xmlns:p14="http://schemas.microsoft.com/office/powerpoint/2010/main" val="1900520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171450" indent="-171450">
              <a:buFontTx/>
              <a:buChar char="-"/>
            </a:pPr>
            <a:r>
              <a:rPr lang="en-US" b="0" i="0">
                <a:solidFill>
                  <a:srgbClr val="000000"/>
                </a:solidFill>
                <a:effectLst/>
                <a:latin typeface="Times New Roman" panose="02020603050405020304" pitchFamily="18" charset="0"/>
              </a:rPr>
              <a:t>businesses immediately shut down any threats to their profits </a:t>
            </a:r>
            <a:r>
              <a:rPr lang="en-US" b="0" i="0" err="1">
                <a:solidFill>
                  <a:srgbClr val="000000"/>
                </a:solidFill>
                <a:effectLst/>
                <a:latin typeface="Times New Roman" panose="02020603050405020304" pitchFamily="18" charset="0"/>
              </a:rPr>
              <a:t>sooo</a:t>
            </a:r>
            <a:r>
              <a:rPr lang="en-US" b="0" i="0">
                <a:solidFill>
                  <a:srgbClr val="000000"/>
                </a:solidFill>
                <a:effectLst/>
                <a:latin typeface="Times New Roman" panose="02020603050405020304" pitchFamily="18" charset="0"/>
              </a:rPr>
              <a:t> policies regarding obesity are being looked at in combination with other imperatives. </a:t>
            </a:r>
          </a:p>
          <a:p>
            <a:pPr marL="400050" lvl="1" indent="-171450">
              <a:buFontTx/>
              <a:buChar char="-"/>
            </a:pPr>
            <a:r>
              <a:rPr lang="en-US" b="0" i="0">
                <a:solidFill>
                  <a:srgbClr val="000000"/>
                </a:solidFill>
                <a:effectLst/>
                <a:latin typeface="Times New Roman" panose="02020603050405020304" pitchFamily="18" charset="0"/>
              </a:rPr>
              <a:t>Example: to increase physical activity and reduce saturated fat intake</a:t>
            </a:r>
          </a:p>
          <a:p>
            <a:pPr marL="628650" lvl="2" indent="-171450">
              <a:buFontTx/>
              <a:buChar char="-"/>
            </a:pPr>
            <a:r>
              <a:rPr lang="en-US" b="0" i="0">
                <a:solidFill>
                  <a:srgbClr val="000000"/>
                </a:solidFill>
                <a:effectLst/>
                <a:latin typeface="Times New Roman" panose="02020603050405020304" pitchFamily="18" charset="0"/>
              </a:rPr>
              <a:t> policies about climate change, automobile admissions, and nutrition sustainability are being promoted. </a:t>
            </a:r>
          </a:p>
          <a:p>
            <a:pPr marL="628650" lvl="2" indent="-171450">
              <a:buFontTx/>
              <a:buChar char="-"/>
            </a:pPr>
            <a:r>
              <a:rPr lang="en-US" b="0" i="0">
                <a:solidFill>
                  <a:srgbClr val="000000"/>
                </a:solidFill>
                <a:effectLst/>
                <a:latin typeface="Times New Roman" panose="02020603050405020304" pitchFamily="18" charset="0"/>
              </a:rPr>
              <a:t>These policy combinations are seen as promoting biking, walking on sidewalks to commute, and plant-based eating. </a:t>
            </a:r>
          </a:p>
          <a:p>
            <a:pPr marL="400050" lvl="1" indent="-171450">
              <a:buFontTx/>
              <a:buChar char="-"/>
            </a:pPr>
            <a:endParaRPr lang="en-US" b="0" i="0">
              <a:solidFill>
                <a:srgbClr val="000000"/>
              </a:solidFill>
              <a:effectLst/>
              <a:latin typeface="Times New Roman" panose="02020603050405020304" pitchFamily="18" charset="0"/>
            </a:endParaRPr>
          </a:p>
          <a:p>
            <a:pPr marL="171450" lvl="0" indent="-171450">
              <a:buFontTx/>
              <a:buChar char="-"/>
            </a:pPr>
            <a:r>
              <a:rPr lang="en-US" b="0" i="0">
                <a:solidFill>
                  <a:srgbClr val="000000"/>
                </a:solidFill>
                <a:effectLst/>
                <a:latin typeface="Times New Roman" panose="02020603050405020304" pitchFamily="18" charset="0"/>
              </a:rPr>
              <a:t>policy makers struggle to make changes to improve the obesity epidemic because there is not one single cure</a:t>
            </a:r>
          </a:p>
          <a:p>
            <a:pPr marL="400050" lvl="1" indent="-171450">
              <a:buFontTx/>
              <a:buChar char="-"/>
            </a:pPr>
            <a:r>
              <a:rPr lang="en-US" b="0" i="0">
                <a:solidFill>
                  <a:srgbClr val="000000"/>
                </a:solidFill>
                <a:effectLst/>
                <a:latin typeface="Times New Roman" panose="02020603050405020304" pitchFamily="18" charset="0"/>
              </a:rPr>
              <a:t>The argument is this brings more parties to the table to make the change.</a:t>
            </a:r>
          </a:p>
          <a:p>
            <a:pPr marL="400050" lvl="1" indent="-171450">
              <a:buFontTx/>
              <a:buChar char="-"/>
            </a:pPr>
            <a:r>
              <a:rPr lang="en-US" b="0" i="0">
                <a:solidFill>
                  <a:srgbClr val="000000"/>
                </a:solidFill>
                <a:effectLst/>
                <a:latin typeface="Times New Roman" panose="02020603050405020304" pitchFamily="18" charset="0"/>
              </a:rPr>
              <a:t>For example, food industry and physical activity programs have an equal role in promoting weight management. </a:t>
            </a:r>
          </a:p>
          <a:p>
            <a:pPr marL="400050" lvl="1" indent="-171450">
              <a:buFontTx/>
              <a:buChar char="-"/>
            </a:pPr>
            <a:endParaRPr lang="en-US" b="0" i="0">
              <a:solidFill>
                <a:srgbClr val="000000"/>
              </a:solidFill>
              <a:effectLst/>
              <a:latin typeface="Times New Roman" panose="02020603050405020304" pitchFamily="18" charset="0"/>
            </a:endParaRPr>
          </a:p>
          <a:p>
            <a:pPr marL="171450" lvl="0" indent="-171450">
              <a:buFontTx/>
              <a:buChar char="-"/>
            </a:pPr>
            <a:r>
              <a:rPr lang="en-US" b="0" i="0">
                <a:solidFill>
                  <a:srgbClr val="000000"/>
                </a:solidFill>
                <a:effectLst/>
                <a:latin typeface="Times New Roman" panose="02020603050405020304" pitchFamily="18" charset="0"/>
              </a:rPr>
              <a:t>To prevent obesity, individual agencies have a certain threshold for what they are capable of achieving.</a:t>
            </a:r>
            <a:endParaRPr lang="en-US"/>
          </a:p>
        </p:txBody>
      </p:sp>
    </p:spTree>
    <p:extLst>
      <p:ext uri="{BB962C8B-B14F-4D97-AF65-F5344CB8AC3E}">
        <p14:creationId xmlns:p14="http://schemas.microsoft.com/office/powerpoint/2010/main" val="962829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In 2016, FDA required nutrition labels to upgrade the serving sizes</a:t>
            </a:r>
          </a:p>
          <a:p>
            <a:r>
              <a:rPr lang="en-US"/>
              <a:t>- Servings sizes had to reflect the amount people typically consume</a:t>
            </a:r>
          </a:p>
          <a:p>
            <a:r>
              <a:rPr lang="en-US"/>
              <a:t>- Reasoning:  ongoing research linking obesity to diet</a:t>
            </a:r>
          </a:p>
          <a:p>
            <a:pPr marL="171450" indent="-171450">
              <a:buFontTx/>
              <a:buChar char="-"/>
            </a:pPr>
            <a:r>
              <a:rPr lang="en-US"/>
              <a:t>Example:  soda was 8fl oz, but is now 12 </a:t>
            </a:r>
            <a:r>
              <a:rPr lang="en-US" err="1"/>
              <a:t>fl</a:t>
            </a:r>
            <a:r>
              <a:rPr lang="en-US"/>
              <a:t> oz</a:t>
            </a:r>
          </a:p>
          <a:p>
            <a:pPr marL="171450" indent="-171450">
              <a:buFontTx/>
              <a:buChar char="-"/>
            </a:pPr>
            <a:endParaRPr lang="en-US"/>
          </a:p>
          <a:p>
            <a:pPr marL="0" indent="0">
              <a:buFontTx/>
              <a:buNone/>
            </a:pPr>
            <a:r>
              <a:rPr lang="en-US"/>
              <a:t>By 2020, FDA required all trans fats to be removed from the marketplace </a:t>
            </a:r>
          </a:p>
          <a:p>
            <a:pPr marL="0" indent="0">
              <a:buFontTx/>
              <a:buNone/>
            </a:pPr>
            <a:endParaRPr lang="en-US"/>
          </a:p>
          <a:p>
            <a:pPr marL="0" indent="0">
              <a:buFontTx/>
              <a:buNone/>
            </a:pPr>
            <a:r>
              <a:rPr lang="en-US" b="0" i="0">
                <a:solidFill>
                  <a:srgbClr val="000000"/>
                </a:solidFill>
                <a:effectLst/>
                <a:latin typeface="Times New Roman" panose="02020603050405020304" pitchFamily="18" charset="0"/>
              </a:rPr>
              <a:t>In response to data finding that one third of calories per day by Americans are eaten away from home, the FDA set two laws in place. </a:t>
            </a:r>
          </a:p>
          <a:p>
            <a:pPr marL="171450" indent="-171450">
              <a:buFontTx/>
              <a:buChar char="-"/>
            </a:pPr>
            <a:r>
              <a:rPr lang="en-US" b="0" i="0">
                <a:solidFill>
                  <a:srgbClr val="000000"/>
                </a:solidFill>
                <a:effectLst/>
                <a:latin typeface="Times New Roman" panose="02020603050405020304" pitchFamily="18" charset="0"/>
              </a:rPr>
              <a:t>First, restaurants with 20 or more locations were required to list calorie information on menus. </a:t>
            </a:r>
          </a:p>
          <a:p>
            <a:pPr marL="171450" indent="-171450">
              <a:buFontTx/>
              <a:buChar char="-"/>
            </a:pPr>
            <a:r>
              <a:rPr lang="en-US" b="0" i="0">
                <a:solidFill>
                  <a:srgbClr val="000000"/>
                </a:solidFill>
                <a:effectLst/>
                <a:latin typeface="Times New Roman" panose="02020603050405020304" pitchFamily="18" charset="0"/>
              </a:rPr>
              <a:t>Second, vending machine operators with at least 20 vending machines needed to disclose calorie information on the items sold.</a:t>
            </a:r>
          </a:p>
          <a:p>
            <a:pPr marL="171450" indent="-171450">
              <a:buFontTx/>
              <a:buChar char="-"/>
            </a:pPr>
            <a:endParaRPr lang="en-US" b="0" i="0">
              <a:solidFill>
                <a:srgbClr val="000000"/>
              </a:solidFill>
              <a:effectLst/>
              <a:latin typeface="Times New Roman" panose="02020603050405020304" pitchFamily="18" charset="0"/>
            </a:endParaRPr>
          </a:p>
          <a:p>
            <a:pPr marL="0" indent="0">
              <a:buFontTx/>
              <a:buNone/>
            </a:pPr>
            <a:r>
              <a:rPr lang="en-US" b="0" i="0">
                <a:solidFill>
                  <a:srgbClr val="000000"/>
                </a:solidFill>
                <a:effectLst/>
                <a:latin typeface="Times New Roman" panose="02020603050405020304" pitchFamily="18" charset="0"/>
              </a:rPr>
              <a:t>FDA updated the definition of the word “healthy” for companies to be able to use </a:t>
            </a:r>
          </a:p>
          <a:p>
            <a:pPr marL="171450" indent="-171450">
              <a:buFontTx/>
              <a:buChar char="-"/>
            </a:pPr>
            <a:r>
              <a:rPr lang="en-US" b="0" i="0">
                <a:solidFill>
                  <a:srgbClr val="000000"/>
                </a:solidFill>
                <a:effectLst/>
                <a:latin typeface="Times New Roman" panose="02020603050405020304" pitchFamily="18" charset="0"/>
              </a:rPr>
              <a:t>Now reflects dietary guidelines</a:t>
            </a:r>
          </a:p>
          <a:p>
            <a:pPr marL="171450" indent="-171450">
              <a:buFontTx/>
              <a:buChar char="-"/>
            </a:pPr>
            <a:r>
              <a:rPr lang="en-US" b="0" i="0">
                <a:solidFill>
                  <a:srgbClr val="000000"/>
                </a:solidFill>
                <a:effectLst/>
                <a:latin typeface="Times New Roman" panose="02020603050405020304" pitchFamily="18" charset="0"/>
              </a:rPr>
              <a:t>Distinguishes desirable and undesirable fats</a:t>
            </a:r>
          </a:p>
          <a:p>
            <a:pPr marL="171450" indent="-171450">
              <a:buFontTx/>
              <a:buChar char="-"/>
            </a:pPr>
            <a:r>
              <a:rPr lang="en-US" b="0" i="0">
                <a:solidFill>
                  <a:srgbClr val="000000"/>
                </a:solidFill>
                <a:effectLst/>
                <a:latin typeface="Times New Roman" panose="02020603050405020304" pitchFamily="18" charset="0"/>
              </a:rPr>
              <a:t>Must have a specific amount of Daily Value for at least one of the major food groups</a:t>
            </a:r>
          </a:p>
        </p:txBody>
      </p:sp>
    </p:spTree>
    <p:extLst>
      <p:ext uri="{BB962C8B-B14F-4D97-AF65-F5344CB8AC3E}">
        <p14:creationId xmlns:p14="http://schemas.microsoft.com/office/powerpoint/2010/main" val="144601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This little green check that indicated it was a ”healthier” item was funded by 14 companies</a:t>
            </a:r>
          </a:p>
          <a:p>
            <a:r>
              <a:rPr lang="en-US"/>
              <a:t>The FDA quickly addressed their use of the term because it did not meet DGA</a:t>
            </a:r>
          </a:p>
          <a:p>
            <a:r>
              <a:rPr lang="en-US"/>
              <a:t>Requirements to use “healthier”</a:t>
            </a:r>
          </a:p>
          <a:p>
            <a:pPr marL="171450" indent="-171450">
              <a:buFontTx/>
              <a:buChar char="-"/>
            </a:pPr>
            <a:r>
              <a:rPr lang="en-US"/>
              <a:t>Lower in fat, sodium sugar</a:t>
            </a:r>
          </a:p>
          <a:p>
            <a:pPr marL="171450" indent="-171450">
              <a:buFontTx/>
              <a:buChar char="-"/>
            </a:pPr>
            <a:r>
              <a:rPr lang="en-US"/>
              <a:t>Higher in vitamins and minerals</a:t>
            </a:r>
          </a:p>
          <a:p>
            <a:pPr marL="171450" indent="-171450">
              <a:buFontTx/>
              <a:buChar char="-"/>
            </a:pPr>
            <a:r>
              <a:rPr lang="en-US"/>
              <a:t>BUT offset with adding less healthy components</a:t>
            </a:r>
          </a:p>
          <a:p>
            <a:pPr marL="0" indent="0">
              <a:buFontTx/>
              <a:buNone/>
            </a:pPr>
            <a:endParaRPr lang="en-US"/>
          </a:p>
          <a:p>
            <a:pPr marL="0" indent="0">
              <a:buFontTx/>
              <a:buNone/>
            </a:pPr>
            <a:r>
              <a:rPr lang="en-US"/>
              <a:t>Example: this fudge </a:t>
            </a:r>
            <a:r>
              <a:rPr lang="en-US" err="1"/>
              <a:t>popscicle</a:t>
            </a:r>
            <a:r>
              <a:rPr lang="en-US"/>
              <a:t> was marketed to be ”low fat” but that’s because it was 60 calories, and every calorie came from one of the three added sugars that the </a:t>
            </a:r>
            <a:r>
              <a:rPr lang="en-US" err="1"/>
              <a:t>sicle</a:t>
            </a:r>
            <a:r>
              <a:rPr lang="en-US"/>
              <a:t> was made of</a:t>
            </a:r>
          </a:p>
          <a:p>
            <a:endParaRPr lang="en-US"/>
          </a:p>
          <a:p>
            <a:r>
              <a:rPr lang="en-US"/>
              <a:t>{ “You’re rushing around, you’re trying to think about healthy eating for your kids and you have a choice between a doughnut and a cereal,” Dr. Kennedy said, evoking a hypothetical parent in the supermarket. “So Froot Loops is a better choice.”</a:t>
            </a:r>
          </a:p>
          <a:p>
            <a:r>
              <a:rPr lang="en-US"/>
              <a:t>Froot Loops qualifies for the label because it meets standards set by the Smart Choices Program for fiber and Vitamins A and C, and because it does not exceed limits on fat, sodium and sugar. It contains the maximum amount of sugar allowed under the program for cereals, 12 grams per serving, which in the case of Froot Loops is 41 percent of the product, measured by weight. That is more sugar than in many popular brands of cookies } </a:t>
            </a:r>
            <a:endParaRPr lang="en-US">
              <a:cs typeface="Calibri"/>
            </a:endParaRPr>
          </a:p>
          <a:p>
            <a:endParaRPr lang="en-US">
              <a:cs typeface="Calibri"/>
            </a:endParaRPr>
          </a:p>
        </p:txBody>
      </p:sp>
    </p:spTree>
    <p:extLst>
      <p:ext uri="{BB962C8B-B14F-4D97-AF65-F5344CB8AC3E}">
        <p14:creationId xmlns:p14="http://schemas.microsoft.com/office/powerpoint/2010/main" val="1258318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McDonald’s claimed that their food can be a part of anyone’s healthy daily diet</a:t>
            </a:r>
          </a:p>
          <a:p>
            <a:r>
              <a:rPr lang="en-US"/>
              <a:t>Unable to proceed because no evidence showing that McDonalds was the primary reason the children became obese and was mcd responsible for the misrepresentation or was is the consumers</a:t>
            </a:r>
          </a:p>
          <a:p>
            <a:endParaRPr lang="en-US"/>
          </a:p>
          <a:p>
            <a:endParaRPr lang="en-US"/>
          </a:p>
        </p:txBody>
      </p:sp>
    </p:spTree>
    <p:extLst>
      <p:ext uri="{BB962C8B-B14F-4D97-AF65-F5344CB8AC3E}">
        <p14:creationId xmlns:p14="http://schemas.microsoft.com/office/powerpoint/2010/main" val="1026089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New law in England as of fall of 2022</a:t>
            </a:r>
          </a:p>
          <a:p>
            <a:pPr marL="171450" indent="-171450">
              <a:buFontTx/>
              <a:buChar char="-"/>
            </a:pPr>
            <a:r>
              <a:rPr lang="en-US"/>
              <a:t>Only allow </a:t>
            </a:r>
            <a:r>
              <a:rPr lang="en-US" err="1"/>
              <a:t>commericals</a:t>
            </a:r>
            <a:r>
              <a:rPr lang="en-US"/>
              <a:t> of food and beverages that are high in fat, sugar, sodium to be aired between 9pm and 5:30 am</a:t>
            </a:r>
          </a:p>
          <a:p>
            <a:pPr marL="171450" indent="-171450">
              <a:buFontTx/>
              <a:buChar char="-"/>
            </a:pPr>
            <a:r>
              <a:rPr lang="en-US"/>
              <a:t>Only allow these items to be in certain parts of the grocery store</a:t>
            </a:r>
          </a:p>
        </p:txBody>
      </p:sp>
    </p:spTree>
    <p:extLst>
      <p:ext uri="{BB962C8B-B14F-4D97-AF65-F5344CB8AC3E}">
        <p14:creationId xmlns:p14="http://schemas.microsoft.com/office/powerpoint/2010/main" val="499882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b="0" i="0">
                <a:solidFill>
                  <a:srgbClr val="000000"/>
                </a:solidFill>
                <a:effectLst/>
                <a:latin typeface="Times New Roman" panose="02020603050405020304" pitchFamily="18" charset="0"/>
              </a:rPr>
              <a:t>Prior to 2004, the motives of the World Health’s Organization response to food was to ensure hunger and malnutrition was limited.</a:t>
            </a:r>
          </a:p>
          <a:p>
            <a:r>
              <a:rPr lang="en-US" b="0" i="0">
                <a:solidFill>
                  <a:srgbClr val="000000"/>
                </a:solidFill>
                <a:effectLst/>
                <a:latin typeface="Times New Roman" panose="02020603050405020304" pitchFamily="18" charset="0"/>
              </a:rPr>
              <a:t>In May 2004, the WHO’s Global Strategy addressed chronic disease related to obesity throughout the world. </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Some countries took initiatives to set laws to reduce childhood obesity.</a:t>
            </a:r>
          </a:p>
          <a:p>
            <a:r>
              <a:rPr lang="en-US" b="0" i="0">
                <a:solidFill>
                  <a:srgbClr val="000000"/>
                </a:solidFill>
                <a:effectLst/>
                <a:latin typeface="Times New Roman" panose="02020603050405020304" pitchFamily="18" charset="0"/>
              </a:rPr>
              <a:t>Examples include:</a:t>
            </a:r>
          </a:p>
          <a:p>
            <a:pPr marL="171450" indent="-171450">
              <a:buFontTx/>
              <a:buChar char="-"/>
            </a:pPr>
            <a:r>
              <a:rPr lang="en-US" b="0" i="0">
                <a:solidFill>
                  <a:srgbClr val="000000"/>
                </a:solidFill>
                <a:effectLst/>
                <a:latin typeface="Times New Roman" panose="02020603050405020304" pitchFamily="18" charset="0"/>
              </a:rPr>
              <a:t>Norway prohibiting marketing strategies that are unfair to consumers</a:t>
            </a:r>
          </a:p>
          <a:p>
            <a:pPr marL="171450" indent="-171450">
              <a:buFontTx/>
              <a:buChar char="-"/>
            </a:pPr>
            <a:r>
              <a:rPr lang="en-US" b="0" i="0">
                <a:solidFill>
                  <a:srgbClr val="000000"/>
                </a:solidFill>
                <a:effectLst/>
                <a:latin typeface="Times New Roman" panose="02020603050405020304" pitchFamily="18" charset="0"/>
              </a:rPr>
              <a:t>Quebec’s Consumer Protection Act prohibits commercial advertising to children under the age of 13</a:t>
            </a:r>
          </a:p>
          <a:p>
            <a:pPr marL="171450" indent="-171450">
              <a:buFontTx/>
              <a:buChar char="-"/>
            </a:pPr>
            <a:r>
              <a:rPr lang="en-US" b="0" i="0">
                <a:solidFill>
                  <a:srgbClr val="000000"/>
                </a:solidFill>
                <a:effectLst/>
                <a:latin typeface="Times New Roman" panose="02020603050405020304" pitchFamily="18" charset="0"/>
              </a:rPr>
              <a:t>British Office of Communications setting time limits for advertising.</a:t>
            </a:r>
          </a:p>
          <a:p>
            <a:pPr marL="171450" indent="-171450">
              <a:buFontTx/>
              <a:buChar char="-"/>
            </a:pPr>
            <a:r>
              <a:rPr lang="en-US" b="0" i="0">
                <a:solidFill>
                  <a:srgbClr val="000000"/>
                </a:solidFill>
                <a:effectLst/>
                <a:latin typeface="Times New Roman" panose="02020603050405020304" pitchFamily="18" charset="0"/>
              </a:rPr>
              <a:t> in 2008, the Board of Health in New York City requires that food items must contain less than 0.5 grams of trans fat per serving </a:t>
            </a:r>
            <a:endParaRPr lang="en-US"/>
          </a:p>
        </p:txBody>
      </p:sp>
    </p:spTree>
    <p:extLst>
      <p:ext uri="{BB962C8B-B14F-4D97-AF65-F5344CB8AC3E}">
        <p14:creationId xmlns:p14="http://schemas.microsoft.com/office/powerpoint/2010/main" val="2534981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cs typeface="Calibri"/>
              </a:rPr>
              <a:t>1950: international foods</a:t>
            </a:r>
          </a:p>
          <a:p>
            <a:pPr marL="171450" indent="-171450">
              <a:buFontTx/>
              <a:buChar char="-"/>
            </a:pPr>
            <a:r>
              <a:rPr lang="en-US" b="0" i="0">
                <a:solidFill>
                  <a:srgbClr val="000000"/>
                </a:solidFill>
                <a:effectLst/>
                <a:latin typeface="Times New Roman" panose="02020603050405020304" pitchFamily="18" charset="0"/>
              </a:rPr>
              <a:t>After World War II, there was a growth in international foods from men who included more diverse food in their diet when serving abroad. </a:t>
            </a:r>
          </a:p>
          <a:p>
            <a:pPr marL="171450" indent="-171450">
              <a:buFontTx/>
              <a:buChar char="-"/>
            </a:pPr>
            <a:r>
              <a:rPr lang="en-US" b="0" i="0">
                <a:solidFill>
                  <a:srgbClr val="000000"/>
                </a:solidFill>
                <a:effectLst/>
                <a:latin typeface="Times New Roman" panose="02020603050405020304" pitchFamily="18" charset="0"/>
              </a:rPr>
              <a:t>Before this point in history, international food in the American supermarkets was limited to canned chow </a:t>
            </a:r>
            <a:r>
              <a:rPr lang="en-US" b="0" i="0" err="1">
                <a:solidFill>
                  <a:srgbClr val="000000"/>
                </a:solidFill>
                <a:effectLst/>
                <a:latin typeface="Times New Roman" panose="02020603050405020304" pitchFamily="18" charset="0"/>
              </a:rPr>
              <a:t>mein</a:t>
            </a:r>
            <a:r>
              <a:rPr lang="en-US" b="0" i="0">
                <a:solidFill>
                  <a:srgbClr val="000000"/>
                </a:solidFill>
                <a:effectLst/>
                <a:latin typeface="Times New Roman" panose="02020603050405020304" pitchFamily="18" charset="0"/>
              </a:rPr>
              <a:t> and spaghetti with pasta sauce.</a:t>
            </a:r>
            <a:endParaRPr lang="en-US">
              <a:cs typeface="Calibri"/>
            </a:endParaRPr>
          </a:p>
          <a:p>
            <a:endParaRPr lang="en-US">
              <a:cs typeface="Calibri"/>
            </a:endParaRPr>
          </a:p>
          <a:p>
            <a:r>
              <a:rPr lang="en-US">
                <a:cs typeface="Calibri"/>
              </a:rPr>
              <a:t>1950: conveyer belt to speed up checking out</a:t>
            </a:r>
          </a:p>
          <a:p>
            <a:r>
              <a:rPr lang="en-US">
                <a:cs typeface="Calibri"/>
              </a:rPr>
              <a:t>- Plastic film for meat packaging, convenience, instead of butcher wrapping</a:t>
            </a:r>
          </a:p>
          <a:p>
            <a:endParaRPr lang="en-US">
              <a:cs typeface="Calibri"/>
            </a:endParaRPr>
          </a:p>
          <a:p>
            <a:r>
              <a:rPr lang="en-US">
                <a:cs typeface="Calibri"/>
              </a:rPr>
              <a:t>1952: bar code was invented, but technology to scan it was unsuccessful</a:t>
            </a:r>
          </a:p>
          <a:p>
            <a:endParaRPr lang="en-US">
              <a:cs typeface="Calibri"/>
            </a:endParaRPr>
          </a:p>
          <a:p>
            <a:r>
              <a:rPr lang="en-US">
                <a:cs typeface="Calibri"/>
              </a:rPr>
              <a:t>1950s: Swansons frozen chicken pot pie sold 5000 units its first year to 10 million its second year</a:t>
            </a:r>
          </a:p>
          <a:p>
            <a:endParaRPr lang="en-US"/>
          </a:p>
          <a:p>
            <a:r>
              <a:rPr lang="en-US"/>
              <a:t>1960s:  customer loyalty trading systems, but government resistance </a:t>
            </a:r>
          </a:p>
          <a:p>
            <a:pPr marL="171450" indent="-171450">
              <a:buFontTx/>
              <a:buChar char="-"/>
            </a:pPr>
            <a:r>
              <a:rPr lang="en-US"/>
              <a:t>Placed taxes on them </a:t>
            </a:r>
          </a:p>
          <a:p>
            <a:pPr marL="171450" indent="-171450">
              <a:buFontTx/>
              <a:buChar char="-"/>
            </a:pPr>
            <a:r>
              <a:rPr lang="en-US"/>
              <a:t>Grocery prices raised</a:t>
            </a:r>
          </a:p>
          <a:p>
            <a:pPr marL="171450" indent="-171450">
              <a:buFontTx/>
              <a:buChar char="-"/>
            </a:pPr>
            <a:endParaRPr lang="en-US"/>
          </a:p>
          <a:p>
            <a:pPr marL="0" indent="0">
              <a:buFontTx/>
              <a:buNone/>
            </a:pPr>
            <a:r>
              <a:rPr lang="en-US"/>
              <a:t>1967: Trader Joe’s</a:t>
            </a:r>
          </a:p>
          <a:p>
            <a:pPr marL="0" indent="0">
              <a:buFontTx/>
              <a:buNone/>
            </a:pPr>
            <a:r>
              <a:rPr lang="en-US"/>
              <a:t>- Unique because private label goods</a:t>
            </a:r>
          </a:p>
          <a:p>
            <a:pPr marL="171450" indent="-171450">
              <a:buFontTx/>
              <a:buChar char="-"/>
            </a:pPr>
            <a:r>
              <a:rPr lang="en-US"/>
              <a:t>rotating items enticed customers to keep coming back</a:t>
            </a:r>
          </a:p>
          <a:p>
            <a:pPr marL="171450" indent="-171450">
              <a:buFontTx/>
              <a:buChar char="-"/>
            </a:pPr>
            <a:endParaRPr lang="en-US"/>
          </a:p>
          <a:p>
            <a:pPr marL="0" indent="0">
              <a:buFontTx/>
              <a:buNone/>
            </a:pPr>
            <a:r>
              <a:rPr lang="en-US"/>
              <a:t>1972: 24/7 operation</a:t>
            </a:r>
          </a:p>
          <a:p>
            <a:pPr marL="171450" indent="-171450">
              <a:buFontTx/>
              <a:buChar char="-"/>
            </a:pPr>
            <a:r>
              <a:rPr lang="en-US"/>
              <a:t>More people had cars and more stores were opening</a:t>
            </a:r>
          </a:p>
          <a:p>
            <a:pPr marL="171450" indent="-171450">
              <a:buFontTx/>
              <a:buChar char="-"/>
            </a:pPr>
            <a:r>
              <a:rPr lang="en-US"/>
              <a:t>Had to compete however they could</a:t>
            </a:r>
          </a:p>
          <a:p>
            <a:pPr marL="171450" indent="-171450">
              <a:buFontTx/>
              <a:buChar char="-"/>
            </a:pPr>
            <a:r>
              <a:rPr lang="en-US" b="0" i="0">
                <a:solidFill>
                  <a:srgbClr val="000000"/>
                </a:solidFill>
                <a:effectLst/>
                <a:latin typeface="Times New Roman" panose="02020603050405020304" pitchFamily="18" charset="0"/>
              </a:rPr>
              <a:t>most stores in the 1950’s were only open 9 a.m. – 5 p.m. Monday through Friday. I</a:t>
            </a:r>
          </a:p>
          <a:p>
            <a:pPr marL="171450" indent="-171450">
              <a:buFontTx/>
              <a:buChar char="-"/>
            </a:pPr>
            <a:r>
              <a:rPr lang="en-US" b="0" i="0">
                <a:solidFill>
                  <a:srgbClr val="000000"/>
                </a:solidFill>
                <a:effectLst/>
                <a:latin typeface="Times New Roman" panose="02020603050405020304" pitchFamily="18" charset="0"/>
              </a:rPr>
              <a:t>By 1972, 4% of supermarkets in the United States were open 24/7. </a:t>
            </a:r>
          </a:p>
          <a:p>
            <a:pPr marL="171450" indent="-171450">
              <a:buFontTx/>
              <a:buChar char="-"/>
            </a:pPr>
            <a:r>
              <a:rPr lang="en-US" b="0" i="0">
                <a:solidFill>
                  <a:srgbClr val="000000"/>
                </a:solidFill>
                <a:effectLst/>
                <a:latin typeface="Times New Roman" panose="02020603050405020304" pitchFamily="18" charset="0"/>
              </a:rPr>
              <a:t>This was a costly change for businesses, but customers enjoyed the loyalty of knowing they can run in the store at anytime of day </a:t>
            </a:r>
          </a:p>
          <a:p>
            <a:pPr marL="171450" indent="-171450">
              <a:buFontTx/>
              <a:buChar char="-"/>
            </a:pPr>
            <a:endParaRPr lang="en-US" b="0" i="0">
              <a:solidFill>
                <a:srgbClr val="000000"/>
              </a:solidFill>
              <a:effectLst/>
              <a:latin typeface="Times New Roman" panose="02020603050405020304" pitchFamily="18" charset="0"/>
            </a:endParaRPr>
          </a:p>
          <a:p>
            <a:pPr marL="0" indent="0">
              <a:buFontTx/>
              <a:buNone/>
            </a:pPr>
            <a:r>
              <a:rPr lang="en-US" b="0" i="0">
                <a:solidFill>
                  <a:srgbClr val="000000"/>
                </a:solidFill>
                <a:effectLst/>
                <a:latin typeface="Times New Roman" panose="02020603050405020304" pitchFamily="18" charset="0"/>
              </a:rPr>
              <a:t>1974: Price Scanner</a:t>
            </a:r>
          </a:p>
          <a:p>
            <a:pPr marL="171450" indent="-171450">
              <a:buFontTx/>
              <a:buChar char="-"/>
            </a:pPr>
            <a:r>
              <a:rPr lang="en-US" b="0" i="0">
                <a:solidFill>
                  <a:srgbClr val="000000"/>
                </a:solidFill>
                <a:effectLst/>
                <a:latin typeface="Times New Roman" panose="02020603050405020304" pitchFamily="18" charset="0"/>
              </a:rPr>
              <a:t>Able to scan bar codes</a:t>
            </a:r>
          </a:p>
          <a:p>
            <a:pPr marL="171450" indent="-171450">
              <a:buFontTx/>
              <a:buChar char="-"/>
            </a:pPr>
            <a:r>
              <a:rPr lang="en-US" b="0" i="0">
                <a:solidFill>
                  <a:srgbClr val="000000"/>
                </a:solidFill>
                <a:effectLst/>
                <a:latin typeface="Times New Roman" panose="02020603050405020304" pitchFamily="18" charset="0"/>
              </a:rPr>
              <a:t>Wrigley’s juicy fruit gum was the first item scanned </a:t>
            </a:r>
          </a:p>
          <a:p>
            <a:pPr marL="171450" indent="-171450">
              <a:buFontTx/>
              <a:buChar char="-"/>
            </a:pPr>
            <a:endParaRPr lang="en-US" b="0" i="0">
              <a:solidFill>
                <a:srgbClr val="000000"/>
              </a:solidFill>
              <a:effectLst/>
              <a:latin typeface="Times New Roman" panose="02020603050405020304" pitchFamily="18" charset="0"/>
            </a:endParaRPr>
          </a:p>
          <a:p>
            <a:pPr marL="0" indent="0">
              <a:buFontTx/>
              <a:buNone/>
            </a:pPr>
            <a:r>
              <a:rPr lang="en-US" b="0" i="0">
                <a:solidFill>
                  <a:srgbClr val="000000"/>
                </a:solidFill>
                <a:effectLst/>
                <a:latin typeface="Times New Roman" panose="02020603050405020304" pitchFamily="18" charset="0"/>
              </a:rPr>
              <a:t>1976: Costco</a:t>
            </a:r>
          </a:p>
          <a:p>
            <a:pPr marL="285750" indent="-285750">
              <a:buFontTx/>
              <a:buChar char="-"/>
            </a:pPr>
            <a:r>
              <a:rPr lang="en-US" sz="1800" b="0" i="0">
                <a:solidFill>
                  <a:srgbClr val="000000"/>
                </a:solidFill>
                <a:effectLst/>
                <a:latin typeface="Times New Roman" panose="02020603050405020304" pitchFamily="18" charset="0"/>
              </a:rPr>
              <a:t>started off as a way to sell items to small businesses, but when they noticed that they were making a profit off of small businesses purchasing items in bulk, they decided to open the doors to members for familial settings. </a:t>
            </a:r>
          </a:p>
          <a:p>
            <a:pPr marL="171450" indent="-171450">
              <a:buFontTx/>
              <a:buChar char="-"/>
            </a:pPr>
            <a:endParaRPr lang="en-US" sz="1800" b="0" i="0">
              <a:solidFill>
                <a:srgbClr val="000000"/>
              </a:solidFill>
              <a:effectLst/>
              <a:latin typeface="Times New Roman" panose="02020603050405020304" pitchFamily="18" charset="0"/>
            </a:endParaRPr>
          </a:p>
          <a:p>
            <a:pPr marL="0" indent="0">
              <a:buFontTx/>
              <a:buNone/>
            </a:pPr>
            <a:r>
              <a:rPr lang="en-US" sz="1800" b="0" i="0">
                <a:solidFill>
                  <a:srgbClr val="000000"/>
                </a:solidFill>
                <a:effectLst/>
                <a:latin typeface="Times New Roman" panose="02020603050405020304" pitchFamily="18" charset="0"/>
              </a:rPr>
              <a:t>1980: Whole Foods opens</a:t>
            </a:r>
          </a:p>
          <a:p>
            <a:pPr marL="285750" indent="-285750">
              <a:buFontTx/>
              <a:buChar char="-"/>
            </a:pPr>
            <a:r>
              <a:rPr lang="en-US" sz="1800" b="0" i="0">
                <a:solidFill>
                  <a:srgbClr val="000000"/>
                </a:solidFill>
                <a:effectLst/>
                <a:latin typeface="Times New Roman" panose="02020603050405020304" pitchFamily="18" charset="0"/>
              </a:rPr>
              <a:t>Markets the word organic</a:t>
            </a:r>
          </a:p>
          <a:p>
            <a:pPr marL="171450" indent="-171450">
              <a:buFontTx/>
              <a:buChar char="-"/>
            </a:pPr>
            <a:r>
              <a:rPr lang="en-US" sz="1800" b="0" i="0">
                <a:solidFill>
                  <a:srgbClr val="000000"/>
                </a:solidFill>
                <a:effectLst/>
                <a:latin typeface="Times New Roman" panose="02020603050405020304" pitchFamily="18" charset="0"/>
              </a:rPr>
              <a:t>Organic is not a regulated term until 2002</a:t>
            </a:r>
          </a:p>
          <a:p>
            <a:pPr marL="171450" indent="-171450">
              <a:buFontTx/>
              <a:buChar char="-"/>
            </a:pPr>
            <a:endParaRPr lang="en-US" sz="1800" b="0" i="0">
              <a:solidFill>
                <a:srgbClr val="000000"/>
              </a:solidFill>
              <a:effectLst/>
              <a:latin typeface="Times New Roman" panose="02020603050405020304" pitchFamily="18" charset="0"/>
            </a:endParaRPr>
          </a:p>
          <a:p>
            <a:pPr marL="0" indent="0">
              <a:buFontTx/>
              <a:buNone/>
            </a:pPr>
            <a:r>
              <a:rPr lang="en-US" sz="1800" b="0" i="0">
                <a:solidFill>
                  <a:srgbClr val="000000"/>
                </a:solidFill>
                <a:effectLst/>
                <a:latin typeface="Times New Roman" panose="02020603050405020304" pitchFamily="18" charset="0"/>
              </a:rPr>
              <a:t>1989: peapod</a:t>
            </a:r>
          </a:p>
          <a:p>
            <a:pPr marL="0" indent="0">
              <a:buFontTx/>
              <a:buNone/>
            </a:pPr>
            <a:r>
              <a:rPr lang="en-US" sz="1800" b="0" i="0">
                <a:solidFill>
                  <a:srgbClr val="000000"/>
                </a:solidFill>
                <a:effectLst/>
                <a:latin typeface="Times New Roman" panose="02020603050405020304" pitchFamily="18" charset="0"/>
              </a:rPr>
              <a:t>- First online grocery shopping</a:t>
            </a:r>
            <a:endParaRPr lang="en-US"/>
          </a:p>
          <a:p>
            <a:r>
              <a:rPr lang="en-US">
                <a:cs typeface="Calibri"/>
              </a:rPr>
              <a:t>Easy open ring introduced first on spam</a:t>
            </a:r>
          </a:p>
        </p:txBody>
      </p:sp>
    </p:spTree>
    <p:extLst>
      <p:ext uri="{BB962C8B-B14F-4D97-AF65-F5344CB8AC3E}">
        <p14:creationId xmlns:p14="http://schemas.microsoft.com/office/powerpoint/2010/main" val="3691913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171450" indent="-171450">
              <a:buFontTx/>
              <a:buChar char="-"/>
            </a:pPr>
            <a:r>
              <a:rPr lang="en-US"/>
              <a:t>Study on the difference between religious men and religious women</a:t>
            </a:r>
          </a:p>
          <a:p>
            <a:pPr marL="400050" lvl="1" indent="-171450">
              <a:buFontTx/>
              <a:buChar char="-"/>
            </a:pPr>
            <a:r>
              <a:rPr lang="en-US" b="0" i="0">
                <a:solidFill>
                  <a:srgbClr val="000000"/>
                </a:solidFill>
                <a:effectLst/>
                <a:latin typeface="Times New Roman" panose="02020603050405020304" pitchFamily="18" charset="0"/>
              </a:rPr>
              <a:t>women who participate in religious activities were more likely to become obese than women who did not participate in religious activities</a:t>
            </a:r>
          </a:p>
          <a:p>
            <a:pPr marL="400050" lvl="1" indent="-171450">
              <a:buFontTx/>
              <a:buChar char="-"/>
            </a:pPr>
            <a:r>
              <a:rPr lang="en-US" b="0" i="0">
                <a:solidFill>
                  <a:srgbClr val="000000"/>
                </a:solidFill>
                <a:effectLst/>
                <a:latin typeface="Times New Roman" panose="02020603050405020304" pitchFamily="18" charset="0"/>
              </a:rPr>
              <a:t>men who were religious were less likely to become obese. </a:t>
            </a:r>
          </a:p>
          <a:p>
            <a:pPr marL="400050" lvl="1" indent="-171450">
              <a:buFontTx/>
              <a:buChar char="-"/>
            </a:pPr>
            <a:r>
              <a:rPr lang="en-US" b="0" i="0">
                <a:solidFill>
                  <a:srgbClr val="000000"/>
                </a:solidFill>
                <a:effectLst/>
                <a:latin typeface="Times New Roman" panose="02020603050405020304" pitchFamily="18" charset="0"/>
              </a:rPr>
              <a:t>Authors state “This means that men may be turning to religion, instead of food, as a form of comfort and through this avoiding obesity”</a:t>
            </a:r>
          </a:p>
          <a:p>
            <a:pPr marL="400050" lvl="1" indent="-171450">
              <a:buFontTx/>
              <a:buChar char="-"/>
            </a:pPr>
            <a:endParaRPr lang="en-US" b="0" i="0">
              <a:solidFill>
                <a:srgbClr val="000000"/>
              </a:solidFill>
              <a:effectLst/>
              <a:latin typeface="Times New Roman" panose="02020603050405020304" pitchFamily="18" charset="0"/>
            </a:endParaRPr>
          </a:p>
          <a:p>
            <a:pPr marL="0" lvl="0" indent="0">
              <a:buFontTx/>
              <a:buNone/>
            </a:pPr>
            <a:r>
              <a:rPr lang="en-US" b="0" i="0">
                <a:solidFill>
                  <a:srgbClr val="000000"/>
                </a:solidFill>
                <a:effectLst/>
                <a:latin typeface="Times New Roman" panose="02020603050405020304" pitchFamily="18" charset="0"/>
              </a:rPr>
              <a:t>Study on Christians that live in Texas</a:t>
            </a:r>
          </a:p>
          <a:p>
            <a:pPr marL="0" lvl="0" indent="0">
              <a:buFontTx/>
              <a:buNone/>
            </a:pPr>
            <a:r>
              <a:rPr lang="en-US" b="0" i="0">
                <a:solidFill>
                  <a:srgbClr val="000000"/>
                </a:solidFill>
                <a:effectLst/>
                <a:latin typeface="Times New Roman" panose="02020603050405020304" pitchFamily="18" charset="0"/>
              </a:rPr>
              <a:t>- presented a verse that described the body as a human temple</a:t>
            </a:r>
          </a:p>
          <a:p>
            <a:pPr marL="171450" lvl="0" indent="-171450">
              <a:buFontTx/>
              <a:buChar char="-"/>
            </a:pPr>
            <a:r>
              <a:rPr lang="en-US" b="0" i="0">
                <a:solidFill>
                  <a:srgbClr val="000000"/>
                </a:solidFill>
                <a:effectLst/>
                <a:latin typeface="Times New Roman" panose="02020603050405020304" pitchFamily="18" charset="0"/>
              </a:rPr>
              <a:t>Asked to answer what factors they believe destroy the temple</a:t>
            </a:r>
          </a:p>
          <a:p>
            <a:pPr marL="171450" lvl="0" indent="-171450">
              <a:buFontTx/>
              <a:buChar char="-"/>
            </a:pPr>
            <a:r>
              <a:rPr lang="en-US" b="0" i="0">
                <a:solidFill>
                  <a:srgbClr val="000000"/>
                </a:solidFill>
                <a:effectLst/>
                <a:latin typeface="Times New Roman" panose="02020603050405020304" pitchFamily="18" charset="0"/>
              </a:rPr>
              <a:t>Prayer habits, church attendance, physical activity, dietary intake, attitudes about certain lifestyles</a:t>
            </a:r>
          </a:p>
          <a:p>
            <a:pPr marL="171450" lvl="0" indent="-171450">
              <a:buFontTx/>
              <a:buChar char="-"/>
            </a:pPr>
            <a:r>
              <a:rPr lang="en-US" b="0" i="0">
                <a:solidFill>
                  <a:srgbClr val="000000"/>
                </a:solidFill>
                <a:effectLst/>
                <a:latin typeface="Times New Roman" panose="02020603050405020304" pitchFamily="18" charset="0"/>
              </a:rPr>
              <a:t>Results: </a:t>
            </a:r>
          </a:p>
          <a:p>
            <a:pPr marL="400050" lvl="1" indent="-171450">
              <a:buFontTx/>
              <a:buChar char="-"/>
            </a:pPr>
            <a:r>
              <a:rPr lang="en-US" b="0" i="0">
                <a:solidFill>
                  <a:srgbClr val="000000"/>
                </a:solidFill>
                <a:effectLst/>
                <a:latin typeface="Times New Roman" panose="02020603050405020304" pitchFamily="18" charset="0"/>
              </a:rPr>
              <a:t>Felt very strongly about smoking and drinking destroying the body, but less strongly with poor diet, physical activity and being overweight</a:t>
            </a:r>
          </a:p>
          <a:p>
            <a:pPr marL="400050" lvl="1" indent="-171450">
              <a:buFontTx/>
              <a:buChar char="-"/>
            </a:pPr>
            <a:r>
              <a:rPr lang="en-US"/>
              <a:t>49% thought poor diet and physical inactivity destroys the human body</a:t>
            </a:r>
          </a:p>
          <a:p>
            <a:pPr marL="400050" lvl="1" indent="-171450">
              <a:buFontTx/>
              <a:buChar char="-"/>
            </a:pPr>
            <a:r>
              <a:rPr lang="en-US"/>
              <a:t>79% report that alcohol destroys the human body</a:t>
            </a:r>
          </a:p>
          <a:p>
            <a:pPr marL="400050" lvl="1" indent="-171450">
              <a:buFontTx/>
              <a:buChar char="-"/>
            </a:pPr>
            <a:r>
              <a:rPr lang="en-US"/>
              <a:t>32% thought premarital sex destroys the human body</a:t>
            </a:r>
          </a:p>
        </p:txBody>
      </p:sp>
    </p:spTree>
    <p:extLst>
      <p:ext uri="{BB962C8B-B14F-4D97-AF65-F5344CB8AC3E}">
        <p14:creationId xmlns:p14="http://schemas.microsoft.com/office/powerpoint/2010/main" val="2836159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171450" indent="-171450">
              <a:buFontTx/>
              <a:buChar char="-"/>
            </a:pPr>
            <a:r>
              <a:rPr lang="en-US"/>
              <a:t>A cross-sectional analysis study done in South Asia in 2018,</a:t>
            </a:r>
          </a:p>
          <a:p>
            <a:pPr marL="171450" indent="-171450">
              <a:buFontTx/>
              <a:buChar char="-"/>
            </a:pPr>
            <a:r>
              <a:rPr lang="en-US"/>
              <a:t> examined the relationship between religious affiliation and overweight/obesity. </a:t>
            </a:r>
          </a:p>
          <a:p>
            <a:pPr marL="171450" indent="-171450">
              <a:buFontTx/>
              <a:buChar char="-"/>
            </a:pPr>
            <a:r>
              <a:rPr lang="en-US"/>
              <a:t>After adjusting for age, sex, amount of time lived in the United States, marital status, education, insurance, and state of health, there was an obvious correlation between religions and weight. </a:t>
            </a:r>
          </a:p>
          <a:p>
            <a:pPr marL="171450" indent="-171450">
              <a:buFontTx/>
              <a:buChar char="-"/>
            </a:pPr>
            <a:r>
              <a:rPr lang="en-US"/>
              <a:t>LOOK AT THE OVER WEIGHT PORTION</a:t>
            </a:r>
          </a:p>
          <a:p>
            <a:pPr marL="171450" indent="-171450">
              <a:buFontTx/>
              <a:buChar char="-"/>
            </a:pPr>
            <a:r>
              <a:rPr lang="en-US"/>
              <a:t> Tells how people address bein over weight (lose, maintain, gain)</a:t>
            </a:r>
          </a:p>
        </p:txBody>
      </p:sp>
    </p:spTree>
    <p:extLst>
      <p:ext uri="{BB962C8B-B14F-4D97-AF65-F5344CB8AC3E}">
        <p14:creationId xmlns:p14="http://schemas.microsoft.com/office/powerpoint/2010/main" val="1836167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b="0" i="0">
                <a:solidFill>
                  <a:srgbClr val="000000"/>
                </a:solidFill>
                <a:effectLst/>
                <a:latin typeface="Times New Roman" panose="02020603050405020304" pitchFamily="18" charset="0"/>
              </a:rPr>
              <a:t>INDUSTRY</a:t>
            </a:r>
          </a:p>
          <a:p>
            <a:r>
              <a:rPr lang="en-US" b="0" i="0">
                <a:solidFill>
                  <a:srgbClr val="000000"/>
                </a:solidFill>
                <a:effectLst/>
                <a:latin typeface="Times New Roman" panose="02020603050405020304" pitchFamily="18" charset="0"/>
              </a:rPr>
              <a:t>- Culture is defined as the customs of a particular social group or people.</a:t>
            </a:r>
          </a:p>
          <a:p>
            <a:pPr marL="171450" indent="-171450">
              <a:buFontTx/>
              <a:buChar char="-"/>
            </a:pPr>
            <a:r>
              <a:rPr lang="en-US" b="0" i="0">
                <a:solidFill>
                  <a:srgbClr val="000000"/>
                </a:solidFill>
                <a:effectLst/>
                <a:latin typeface="Times New Roman" panose="02020603050405020304" pitchFamily="18" charset="0"/>
              </a:rPr>
              <a:t>How people purchase food, eat, drink, and view food is a part of their culture.</a:t>
            </a:r>
          </a:p>
          <a:p>
            <a:pPr marL="171450" indent="-171450">
              <a:buFontTx/>
              <a:buChar char="-"/>
            </a:pPr>
            <a:r>
              <a:rPr lang="en-US" b="0" i="0">
                <a:solidFill>
                  <a:srgbClr val="000000"/>
                </a:solidFill>
                <a:effectLst/>
                <a:latin typeface="Times New Roman" panose="02020603050405020304" pitchFamily="18" charset="0"/>
              </a:rPr>
              <a:t>Food environment (like what stores and </a:t>
            </a:r>
            <a:r>
              <a:rPr lang="en-US" b="0" i="0" err="1">
                <a:solidFill>
                  <a:srgbClr val="000000"/>
                </a:solidFill>
                <a:effectLst/>
                <a:latin typeface="Times New Roman" panose="02020603050405020304" pitchFamily="18" charset="0"/>
              </a:rPr>
              <a:t>restaruants</a:t>
            </a:r>
            <a:r>
              <a:rPr lang="en-US" b="0" i="0">
                <a:solidFill>
                  <a:srgbClr val="000000"/>
                </a:solidFill>
                <a:effectLst/>
                <a:latin typeface="Times New Roman" panose="02020603050405020304" pitchFamily="18" charset="0"/>
              </a:rPr>
              <a:t> are built in their area) influences what their options are</a:t>
            </a:r>
          </a:p>
          <a:p>
            <a:pPr marL="400050" lvl="1" indent="-171450">
              <a:buFontTx/>
              <a:buChar char="-"/>
            </a:pPr>
            <a:r>
              <a:rPr lang="en-US" b="0" i="0">
                <a:solidFill>
                  <a:srgbClr val="000000"/>
                </a:solidFill>
                <a:effectLst/>
                <a:latin typeface="Times New Roman" panose="02020603050405020304" pitchFamily="18" charset="0"/>
              </a:rPr>
              <a:t>Where will they meet friends and family for dinner</a:t>
            </a:r>
          </a:p>
          <a:p>
            <a:pPr marL="400050" lvl="1" indent="-171450">
              <a:buFontTx/>
              <a:buChar char="-"/>
            </a:pPr>
            <a:r>
              <a:rPr lang="en-US" b="0" i="0">
                <a:solidFill>
                  <a:srgbClr val="000000"/>
                </a:solidFill>
                <a:effectLst/>
                <a:latin typeface="Times New Roman" panose="02020603050405020304" pitchFamily="18" charset="0"/>
              </a:rPr>
              <a:t>What will they bring home to the kids</a:t>
            </a:r>
          </a:p>
          <a:p>
            <a:pPr marL="400050" lvl="1" indent="-171450">
              <a:buFontTx/>
              <a:buChar char="-"/>
            </a:pPr>
            <a:r>
              <a:rPr lang="en-US" b="0" i="0">
                <a:solidFill>
                  <a:srgbClr val="000000"/>
                </a:solidFill>
                <a:effectLst/>
                <a:latin typeface="Times New Roman" panose="02020603050405020304" pitchFamily="18" charset="0"/>
              </a:rPr>
              <a:t>Is there a grocery store to stop buy on the way home for dinner ingredients</a:t>
            </a:r>
          </a:p>
          <a:p>
            <a:pPr marL="400050" lvl="1" indent="-171450">
              <a:buFontTx/>
              <a:buChar char="-"/>
            </a:pPr>
            <a:r>
              <a:rPr lang="en-US" b="0" i="0">
                <a:solidFill>
                  <a:srgbClr val="000000"/>
                </a:solidFill>
                <a:effectLst/>
                <a:latin typeface="Times New Roman" panose="02020603050405020304" pitchFamily="18" charset="0"/>
              </a:rPr>
              <a:t>Could they place a mobile order on the way home so they don’t have to get three kids out of the car</a:t>
            </a:r>
          </a:p>
          <a:p>
            <a:pPr marL="400050" lvl="1" indent="-171450">
              <a:buFontTx/>
              <a:buChar char="-"/>
            </a:pPr>
            <a:endParaRPr lang="en-US" b="0" i="0">
              <a:solidFill>
                <a:srgbClr val="000000"/>
              </a:solidFill>
              <a:effectLst/>
              <a:latin typeface="Times New Roman" panose="02020603050405020304" pitchFamily="18" charset="0"/>
            </a:endParaRPr>
          </a:p>
          <a:p>
            <a:pPr marL="0" lvl="0" indent="0">
              <a:buFontTx/>
              <a:buNone/>
            </a:pPr>
            <a:r>
              <a:rPr lang="en-US" b="0" i="0">
                <a:solidFill>
                  <a:srgbClr val="000000"/>
                </a:solidFill>
                <a:effectLst/>
                <a:latin typeface="Times New Roman" panose="02020603050405020304" pitchFamily="18" charset="0"/>
              </a:rPr>
              <a:t>WORK</a:t>
            </a:r>
          </a:p>
          <a:p>
            <a:pPr marL="171450" lvl="0" indent="-171450">
              <a:buFontTx/>
              <a:buChar char="-"/>
            </a:pPr>
            <a:r>
              <a:rPr lang="en-US" b="0" i="0">
                <a:solidFill>
                  <a:srgbClr val="000000"/>
                </a:solidFill>
                <a:effectLst/>
                <a:latin typeface="Times New Roman" panose="02020603050405020304" pitchFamily="18" charset="0"/>
              </a:rPr>
              <a:t>many people spend most of their time at work.</a:t>
            </a:r>
          </a:p>
          <a:p>
            <a:pPr marL="171450" lvl="0" indent="-171450">
              <a:buFontTx/>
              <a:buChar char="-"/>
            </a:pPr>
            <a:r>
              <a:rPr lang="en-US" b="0" i="0">
                <a:solidFill>
                  <a:srgbClr val="000000"/>
                </a:solidFill>
                <a:effectLst/>
                <a:latin typeface="Times New Roman" panose="02020603050405020304" pitchFamily="18" charset="0"/>
              </a:rPr>
              <a:t>Work culture is an important component of people's lives and influences their dietary intake.</a:t>
            </a:r>
          </a:p>
          <a:p>
            <a:pPr marL="400050" lvl="1" indent="-171450">
              <a:buFontTx/>
              <a:buChar char="-"/>
            </a:pPr>
            <a:r>
              <a:rPr lang="en-US" b="0" i="0">
                <a:solidFill>
                  <a:srgbClr val="000000"/>
                </a:solidFill>
                <a:effectLst/>
                <a:latin typeface="Times New Roman" panose="02020603050405020304" pitchFamily="18" charset="0"/>
              </a:rPr>
              <a:t>Night shifts, rotating shifts, having multiple jobs, not knowing when their next break or meal time on site will be</a:t>
            </a:r>
          </a:p>
          <a:p>
            <a:pPr marL="400050" lvl="1" indent="-171450">
              <a:buFontTx/>
              <a:buChar char="-"/>
            </a:pPr>
            <a:r>
              <a:rPr lang="en-US" b="0" i="0">
                <a:solidFill>
                  <a:srgbClr val="000000"/>
                </a:solidFill>
                <a:effectLst/>
                <a:latin typeface="Times New Roman" panose="02020603050405020304" pitchFamily="18" charset="0"/>
              </a:rPr>
              <a:t>All of those influence how much they eat in a sitting and what choices they make</a:t>
            </a:r>
          </a:p>
          <a:p>
            <a:pPr marL="400050" lvl="1" indent="-171450">
              <a:buFontTx/>
              <a:buChar char="-"/>
            </a:pPr>
            <a:r>
              <a:rPr lang="en-US" b="0" i="0">
                <a:solidFill>
                  <a:srgbClr val="000000"/>
                </a:solidFill>
                <a:effectLst/>
                <a:latin typeface="Times New Roman" panose="02020603050405020304" pitchFamily="18" charset="0"/>
              </a:rPr>
              <a:t>Having access to food on site</a:t>
            </a:r>
          </a:p>
          <a:p>
            <a:pPr marL="400050" lvl="1" indent="-171450">
              <a:buFontTx/>
              <a:buChar char="-"/>
            </a:pPr>
            <a:endParaRPr lang="en-US" b="0" i="0">
              <a:solidFill>
                <a:srgbClr val="000000"/>
              </a:solidFill>
              <a:effectLst/>
              <a:latin typeface="Times New Roman" panose="02020603050405020304" pitchFamily="18" charset="0"/>
            </a:endParaRPr>
          </a:p>
          <a:p>
            <a:pPr marL="0" lvl="0" indent="0">
              <a:buFontTx/>
              <a:buNone/>
            </a:pPr>
            <a:r>
              <a:rPr lang="en-US" b="0" i="0">
                <a:solidFill>
                  <a:srgbClr val="000000"/>
                </a:solidFill>
                <a:effectLst/>
                <a:latin typeface="Times New Roman" panose="02020603050405020304" pitchFamily="18" charset="0"/>
              </a:rPr>
              <a:t>OBESITY</a:t>
            </a:r>
          </a:p>
          <a:p>
            <a:pPr marL="171450" lvl="0" indent="-171450">
              <a:buFontTx/>
              <a:buChar char="-"/>
            </a:pPr>
            <a:r>
              <a:rPr lang="en-US" b="0" i="0">
                <a:solidFill>
                  <a:srgbClr val="000000"/>
                </a:solidFill>
                <a:effectLst/>
                <a:latin typeface="Times New Roman" panose="02020603050405020304" pitchFamily="18" charset="0"/>
              </a:rPr>
              <a:t>Used to be seen as a luxury, social status, being able to have money to dine at fancy restaurants and not have to worry about food access</a:t>
            </a:r>
          </a:p>
          <a:p>
            <a:pPr marL="171450" lvl="0" indent="-171450">
              <a:buFontTx/>
              <a:buChar char="-"/>
            </a:pPr>
            <a:r>
              <a:rPr lang="en-US" b="0" i="0">
                <a:solidFill>
                  <a:srgbClr val="000000"/>
                </a:solidFill>
                <a:effectLst/>
                <a:latin typeface="Times New Roman" panose="02020603050405020304" pitchFamily="18" charset="0"/>
              </a:rPr>
              <a:t>It is now an epidemic that impacts the high class, low class, and everywhere in between</a:t>
            </a:r>
          </a:p>
          <a:p>
            <a:pPr marL="171450" lvl="0" indent="-171450">
              <a:buFontTx/>
              <a:buChar char="-"/>
            </a:pPr>
            <a:r>
              <a:rPr lang="en-US" b="0" i="0">
                <a:solidFill>
                  <a:srgbClr val="000000"/>
                </a:solidFill>
                <a:effectLst/>
                <a:latin typeface="Times New Roman" panose="02020603050405020304" pitchFamily="18" charset="0"/>
              </a:rPr>
              <a:t>People have begun to accept that it is an epidemic</a:t>
            </a:r>
          </a:p>
          <a:p>
            <a:pPr marL="171450" lvl="0" indent="-171450">
              <a:buFontTx/>
              <a:buChar char="-"/>
            </a:pPr>
            <a:r>
              <a:rPr lang="en-US" b="0" i="0">
                <a:solidFill>
                  <a:srgbClr val="000000"/>
                </a:solidFill>
                <a:effectLst/>
                <a:latin typeface="Times New Roman" panose="02020603050405020304" pitchFamily="18" charset="0"/>
              </a:rPr>
              <a:t>Think negatively about obese and the ideal body is a skinny body </a:t>
            </a:r>
          </a:p>
          <a:p>
            <a:pPr marL="171450" lvl="0" indent="-171450">
              <a:buFontTx/>
              <a:buChar char="-"/>
            </a:pPr>
            <a:r>
              <a:rPr lang="en-US" b="0" i="0">
                <a:solidFill>
                  <a:srgbClr val="000000"/>
                </a:solidFill>
                <a:effectLst/>
                <a:latin typeface="Times New Roman" panose="02020603050405020304" pitchFamily="18" charset="0"/>
              </a:rPr>
              <a:t>The choices we make in social situations can contribute</a:t>
            </a:r>
          </a:p>
          <a:p>
            <a:pPr marL="400050" lvl="1" indent="-171450">
              <a:buFontTx/>
              <a:buChar char="-"/>
            </a:pPr>
            <a:r>
              <a:rPr lang="en-US" b="0" i="0">
                <a:solidFill>
                  <a:srgbClr val="000000"/>
                </a:solidFill>
                <a:effectLst/>
                <a:latin typeface="Times New Roman" panose="02020603050405020304" pitchFamily="18" charset="0"/>
              </a:rPr>
              <a:t>What we chose to order</a:t>
            </a:r>
          </a:p>
          <a:p>
            <a:pPr marL="400050" lvl="1" indent="-171450">
              <a:buFontTx/>
              <a:buChar char="-"/>
            </a:pPr>
            <a:r>
              <a:rPr lang="en-US" b="0" i="0">
                <a:solidFill>
                  <a:srgbClr val="000000"/>
                </a:solidFill>
                <a:effectLst/>
                <a:latin typeface="Times New Roman" panose="02020603050405020304" pitchFamily="18" charset="0"/>
              </a:rPr>
              <a:t>How big we make our plate</a:t>
            </a:r>
          </a:p>
        </p:txBody>
      </p:sp>
    </p:spTree>
    <p:extLst>
      <p:ext uri="{BB962C8B-B14F-4D97-AF65-F5344CB8AC3E}">
        <p14:creationId xmlns:p14="http://schemas.microsoft.com/office/powerpoint/2010/main" val="3214987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b="0" i="0">
                <a:solidFill>
                  <a:srgbClr val="000000"/>
                </a:solidFill>
                <a:effectLst/>
                <a:latin typeface="Times New Roman" panose="02020603050405020304" pitchFamily="18" charset="0"/>
              </a:rPr>
              <a:t>Men would work and women would cook hot meals for the family. </a:t>
            </a:r>
          </a:p>
          <a:p>
            <a:pPr marL="171450" indent="-171450">
              <a:buFontTx/>
              <a:buChar char="-"/>
            </a:pPr>
            <a:r>
              <a:rPr lang="en-US" b="0" i="0">
                <a:solidFill>
                  <a:srgbClr val="000000"/>
                </a:solidFill>
                <a:effectLst/>
                <a:latin typeface="Times New Roman" panose="02020603050405020304" pitchFamily="18" charset="0"/>
              </a:rPr>
              <a:t>During industrialization tasks like sewing, soap making, wood making, and other home jobs were sent outside of the home</a:t>
            </a:r>
          </a:p>
          <a:p>
            <a:pPr marL="171450" indent="-171450">
              <a:buFontTx/>
              <a:buChar char="-"/>
            </a:pPr>
            <a:r>
              <a:rPr lang="en-US" b="0" i="0">
                <a:solidFill>
                  <a:srgbClr val="000000"/>
                </a:solidFill>
                <a:effectLst/>
                <a:latin typeface="Times New Roman" panose="02020603050405020304" pitchFamily="18" charset="0"/>
              </a:rPr>
              <a:t>Preparing hot meals stayed inside for the woman to prepare. </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Then, restaurants and packaged foods were easy to access.</a:t>
            </a:r>
          </a:p>
          <a:p>
            <a:pPr marL="171450" indent="-171450">
              <a:buFontTx/>
              <a:buChar char="-"/>
            </a:pPr>
            <a:r>
              <a:rPr lang="en-US" b="0" i="0">
                <a:solidFill>
                  <a:srgbClr val="000000"/>
                </a:solidFill>
                <a:effectLst/>
                <a:latin typeface="Times New Roman" panose="02020603050405020304" pitchFamily="18" charset="0"/>
              </a:rPr>
              <a:t>Women were able to incorporate some premade ingredients into their daily cooking</a:t>
            </a:r>
          </a:p>
          <a:p>
            <a:pPr marL="171450" indent="-171450">
              <a:buFontTx/>
              <a:buChar char="-"/>
            </a:pPr>
            <a:r>
              <a:rPr lang="en-US" b="0" i="0">
                <a:solidFill>
                  <a:srgbClr val="000000"/>
                </a:solidFill>
                <a:effectLst/>
                <a:latin typeface="Times New Roman" panose="02020603050405020304" pitchFamily="18" charset="0"/>
              </a:rPr>
              <a:t>Pre made cakes and canned items </a:t>
            </a:r>
          </a:p>
          <a:p>
            <a:pPr marL="171450" indent="-171450">
              <a:buFontTx/>
              <a:buChar char="-"/>
            </a:pPr>
            <a:r>
              <a:rPr lang="en-US" b="0" i="0">
                <a:solidFill>
                  <a:srgbClr val="000000"/>
                </a:solidFill>
                <a:effectLst/>
                <a:latin typeface="Times New Roman" panose="02020603050405020304" pitchFamily="18" charset="0"/>
              </a:rPr>
              <a:t>For the working class, the culture of buying these items was crucial</a:t>
            </a:r>
          </a:p>
          <a:p>
            <a:pPr marL="171450" indent="-171450">
              <a:buFontTx/>
              <a:buChar char="-"/>
            </a:pPr>
            <a:r>
              <a:rPr lang="en-US" b="0" i="0">
                <a:solidFill>
                  <a:srgbClr val="000000"/>
                </a:solidFill>
                <a:effectLst/>
                <a:latin typeface="Times New Roman" panose="02020603050405020304" pitchFamily="18" charset="0"/>
              </a:rPr>
              <a:t> having the time to bake items purely from scratch was seen as a luxury because the woman did not need to be in the working class.</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the working class was accustomed to home cooked meals but were not able to go home to a fresh meal for lunch.</a:t>
            </a:r>
          </a:p>
          <a:p>
            <a:r>
              <a:rPr lang="en-US" b="0" i="0">
                <a:solidFill>
                  <a:srgbClr val="000000"/>
                </a:solidFill>
                <a:effectLst/>
                <a:latin typeface="Times New Roman" panose="02020603050405020304" pitchFamily="18" charset="0"/>
              </a:rPr>
              <a:t>- This is when street food, carts, vendors, and pop up booths began. </a:t>
            </a:r>
            <a:endParaRPr lang="en-US"/>
          </a:p>
        </p:txBody>
      </p:sp>
    </p:spTree>
    <p:extLst>
      <p:ext uri="{BB962C8B-B14F-4D97-AF65-F5344CB8AC3E}">
        <p14:creationId xmlns:p14="http://schemas.microsoft.com/office/powerpoint/2010/main" val="3709886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In Iran, children between the ages of 2-15. 150 obese children and 150 healthy weight</a:t>
            </a:r>
          </a:p>
          <a:p>
            <a:endParaRPr lang="en-US"/>
          </a:p>
          <a:p>
            <a:r>
              <a:rPr lang="en-US"/>
              <a:t>Studied on:</a:t>
            </a:r>
          </a:p>
          <a:p>
            <a:pPr marL="171450" indent="-171450">
              <a:buFontTx/>
              <a:buChar char="-"/>
            </a:pPr>
            <a:r>
              <a:rPr lang="en-US"/>
              <a:t>Paternal and maternal traits:  BMI age</a:t>
            </a:r>
          </a:p>
          <a:p>
            <a:pPr marL="171450" indent="-171450">
              <a:buFontTx/>
              <a:buChar char="-"/>
            </a:pPr>
            <a:r>
              <a:rPr lang="en-US"/>
              <a:t>Family environment:  number of children in the family</a:t>
            </a:r>
          </a:p>
          <a:p>
            <a:pPr marL="171450" indent="-171450">
              <a:buFontTx/>
              <a:buChar char="-"/>
            </a:pPr>
            <a:r>
              <a:rPr lang="en-US"/>
              <a:t>Family’s eating behaviors: fast food consumption, breakfast, supplements, fruit and vegetables</a:t>
            </a:r>
          </a:p>
          <a:p>
            <a:pPr marL="171450" indent="-171450">
              <a:buFontTx/>
              <a:buChar char="-"/>
            </a:pPr>
            <a:r>
              <a:rPr lang="en-US"/>
              <a:t>Lifestyle:  video games, physical activity, sleeping habits, chewing habits, how they view food, do they eat at the dinner table, do they reward themselves with food</a:t>
            </a:r>
          </a:p>
          <a:p>
            <a:pPr marL="171450" lvl="0" indent="-171450">
              <a:buFontTx/>
              <a:buChar char="-"/>
            </a:pPr>
            <a:endParaRPr lang="en-US"/>
          </a:p>
          <a:p>
            <a:pPr marL="171450" lvl="0" indent="-171450">
              <a:buFontTx/>
              <a:buChar char="-"/>
            </a:pPr>
            <a:r>
              <a:rPr lang="en-US"/>
              <a:t>Results: </a:t>
            </a:r>
          </a:p>
          <a:p>
            <a:pPr marL="171450" lvl="0" indent="-171450">
              <a:buFontTx/>
              <a:buChar char="-"/>
            </a:pPr>
            <a:r>
              <a:rPr lang="en-US"/>
              <a:t>Risk for obesity increased:  more children in the family, one or both of the parents are obese, fast food consumption, use supplements, video games, view food as a reward, sleep more than 9 hours a night</a:t>
            </a:r>
          </a:p>
          <a:p>
            <a:pPr marL="171450" lvl="0" indent="-171450">
              <a:buFontTx/>
              <a:buChar char="-"/>
            </a:pPr>
            <a:r>
              <a:rPr lang="en-US"/>
              <a:t>Preventative factors:  eating breakfast, consuming fruits and vegetables daily</a:t>
            </a:r>
          </a:p>
        </p:txBody>
      </p:sp>
    </p:spTree>
    <p:extLst>
      <p:ext uri="{BB962C8B-B14F-4D97-AF65-F5344CB8AC3E}">
        <p14:creationId xmlns:p14="http://schemas.microsoft.com/office/powerpoint/2010/main" val="3873788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171450" indent="-171450">
              <a:buFontTx/>
              <a:buChar char="-"/>
            </a:pPr>
            <a:r>
              <a:rPr lang="en-US"/>
              <a:t>29% of Americans eat at a sit down restaurant more than once a week</a:t>
            </a:r>
          </a:p>
          <a:p>
            <a:pPr marL="171450" indent="-171450">
              <a:buFontTx/>
              <a:buChar char="-"/>
            </a:pPr>
            <a:r>
              <a:rPr lang="en-US"/>
              <a:t>33% of White Americans</a:t>
            </a:r>
          </a:p>
          <a:p>
            <a:pPr marL="171450" indent="-171450">
              <a:buFontTx/>
              <a:buChar char="-"/>
            </a:pPr>
            <a:r>
              <a:rPr lang="en-US"/>
              <a:t>16% of Black Americans</a:t>
            </a:r>
          </a:p>
          <a:p>
            <a:pPr marL="171450" indent="-171450">
              <a:buFontTx/>
              <a:buChar char="-"/>
            </a:pPr>
            <a:r>
              <a:rPr lang="en-US"/>
              <a:t>21% of Hispanic Americans</a:t>
            </a:r>
          </a:p>
          <a:p>
            <a:pPr marL="171450" indent="-171450">
              <a:buFontTx/>
              <a:buChar char="-"/>
            </a:pPr>
            <a:endParaRPr lang="en-US"/>
          </a:p>
          <a:p>
            <a:pPr marL="171450" indent="-171450">
              <a:buFontTx/>
              <a:buChar char="-"/>
            </a:pPr>
            <a:r>
              <a:rPr lang="en-US"/>
              <a:t>51% of Americans reported shopping in store only</a:t>
            </a:r>
          </a:p>
          <a:p>
            <a:pPr marL="171450" indent="-171450">
              <a:buFontTx/>
              <a:buChar char="-"/>
            </a:pPr>
            <a:r>
              <a:rPr lang="en-US"/>
              <a:t>19% using online and in store evenly</a:t>
            </a:r>
          </a:p>
          <a:p>
            <a:pPr marL="171450" indent="-171450">
              <a:buFontTx/>
              <a:buChar char="-"/>
            </a:pPr>
            <a:r>
              <a:rPr lang="en-US"/>
              <a:t>8% report doing most of their grocery shopping online</a:t>
            </a:r>
          </a:p>
          <a:p>
            <a:pPr marL="171450" indent="-171450">
              <a:buFontTx/>
              <a:buChar char="-"/>
            </a:pPr>
            <a:endParaRPr lang="en-US"/>
          </a:p>
          <a:p>
            <a:pPr marL="171450" indent="-171450">
              <a:buFontTx/>
              <a:buChar char="-"/>
            </a:pPr>
            <a:r>
              <a:rPr lang="en-US" b="0" i="0">
                <a:solidFill>
                  <a:srgbClr val="000000"/>
                </a:solidFill>
                <a:effectLst/>
                <a:latin typeface="Times New Roman" panose="02020603050405020304" pitchFamily="18" charset="0"/>
              </a:rPr>
              <a:t>When researching the correlation between price of shopping trip and method of shopping, as the price spent increased, the tendency to shop online increased.</a:t>
            </a:r>
          </a:p>
          <a:p>
            <a:pPr marL="400050" lvl="1" indent="-171450">
              <a:buFontTx/>
              <a:buChar char="-"/>
            </a:pPr>
            <a:r>
              <a:rPr lang="en-US" b="0" i="0">
                <a:solidFill>
                  <a:srgbClr val="000000"/>
                </a:solidFill>
                <a:effectLst/>
                <a:latin typeface="Times New Roman" panose="02020603050405020304" pitchFamily="18" charset="0"/>
              </a:rPr>
              <a:t>Two main reasons for impulse buying:  “price was too good to pass up” and “treat myself”</a:t>
            </a:r>
          </a:p>
          <a:p>
            <a:pPr marL="171450" indent="-171450">
              <a:buFontTx/>
              <a:buChar char="-"/>
            </a:pPr>
            <a:endParaRPr lang="en-US" b="0" i="0">
              <a:solidFill>
                <a:srgbClr val="000000"/>
              </a:solidFill>
              <a:effectLst/>
              <a:latin typeface="Times New Roman" panose="02020603050405020304" pitchFamily="18" charset="0"/>
            </a:endParaRPr>
          </a:p>
          <a:p>
            <a:pPr marL="171450" indent="-171450">
              <a:buFontTx/>
              <a:buChar char="-"/>
            </a:pPr>
            <a:r>
              <a:rPr lang="en-US" b="0" i="0">
                <a:solidFill>
                  <a:srgbClr val="000000"/>
                </a:solidFill>
                <a:effectLst/>
                <a:latin typeface="Times New Roman" panose="02020603050405020304" pitchFamily="18" charset="0"/>
              </a:rPr>
              <a:t>The chart:  Out of taste, price, familiarity, healthfulness, and convenience, healthfulness was reported as the least impactful on food purchasing decisions in the United States.</a:t>
            </a:r>
          </a:p>
          <a:p>
            <a:pPr marL="171450" indent="-171450">
              <a:buFontTx/>
              <a:buChar char="-"/>
            </a:pPr>
            <a:endParaRPr lang="en-US" b="0" i="0">
              <a:solidFill>
                <a:srgbClr val="000000"/>
              </a:solidFill>
              <a:effectLst/>
              <a:latin typeface="Times New Roman" panose="02020603050405020304" pitchFamily="18" charset="0"/>
            </a:endParaRPr>
          </a:p>
          <a:p>
            <a:pPr marL="171450" indent="-171450">
              <a:buFontTx/>
              <a:buChar char="-"/>
            </a:pPr>
            <a:r>
              <a:rPr lang="en-US" b="0" i="0">
                <a:solidFill>
                  <a:srgbClr val="000000"/>
                </a:solidFill>
                <a:effectLst/>
                <a:latin typeface="Times New Roman" panose="02020603050405020304" pitchFamily="18" charset="0"/>
              </a:rPr>
              <a:t>Respondents said that when they do read the nutrition label</a:t>
            </a:r>
          </a:p>
          <a:p>
            <a:pPr marL="400050" lvl="1" indent="-171450">
              <a:buFontTx/>
              <a:buChar char="-"/>
            </a:pPr>
            <a:r>
              <a:rPr lang="en-US" b="0" i="0">
                <a:solidFill>
                  <a:srgbClr val="000000"/>
                </a:solidFill>
                <a:effectLst/>
                <a:latin typeface="Times New Roman" panose="02020603050405020304" pitchFamily="18" charset="0"/>
              </a:rPr>
              <a:t>12% say they look at serving size</a:t>
            </a:r>
          </a:p>
          <a:p>
            <a:pPr marL="400050" lvl="1" indent="-171450">
              <a:buFontTx/>
              <a:buChar char="-"/>
            </a:pPr>
            <a:r>
              <a:rPr lang="en-US" b="0" i="0">
                <a:solidFill>
                  <a:srgbClr val="000000"/>
                </a:solidFill>
                <a:effectLst/>
                <a:latin typeface="Times New Roman" panose="02020603050405020304" pitchFamily="18" charset="0"/>
              </a:rPr>
              <a:t>The three most looked at facts on the label are calories, sugar, and sodium</a:t>
            </a:r>
            <a:endParaRPr lang="en-US"/>
          </a:p>
        </p:txBody>
      </p:sp>
    </p:spTree>
    <p:extLst>
      <p:ext uri="{BB962C8B-B14F-4D97-AF65-F5344CB8AC3E}">
        <p14:creationId xmlns:p14="http://schemas.microsoft.com/office/powerpoint/2010/main" val="3283249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171450" indent="-171450">
              <a:buFontTx/>
              <a:buChar char="-"/>
            </a:pPr>
            <a:r>
              <a:rPr lang="en-US" b="0" i="0">
                <a:solidFill>
                  <a:srgbClr val="000000"/>
                </a:solidFill>
                <a:effectLst/>
                <a:latin typeface="Times New Roman"/>
                <a:cs typeface="Times New Roman"/>
              </a:rPr>
              <a:t>People’s food environment influences how easy they can or can not obtain food.</a:t>
            </a:r>
            <a:r>
              <a:rPr lang="en-US">
                <a:solidFill>
                  <a:srgbClr val="000000"/>
                </a:solidFill>
                <a:latin typeface="Times New Roman"/>
                <a:cs typeface="Times New Roman"/>
              </a:rPr>
              <a:t> </a:t>
            </a:r>
            <a:endParaRPr lang="en-US" b="0" i="0">
              <a:solidFill>
                <a:srgbClr val="000000"/>
              </a:solidFill>
              <a:effectLst/>
              <a:latin typeface="Times New Roman" panose="02020603050405020304" pitchFamily="18" charset="0"/>
            </a:endParaRPr>
          </a:p>
          <a:p>
            <a:pPr marL="171450" indent="-171450">
              <a:buFontTx/>
              <a:buChar char="-"/>
            </a:pPr>
            <a:r>
              <a:rPr lang="en-US" b="0" i="0">
                <a:solidFill>
                  <a:srgbClr val="000000"/>
                </a:solidFill>
                <a:effectLst/>
                <a:latin typeface="Times New Roman"/>
                <a:cs typeface="Times New Roman"/>
              </a:rPr>
              <a:t>BMI increased when they were closer to the grocery store, but decreased when they were closer to full service restaurants</a:t>
            </a:r>
          </a:p>
          <a:p>
            <a:pPr marL="171450" indent="-171450">
              <a:buFontTx/>
              <a:buChar char="-"/>
            </a:pPr>
            <a:r>
              <a:rPr lang="en-US" b="0" i="0">
                <a:solidFill>
                  <a:srgbClr val="000000"/>
                </a:solidFill>
                <a:effectLst/>
                <a:latin typeface="Times New Roman"/>
                <a:cs typeface="Times New Roman"/>
              </a:rPr>
              <a:t>The more fast food restaurants people pass on their commute correlates to their BMI</a:t>
            </a:r>
          </a:p>
          <a:p>
            <a:pPr marL="400050" lvl="1" indent="-171450">
              <a:buFontTx/>
              <a:buChar char="-"/>
            </a:pPr>
            <a:r>
              <a:rPr lang="en-US">
                <a:solidFill>
                  <a:srgbClr val="000000"/>
                </a:solidFill>
                <a:latin typeface="Times New Roman"/>
                <a:cs typeface="Times New Roman"/>
              </a:rPr>
              <a:t>Passing 5 </a:t>
            </a:r>
            <a:r>
              <a:rPr lang="en-US" err="1">
                <a:solidFill>
                  <a:srgbClr val="000000"/>
                </a:solidFill>
                <a:latin typeface="Times New Roman"/>
                <a:cs typeface="Times New Roman"/>
              </a:rPr>
              <a:t>restaraunts</a:t>
            </a:r>
            <a:r>
              <a:rPr lang="en-US">
                <a:solidFill>
                  <a:srgbClr val="000000"/>
                </a:solidFill>
                <a:latin typeface="Times New Roman"/>
                <a:cs typeface="Times New Roman"/>
              </a:rPr>
              <a:t> vs passing 100 </a:t>
            </a:r>
            <a:r>
              <a:rPr lang="en-US" err="1">
                <a:solidFill>
                  <a:srgbClr val="000000"/>
                </a:solidFill>
                <a:latin typeface="Times New Roman"/>
                <a:cs typeface="Times New Roman"/>
              </a:rPr>
              <a:t>restaraunts</a:t>
            </a:r>
            <a:r>
              <a:rPr lang="en-US">
                <a:solidFill>
                  <a:srgbClr val="000000"/>
                </a:solidFill>
                <a:latin typeface="Times New Roman"/>
                <a:cs typeface="Times New Roman"/>
              </a:rPr>
              <a:t> </a:t>
            </a:r>
            <a:endParaRPr lang="en-US" b="0" i="0">
              <a:solidFill>
                <a:srgbClr val="000000"/>
              </a:solidFill>
              <a:effectLst/>
              <a:latin typeface="Times New Roman" panose="02020603050405020304" pitchFamily="18" charset="0"/>
              <a:cs typeface="Times New Roman" panose="02020603050405020304" pitchFamily="18" charset="0"/>
            </a:endParaRPr>
          </a:p>
          <a:p>
            <a:pPr marL="171450" indent="-171450">
              <a:buFontTx/>
              <a:buChar char="-"/>
            </a:pPr>
            <a:r>
              <a:rPr lang="en-US" b="0" i="0">
                <a:solidFill>
                  <a:srgbClr val="000000"/>
                </a:solidFill>
                <a:effectLst/>
                <a:latin typeface="Times New Roman"/>
                <a:cs typeface="Times New Roman"/>
              </a:rPr>
              <a:t>Being able to look at the impact of how close people are too restaurants, fast food, and grocery stores shows that all three can impact the health of the public.</a:t>
            </a:r>
            <a:r>
              <a:rPr lang="en-US">
                <a:solidFill>
                  <a:srgbClr val="000000"/>
                </a:solidFill>
                <a:latin typeface="Times New Roman"/>
                <a:cs typeface="Times New Roman"/>
              </a:rPr>
              <a:t> </a:t>
            </a:r>
            <a:endParaRPr lang="en-US" b="0" i="0">
              <a:solidFill>
                <a:srgbClr val="000000"/>
              </a:solidFill>
              <a:effectLst/>
              <a:latin typeface="Times New Roman" panose="02020603050405020304" pitchFamily="18" charset="0"/>
              <a:cs typeface="Times New Roman"/>
            </a:endParaRPr>
          </a:p>
          <a:p>
            <a:pPr marL="171450" indent="-171450">
              <a:buFontTx/>
              <a:buChar char="-"/>
            </a:pPr>
            <a:r>
              <a:rPr lang="en-US" b="0" i="0">
                <a:solidFill>
                  <a:srgbClr val="000000"/>
                </a:solidFill>
                <a:effectLst/>
                <a:latin typeface="Times New Roman"/>
                <a:cs typeface="Times New Roman"/>
              </a:rPr>
              <a:t>Shows there needs to be a balance between having access, but possibly too accessible is a thing</a:t>
            </a:r>
            <a:endParaRPr lang="en-US">
              <a:latin typeface="Times New Roman"/>
              <a:cs typeface="Times New Roman"/>
            </a:endParaRPr>
          </a:p>
        </p:txBody>
      </p:sp>
    </p:spTree>
    <p:extLst>
      <p:ext uri="{BB962C8B-B14F-4D97-AF65-F5344CB8AC3E}">
        <p14:creationId xmlns:p14="http://schemas.microsoft.com/office/powerpoint/2010/main" val="2644346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b="0" i="0">
                <a:solidFill>
                  <a:srgbClr val="000000"/>
                </a:solidFill>
                <a:effectLst/>
                <a:latin typeface="WordVisi_MSFontService"/>
              </a:rPr>
              <a:t>Just like any other business, the food industry is looking to make the biggest profits they can. </a:t>
            </a:r>
          </a:p>
          <a:p>
            <a:endParaRPr lang="en-US" b="0" i="0">
              <a:solidFill>
                <a:srgbClr val="000000"/>
              </a:solidFill>
              <a:effectLst/>
              <a:latin typeface="WordVisi_MSFontService"/>
            </a:endParaRPr>
          </a:p>
          <a:p>
            <a:r>
              <a:rPr lang="en-US" b="0" i="0">
                <a:solidFill>
                  <a:srgbClr val="000000"/>
                </a:solidFill>
                <a:effectLst/>
                <a:latin typeface="Times New Roman" panose="02020603050405020304" pitchFamily="18" charset="0"/>
              </a:rPr>
              <a:t>Hyperpalatable foods are present in processed foods on grocery store shelves and in fast food.</a:t>
            </a:r>
          </a:p>
          <a:p>
            <a:r>
              <a:rPr lang="en-US" b="0" i="0">
                <a:solidFill>
                  <a:srgbClr val="000000"/>
                </a:solidFill>
                <a:effectLst/>
                <a:latin typeface="Times New Roman" panose="02020603050405020304" pitchFamily="18" charset="0"/>
              </a:rPr>
              <a:t>- Cover what exactly these foods are in the next slide, but just know that these are foods that taste good and people want to keep buying</a:t>
            </a:r>
          </a:p>
          <a:p>
            <a:r>
              <a:rPr lang="en-US" b="0" i="0">
                <a:solidFill>
                  <a:srgbClr val="000000"/>
                </a:solidFill>
                <a:effectLst/>
                <a:latin typeface="Times New Roman" panose="02020603050405020304" pitchFamily="18" charset="0"/>
              </a:rPr>
              <a:t>- Companies such as Nestle and PepsiCo have recognized the sale increase and have continuously added new products </a:t>
            </a:r>
            <a:endParaRPr lang="en-US" b="0" i="0">
              <a:solidFill>
                <a:srgbClr val="000000"/>
              </a:solidFill>
              <a:effectLst/>
              <a:latin typeface="WordVisi_MSFontService"/>
            </a:endParaRPr>
          </a:p>
          <a:p>
            <a:endParaRPr lang="en-US" b="0" i="0">
              <a:solidFill>
                <a:srgbClr val="000000"/>
              </a:solidFill>
              <a:effectLst/>
              <a:latin typeface="WordVisi_MSFontService"/>
            </a:endParaRPr>
          </a:p>
          <a:p>
            <a:r>
              <a:rPr lang="en-US" b="0" i="0">
                <a:solidFill>
                  <a:srgbClr val="000000"/>
                </a:solidFill>
                <a:effectLst/>
                <a:latin typeface="Times New Roman" panose="02020603050405020304" pitchFamily="18" charset="0"/>
              </a:rPr>
              <a:t>People will continuously enjoy these foods and purchase them again</a:t>
            </a:r>
          </a:p>
          <a:p>
            <a:pPr marL="171450" indent="-171450">
              <a:buFontTx/>
              <a:buChar char="-"/>
            </a:pPr>
            <a:r>
              <a:rPr lang="en-US" b="0" i="0">
                <a:solidFill>
                  <a:srgbClr val="000000"/>
                </a:solidFill>
                <a:effectLst/>
                <a:latin typeface="Times New Roman" panose="02020603050405020304" pitchFamily="18" charset="0"/>
              </a:rPr>
              <a:t>The food industry argues that continuously purchasing and consuming food is an individual choice of the consumer</a:t>
            </a:r>
          </a:p>
          <a:p>
            <a:pPr marL="171450" indent="-171450">
              <a:buFontTx/>
              <a:buChar char="-"/>
            </a:pPr>
            <a:r>
              <a:rPr lang="en-US" b="0" i="0">
                <a:solidFill>
                  <a:srgbClr val="000000"/>
                </a:solidFill>
                <a:effectLst/>
                <a:latin typeface="Times New Roman" panose="02020603050405020304" pitchFamily="18" charset="0"/>
              </a:rPr>
              <a:t>not the company's responsibility.</a:t>
            </a:r>
            <a:endParaRPr lang="en-US" b="0" i="0">
              <a:solidFill>
                <a:srgbClr val="000000"/>
              </a:solidFill>
              <a:effectLst/>
              <a:latin typeface="WordVisi_MSFontService"/>
            </a:endParaRPr>
          </a:p>
          <a:p>
            <a:endParaRPr lang="en-US" b="0" i="0">
              <a:solidFill>
                <a:srgbClr val="000000"/>
              </a:solidFill>
              <a:effectLst/>
              <a:latin typeface="WordVisi_MSFontService"/>
            </a:endParaRPr>
          </a:p>
          <a:p>
            <a:r>
              <a:rPr lang="en-US" sz="1800" b="0" i="0">
                <a:solidFill>
                  <a:srgbClr val="000000"/>
                </a:solidFill>
                <a:effectLst/>
                <a:latin typeface="Times New Roman" panose="02020603050405020304" pitchFamily="18" charset="0"/>
              </a:rPr>
              <a:t>Lobbyists will go against public health policies for financial benefit of their business and against public health</a:t>
            </a:r>
          </a:p>
          <a:p>
            <a:r>
              <a:rPr lang="en-US" sz="1800" b="0" i="0">
                <a:solidFill>
                  <a:srgbClr val="000000"/>
                </a:solidFill>
                <a:effectLst/>
                <a:latin typeface="Times New Roman" panose="02020603050405020304" pitchFamily="18" charset="0"/>
              </a:rPr>
              <a:t>- Example - Companies recognize that lowering sodium guidelines would affect their sales. </a:t>
            </a:r>
            <a:endParaRPr lang="en-US" sz="1800" b="0" i="0">
              <a:solidFill>
                <a:srgbClr val="000000"/>
              </a:solidFill>
              <a:effectLst/>
              <a:latin typeface="WordVisi_MSFontService"/>
            </a:endParaRPr>
          </a:p>
          <a:p>
            <a:endParaRPr lang="en-US" sz="1800" b="0" i="0">
              <a:solidFill>
                <a:srgbClr val="000000"/>
              </a:solidFill>
              <a:effectLst/>
              <a:latin typeface="WordVisi_MSFontService"/>
            </a:endParaRPr>
          </a:p>
          <a:p>
            <a:endParaRPr lang="en-US"/>
          </a:p>
        </p:txBody>
      </p:sp>
    </p:spTree>
    <p:extLst>
      <p:ext uri="{BB962C8B-B14F-4D97-AF65-F5344CB8AC3E}">
        <p14:creationId xmlns:p14="http://schemas.microsoft.com/office/powerpoint/2010/main" val="2822696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b="0" i="0">
                <a:solidFill>
                  <a:srgbClr val="000000"/>
                </a:solidFill>
                <a:effectLst/>
                <a:latin typeface="Times New Roman" panose="02020603050405020304" pitchFamily="18" charset="0"/>
              </a:rPr>
              <a:t>Yes the food industry is a business, but the food industry is not like any other furniture, bedding, or clothing company.</a:t>
            </a:r>
          </a:p>
          <a:p>
            <a:r>
              <a:rPr lang="en-US" b="0" i="0">
                <a:solidFill>
                  <a:srgbClr val="000000"/>
                </a:solidFill>
                <a:effectLst/>
                <a:latin typeface="Times New Roman" panose="02020603050405020304" pitchFamily="18" charset="0"/>
              </a:rPr>
              <a:t>- Instead, the food industry holds public health in its hands.</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Hyperpalatable foods have been engineered to have higher levels of sugar, salt, flavor, fat, and other chemicals. </a:t>
            </a:r>
          </a:p>
          <a:p>
            <a:r>
              <a:rPr lang="en-US" b="0" i="0">
                <a:solidFill>
                  <a:srgbClr val="000000"/>
                </a:solidFill>
                <a:effectLst/>
                <a:latin typeface="Times New Roman" panose="02020603050405020304" pitchFamily="18" charset="0"/>
              </a:rPr>
              <a:t>- According to food science research, the effects of hyperpalatable foods is similar to the effects of drug addiction. </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Practices used to target children include character-branded products, free gifts in boxes, and gamification of products.</a:t>
            </a:r>
          </a:p>
          <a:p>
            <a:pPr marL="171450" indent="-171450">
              <a:buFontTx/>
              <a:buChar char="-"/>
            </a:pPr>
            <a:r>
              <a:rPr lang="en-US" b="0" i="0">
                <a:solidFill>
                  <a:srgbClr val="000000"/>
                </a:solidFill>
                <a:effectLst/>
                <a:latin typeface="Times New Roman" panose="02020603050405020304" pitchFamily="18" charset="0"/>
              </a:rPr>
              <a:t>Since children are unable to distinguish the truth and lies in advertisements, is this an ethical marketing approach?</a:t>
            </a:r>
          </a:p>
          <a:p>
            <a:pPr marL="171450" indent="-171450">
              <a:buFontTx/>
              <a:buChar char="-"/>
            </a:pPr>
            <a:r>
              <a:rPr lang="en-US" b="0" i="0">
                <a:solidFill>
                  <a:srgbClr val="000000"/>
                </a:solidFill>
                <a:effectLst/>
                <a:latin typeface="Times New Roman" panose="02020603050405020304" pitchFamily="18" charset="0"/>
              </a:rPr>
              <a:t>Using advertisements to encourage kids to develop the previously mentioned “addiction” like effects on food, promotes the behavior of choosing high fat, sugar, and salty foods. </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Perhaps companies do recognize their contribution to poor public health. This is demonstrated by a variety of food companies sponsoring sporting events, including healthy recipes on the back of their packaging, and developing less unhealthy products</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 Critics point out four unethical motives behind these actions:</a:t>
            </a:r>
          </a:p>
          <a:p>
            <a:pPr marL="228600" indent="-228600">
              <a:buAutoNum type="arabicParenR"/>
            </a:pPr>
            <a:r>
              <a:rPr lang="en-US" b="0" i="0">
                <a:solidFill>
                  <a:srgbClr val="000000"/>
                </a:solidFill>
                <a:effectLst/>
                <a:latin typeface="Times New Roman" panose="02020603050405020304" pitchFamily="18" charset="0"/>
              </a:rPr>
              <a:t>drawling attention away from unhealthful products</a:t>
            </a:r>
          </a:p>
          <a:p>
            <a:pPr marL="228600" indent="-228600">
              <a:buAutoNum type="arabicParenR"/>
            </a:pPr>
            <a:r>
              <a:rPr lang="en-US" b="0" i="0">
                <a:solidFill>
                  <a:srgbClr val="000000"/>
                </a:solidFill>
                <a:effectLst/>
                <a:latin typeface="Times New Roman" panose="02020603050405020304" pitchFamily="18" charset="0"/>
              </a:rPr>
              <a:t>2) a way to combat government regulation</a:t>
            </a:r>
          </a:p>
          <a:p>
            <a:pPr marL="228600" indent="-228600">
              <a:buAutoNum type="arabicParenR"/>
            </a:pPr>
            <a:r>
              <a:rPr lang="en-US" b="0" i="0">
                <a:solidFill>
                  <a:srgbClr val="000000"/>
                </a:solidFill>
                <a:effectLst/>
                <a:latin typeface="Times New Roman" panose="02020603050405020304" pitchFamily="18" charset="0"/>
              </a:rPr>
              <a:t>3) have a healthy reputation even if the products are not healthy</a:t>
            </a:r>
          </a:p>
          <a:p>
            <a:pPr marL="228600" indent="-228600">
              <a:buAutoNum type="arabicParenR"/>
            </a:pPr>
            <a:r>
              <a:rPr lang="en-US" b="0" i="0">
                <a:solidFill>
                  <a:srgbClr val="000000"/>
                </a:solidFill>
                <a:effectLst/>
                <a:latin typeface="Times New Roman" panose="02020603050405020304" pitchFamily="18" charset="0"/>
              </a:rPr>
              <a:t>4) shifts responsibility to the consumer</a:t>
            </a:r>
          </a:p>
          <a:p>
            <a:pPr marL="228600" lvl="1" indent="0">
              <a:buNone/>
            </a:pPr>
            <a:r>
              <a:rPr lang="en-US" b="0" i="0">
                <a:solidFill>
                  <a:srgbClr val="000000"/>
                </a:solidFill>
                <a:effectLst/>
                <a:latin typeface="Times New Roman" panose="02020603050405020304" pitchFamily="18" charset="0"/>
              </a:rPr>
              <a:t>- For example, shifting responsibility to the consumer is seen in soda beverages. The majority of sodas are offered in “sugar-free” varieties; therefore, the consumer has the decision to choose sugar free, lower in calories or made with sugar and calories</a:t>
            </a:r>
            <a:endParaRPr lang="en-US"/>
          </a:p>
        </p:txBody>
      </p:sp>
    </p:spTree>
    <p:extLst>
      <p:ext uri="{BB962C8B-B14F-4D97-AF65-F5344CB8AC3E}">
        <p14:creationId xmlns:p14="http://schemas.microsoft.com/office/powerpoint/2010/main" val="368390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b="0" i="0">
                <a:solidFill>
                  <a:srgbClr val="000000"/>
                </a:solidFill>
                <a:effectLst/>
                <a:latin typeface="Times New Roman" panose="02020603050405020304" pitchFamily="18" charset="0"/>
              </a:rPr>
              <a:t>The purpose of the study was to assess the stigma of overweight and obesity in the general population compared to health professionals</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all participants felt that the terms overweight and obesity were subjective</a:t>
            </a:r>
          </a:p>
          <a:p>
            <a:pPr marL="171450" indent="-171450">
              <a:buFontTx/>
              <a:buChar char="-"/>
            </a:pPr>
            <a:r>
              <a:rPr lang="en-US" b="0" i="0">
                <a:solidFill>
                  <a:srgbClr val="000000"/>
                </a:solidFill>
                <a:effectLst/>
                <a:latin typeface="Times New Roman" panose="02020603050405020304" pitchFamily="18" charset="0"/>
              </a:rPr>
              <a:t>They reported that those terms are mainly based on appearance</a:t>
            </a:r>
          </a:p>
          <a:p>
            <a:pPr marL="171450" indent="-171450">
              <a:buFontTx/>
              <a:buChar char="-"/>
            </a:pPr>
            <a:r>
              <a:rPr lang="en-US" b="0" i="0">
                <a:solidFill>
                  <a:srgbClr val="000000"/>
                </a:solidFill>
                <a:effectLst/>
                <a:latin typeface="Times New Roman" panose="02020603050405020304" pitchFamily="18" charset="0"/>
              </a:rPr>
              <a:t>All recognized that BMI is an objective measurement but questioned its relevance</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people who become closer to someone who is overweight have a milder perception of them</a:t>
            </a:r>
          </a:p>
          <a:p>
            <a:pPr marL="171450" indent="-171450">
              <a:buFontTx/>
              <a:buChar char="-"/>
            </a:pPr>
            <a:r>
              <a:rPr lang="en-US" b="0" i="0">
                <a:solidFill>
                  <a:srgbClr val="000000"/>
                </a:solidFill>
                <a:effectLst/>
                <a:latin typeface="Times New Roman" panose="02020603050405020304" pitchFamily="18" charset="0"/>
              </a:rPr>
              <a:t>participants report judgement on an overweight or obese person they do not know</a:t>
            </a:r>
          </a:p>
          <a:p>
            <a:pPr marL="171450" indent="-171450">
              <a:buFontTx/>
              <a:buChar char="-"/>
            </a:pPr>
            <a:r>
              <a:rPr lang="en-US" b="0" i="0">
                <a:solidFill>
                  <a:srgbClr val="000000"/>
                </a:solidFill>
                <a:effectLst/>
                <a:latin typeface="Times New Roman" panose="02020603050405020304" pitchFamily="18" charset="0"/>
              </a:rPr>
              <a:t>gradually reduce the judgement the closer they become to the individual. </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When it comes to the controllability of gaining excessive weight and the emotional response, all three groups had negative thoughts and stigmas</a:t>
            </a:r>
            <a:endParaRPr lang="en-US"/>
          </a:p>
        </p:txBody>
      </p:sp>
    </p:spTree>
    <p:extLst>
      <p:ext uri="{BB962C8B-B14F-4D97-AF65-F5344CB8AC3E}">
        <p14:creationId xmlns:p14="http://schemas.microsoft.com/office/powerpoint/2010/main" val="143524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1994: </a:t>
            </a:r>
            <a:r>
              <a:rPr lang="en-US" err="1"/>
              <a:t>PizzaNet</a:t>
            </a:r>
            <a:endParaRPr lang="en-US"/>
          </a:p>
          <a:p>
            <a:pPr marL="171450" indent="-171450">
              <a:buFontTx/>
              <a:buChar char="-"/>
            </a:pPr>
            <a:r>
              <a:rPr lang="en-US"/>
              <a:t>Pizza hut was the first restaurant to offer online food delivery</a:t>
            </a:r>
          </a:p>
          <a:p>
            <a:pPr marL="171450" indent="-171450">
              <a:buFontTx/>
              <a:buChar char="-"/>
            </a:pPr>
            <a:r>
              <a:rPr lang="en-US"/>
              <a:t>Opens the door for many others</a:t>
            </a:r>
          </a:p>
          <a:p>
            <a:pPr marL="171450" indent="-171450">
              <a:buFontTx/>
              <a:buChar char="-"/>
            </a:pPr>
            <a:endParaRPr lang="en-US"/>
          </a:p>
          <a:p>
            <a:pPr marL="0" indent="0">
              <a:buFontTx/>
              <a:buNone/>
            </a:pPr>
            <a:r>
              <a:rPr lang="en-US"/>
              <a:t>2001: Papa Johns online ordering</a:t>
            </a:r>
          </a:p>
          <a:p>
            <a:pPr marL="0" indent="0">
              <a:buFontTx/>
              <a:buNone/>
            </a:pPr>
            <a:endParaRPr lang="en-US"/>
          </a:p>
          <a:p>
            <a:pPr marL="0" indent="0">
              <a:buFontTx/>
              <a:buNone/>
            </a:pPr>
            <a:r>
              <a:rPr lang="en-US"/>
              <a:t>2009: Great recession hit</a:t>
            </a:r>
          </a:p>
          <a:p>
            <a:pPr marL="171450" indent="-171450">
              <a:buFontTx/>
              <a:buChar char="-"/>
            </a:pPr>
            <a:r>
              <a:rPr lang="en-US"/>
              <a:t>Switching marketing from organic and family to “value”</a:t>
            </a:r>
          </a:p>
          <a:p>
            <a:pPr marL="171450" indent="-171450">
              <a:buFontTx/>
              <a:buChar char="-"/>
            </a:pPr>
            <a:r>
              <a:rPr lang="en-US"/>
              <a:t>Grocery and supermarkets were least affected because people still had to purchase these items</a:t>
            </a:r>
          </a:p>
          <a:p>
            <a:pPr marL="171450" indent="-171450">
              <a:buFontTx/>
              <a:buChar char="-"/>
            </a:pPr>
            <a:r>
              <a:rPr lang="en-US"/>
              <a:t>Buying generic and searching for value was not negatively thought about anymore</a:t>
            </a:r>
          </a:p>
          <a:p>
            <a:pPr marL="171450" indent="-171450">
              <a:buFontTx/>
              <a:buChar char="-"/>
            </a:pPr>
            <a:r>
              <a:rPr lang="en-US"/>
              <a:t>Baby boomers used to be embarrassed to purchase generic items</a:t>
            </a:r>
          </a:p>
          <a:p>
            <a:pPr marL="171450" indent="-171450">
              <a:buFontTx/>
              <a:buChar char="-"/>
            </a:pPr>
            <a:endParaRPr lang="en-US"/>
          </a:p>
          <a:p>
            <a:pPr marL="0" indent="0">
              <a:buFontTx/>
              <a:buNone/>
            </a:pPr>
            <a:endParaRPr lang="en-US"/>
          </a:p>
        </p:txBody>
      </p:sp>
    </p:spTree>
    <p:extLst>
      <p:ext uri="{BB962C8B-B14F-4D97-AF65-F5344CB8AC3E}">
        <p14:creationId xmlns:p14="http://schemas.microsoft.com/office/powerpoint/2010/main" val="2733653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b="0" i="0">
                <a:solidFill>
                  <a:srgbClr val="000000"/>
                </a:solidFill>
                <a:effectLst/>
                <a:latin typeface="Times New Roman" panose="02020603050405020304" pitchFamily="18" charset="0"/>
              </a:rPr>
              <a:t>“I would add ‘dishonest’ to the extent that they keep claiming to feel comfortable about themselves”</a:t>
            </a:r>
          </a:p>
          <a:p>
            <a:r>
              <a:rPr lang="en-US" b="0" i="0">
                <a:solidFill>
                  <a:srgbClr val="000000"/>
                </a:solidFill>
                <a:effectLst/>
                <a:latin typeface="Times New Roman" panose="02020603050405020304" pitchFamily="18" charset="0"/>
              </a:rPr>
              <a:t>“Overweight patients smell.”</a:t>
            </a:r>
          </a:p>
          <a:p>
            <a:r>
              <a:rPr lang="en-US" b="0" i="0">
                <a:solidFill>
                  <a:srgbClr val="000000"/>
                </a:solidFill>
                <a:effectLst/>
                <a:latin typeface="Times New Roman" panose="02020603050405020304" pitchFamily="18" charset="0"/>
              </a:rPr>
              <a:t>“they keep lying to themselves and making excuses”</a:t>
            </a:r>
            <a:endParaRPr lang="en-US"/>
          </a:p>
        </p:txBody>
      </p:sp>
    </p:spTree>
    <p:extLst>
      <p:ext uri="{BB962C8B-B14F-4D97-AF65-F5344CB8AC3E}">
        <p14:creationId xmlns:p14="http://schemas.microsoft.com/office/powerpoint/2010/main" val="2541582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b="0" i="0">
                <a:solidFill>
                  <a:srgbClr val="000000"/>
                </a:solidFill>
                <a:effectLst/>
                <a:latin typeface="Times New Roman" panose="02020603050405020304" pitchFamily="18" charset="0"/>
              </a:rPr>
              <a:t>According to the 2022 Obesity Report in the United States</a:t>
            </a:r>
          </a:p>
          <a:p>
            <a:r>
              <a:rPr lang="en-US" b="0" i="0">
                <a:solidFill>
                  <a:srgbClr val="000000"/>
                </a:solidFill>
                <a:effectLst/>
                <a:latin typeface="Times New Roman" panose="02020603050405020304" pitchFamily="18" charset="0"/>
              </a:rPr>
              <a:t>- global evidence suggests that taxing sugar sweetened beverages is the number one way to:</a:t>
            </a:r>
          </a:p>
          <a:p>
            <a:r>
              <a:rPr lang="en-US" b="0" i="0">
                <a:solidFill>
                  <a:srgbClr val="000000"/>
                </a:solidFill>
                <a:effectLst/>
                <a:latin typeface="Times New Roman" panose="02020603050405020304" pitchFamily="18" charset="0"/>
              </a:rPr>
              <a:t>	- discourage sugary beverage consumption</a:t>
            </a:r>
          </a:p>
          <a:p>
            <a:pPr lvl="2"/>
            <a:r>
              <a:rPr lang="en-US" b="0" i="0">
                <a:solidFill>
                  <a:srgbClr val="000000"/>
                </a:solidFill>
                <a:effectLst/>
                <a:latin typeface="Times New Roman" panose="02020603050405020304" pitchFamily="18" charset="0"/>
              </a:rPr>
              <a:t>- increase revenue to reformulate products</a:t>
            </a:r>
          </a:p>
          <a:p>
            <a:pPr lvl="2"/>
            <a:r>
              <a:rPr lang="en-US" b="0" i="0">
                <a:solidFill>
                  <a:srgbClr val="000000"/>
                </a:solidFill>
                <a:effectLst/>
                <a:latin typeface="Times New Roman" panose="02020603050405020304" pitchFamily="18" charset="0"/>
              </a:rPr>
              <a:t>- raise health awareness.</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Estimates indicate that national taxing on sugary sweetened beverages would prevent over half a million cases of childhood obesity in 10 years</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Also, food and beverage marketing is competitive because of all the companies and products on the market.</a:t>
            </a:r>
          </a:p>
          <a:p>
            <a:pPr marL="171450" indent="-171450">
              <a:buFontTx/>
              <a:buChar char="-"/>
            </a:pPr>
            <a:r>
              <a:rPr lang="en-US" b="0" i="0">
                <a:solidFill>
                  <a:srgbClr val="000000"/>
                </a:solidFill>
                <a:effectLst/>
                <a:latin typeface="Times New Roman" panose="02020603050405020304" pitchFamily="18" charset="0"/>
              </a:rPr>
              <a:t>According to Statista, the food industry spent $14 billion dollars in 2022 on marketing to American consumers</a:t>
            </a:r>
          </a:p>
          <a:p>
            <a:pPr marL="171450" indent="-171450">
              <a:buFontTx/>
              <a:buChar char="-"/>
            </a:pPr>
            <a:r>
              <a:rPr lang="en-US" b="0" i="0">
                <a:solidFill>
                  <a:srgbClr val="000000"/>
                </a:solidFill>
                <a:effectLst/>
                <a:latin typeface="Times New Roman" panose="02020603050405020304" pitchFamily="18" charset="0"/>
              </a:rPr>
              <a:t>Out of the $14 billion dollars, 80% was spent on fast food, sugary beverages, and candy</a:t>
            </a:r>
            <a:endParaRPr lang="en-US"/>
          </a:p>
        </p:txBody>
      </p:sp>
    </p:spTree>
    <p:extLst>
      <p:ext uri="{BB962C8B-B14F-4D97-AF65-F5344CB8AC3E}">
        <p14:creationId xmlns:p14="http://schemas.microsoft.com/office/powerpoint/2010/main" val="3507638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b="0" i="0">
                <a:solidFill>
                  <a:srgbClr val="444444"/>
                </a:solidFill>
                <a:effectLst/>
                <a:latin typeface="Open Sans" panose="020B0606030504020204" pitchFamily="34" charset="0"/>
              </a:rPr>
              <a:t>- healthcare services more frequently with a higher rate of specialty care visits, inpatient stays and surgery, all leading to higher healthcare spending.</a:t>
            </a:r>
          </a:p>
          <a:p>
            <a:pPr marL="171450" indent="-171450">
              <a:buFontTx/>
              <a:buChar char="-"/>
            </a:pPr>
            <a:r>
              <a:rPr lang="en-US" b="0" i="0">
                <a:solidFill>
                  <a:srgbClr val="444444"/>
                </a:solidFill>
                <a:effectLst/>
                <a:latin typeface="Open Sans" panose="020B0606030504020204" pitchFamily="34" charset="0"/>
              </a:rPr>
              <a:t>The OECD states that obese people</a:t>
            </a:r>
          </a:p>
          <a:p>
            <a:pPr marL="400050" lvl="1" indent="-171450">
              <a:buFontTx/>
              <a:buChar char="-"/>
            </a:pPr>
            <a:r>
              <a:rPr lang="en-US" b="0" i="0">
                <a:solidFill>
                  <a:srgbClr val="444444"/>
                </a:solidFill>
                <a:effectLst/>
                <a:latin typeface="Open Sans" panose="020B0606030504020204" pitchFamily="34" charset="0"/>
              </a:rPr>
              <a:t>have 2.4 times more prescriptions than healthy-weight individuals on average</a:t>
            </a:r>
          </a:p>
          <a:p>
            <a:pPr marL="400050" lvl="1" indent="-171450">
              <a:buFontTx/>
              <a:buChar char="-"/>
            </a:pPr>
            <a:r>
              <a:rPr lang="en-US" b="0" i="0">
                <a:solidFill>
                  <a:srgbClr val="444444"/>
                </a:solidFill>
                <a:effectLst/>
                <a:latin typeface="Open Sans" panose="020B0606030504020204" pitchFamily="34" charset="0"/>
              </a:rPr>
              <a:t>hospital stays are longer and require more expensive and complex treatment.</a:t>
            </a:r>
          </a:p>
          <a:p>
            <a:endParaRPr lang="en-US" b="0" i="0">
              <a:solidFill>
                <a:srgbClr val="444444"/>
              </a:solidFill>
              <a:effectLst/>
              <a:latin typeface="Open Sans" panose="020B0606030504020204" pitchFamily="34" charset="0"/>
            </a:endParaRPr>
          </a:p>
          <a:p>
            <a:r>
              <a:rPr lang="en-US" b="0" i="0">
                <a:solidFill>
                  <a:srgbClr val="444444"/>
                </a:solidFill>
                <a:effectLst/>
                <a:latin typeface="Open Sans" panose="020B0606030504020204" pitchFamily="34" charset="0"/>
              </a:rPr>
              <a:t>Obesity is expected to cost the health system</a:t>
            </a:r>
          </a:p>
          <a:p>
            <a:r>
              <a:rPr lang="en-US" b="0" i="0">
                <a:solidFill>
                  <a:srgbClr val="444444"/>
                </a:solidFill>
                <a:effectLst/>
                <a:latin typeface="Open Sans" panose="020B0606030504020204" pitchFamily="34" charset="0"/>
              </a:rPr>
              <a:t>-  $644 per capita annually from 2020 to 2050 - 14 percent total American health expenditure.</a:t>
            </a:r>
          </a:p>
          <a:p>
            <a:r>
              <a:rPr lang="en-US" b="0" i="0">
                <a:solidFill>
                  <a:srgbClr val="444444"/>
                </a:solidFill>
                <a:effectLst/>
                <a:latin typeface="Open Sans" panose="020B0606030504020204" pitchFamily="34" charset="0"/>
              </a:rPr>
              <a:t>- Canada will "only" have to spend $295 each year during the same period which equates to 11 percent of its total health spending.</a:t>
            </a:r>
          </a:p>
          <a:p>
            <a:endParaRPr lang="en-US"/>
          </a:p>
        </p:txBody>
      </p:sp>
    </p:spTree>
    <p:extLst>
      <p:ext uri="{BB962C8B-B14F-4D97-AF65-F5344CB8AC3E}">
        <p14:creationId xmlns:p14="http://schemas.microsoft.com/office/powerpoint/2010/main" val="1167638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AND</a:t>
            </a:r>
          </a:p>
          <a:p>
            <a:r>
              <a:rPr lang="en-US"/>
              <a:t>Principles include:</a:t>
            </a:r>
          </a:p>
          <a:p>
            <a:pPr>
              <a:buFont typeface="Arial" panose="020B0604020202020204" pitchFamily="34" charset="0"/>
              <a:buChar char="•"/>
            </a:pPr>
            <a:r>
              <a:rPr lang="en-US">
                <a:effectLst/>
              </a:rPr>
              <a:t>Amplify the contribution and value of diverse nutrition and dietetics practitioners to the public</a:t>
            </a:r>
          </a:p>
          <a:p>
            <a:pPr>
              <a:buFont typeface="Arial" panose="020B0604020202020204" pitchFamily="34" charset="0"/>
              <a:buChar char="•"/>
            </a:pPr>
            <a:r>
              <a:rPr lang="en-US">
                <a:effectLst/>
              </a:rPr>
              <a:t>Position registered dietitian nutritionists as the experts in food and nutrition</a:t>
            </a:r>
          </a:p>
          <a:p>
            <a:pPr>
              <a:buFont typeface="Arial" panose="020B0604020202020204" pitchFamily="34" charset="0"/>
              <a:buChar char="•"/>
            </a:pPr>
            <a:r>
              <a:rPr lang="en-US">
                <a:effectLst/>
              </a:rPr>
              <a:t>Expand workforce demand and capacity</a:t>
            </a:r>
          </a:p>
          <a:p>
            <a:pPr>
              <a:buFont typeface="Arial" panose="020B0604020202020204" pitchFamily="34" charset="0"/>
              <a:buChar char="•"/>
            </a:pPr>
            <a:r>
              <a:rPr lang="en-US">
                <a:effectLst/>
              </a:rPr>
              <a:t>Incorporate research, professional development, technology and practice to foster innovation and discovery</a:t>
            </a:r>
          </a:p>
          <a:p>
            <a:pPr>
              <a:buFont typeface="Arial" panose="020B0604020202020204" pitchFamily="34" charset="0"/>
              <a:buChar char="•"/>
            </a:pPr>
            <a:r>
              <a:rPr lang="en-US">
                <a:effectLst/>
              </a:rPr>
              <a:t>Collaborate with key stakeholders to solve the greatest food and nutrition challenges, now and in the future</a:t>
            </a:r>
          </a:p>
          <a:p>
            <a:pPr>
              <a:buFont typeface="Arial" panose="020B0604020202020204" pitchFamily="34" charset="0"/>
              <a:buChar char="•"/>
            </a:pPr>
            <a:r>
              <a:rPr lang="en-US">
                <a:effectLst/>
              </a:rPr>
              <a:t>Focus on making a system-wide impact across the food, well-being and health care sectors</a:t>
            </a:r>
          </a:p>
          <a:p>
            <a:pPr>
              <a:buFont typeface="Arial" panose="020B0604020202020204" pitchFamily="34" charset="0"/>
              <a:buChar char="•"/>
            </a:pPr>
            <a:r>
              <a:rPr lang="en-US">
                <a:effectLst/>
              </a:rPr>
              <a:t>Have a global impact in eliminating all forms of malnutrition.</a:t>
            </a:r>
          </a:p>
          <a:p>
            <a:endParaRPr lang="en-US"/>
          </a:p>
          <a:p>
            <a:r>
              <a:rPr lang="en-US"/>
              <a:t>Include evidenced based research and guidelines for:</a:t>
            </a:r>
          </a:p>
          <a:p>
            <a:pPr marL="171450" indent="-171450">
              <a:buFontTx/>
              <a:buChar char="-"/>
            </a:pPr>
            <a:r>
              <a:rPr lang="en-US"/>
              <a:t>Food and beverage consumption</a:t>
            </a:r>
          </a:p>
          <a:p>
            <a:pPr marL="171450" indent="-171450">
              <a:buFontTx/>
              <a:buChar char="-"/>
            </a:pPr>
            <a:r>
              <a:rPr lang="en-US"/>
              <a:t>How to talk to kids about weight and making healthy choices</a:t>
            </a:r>
          </a:p>
          <a:p>
            <a:pPr marL="171450" indent="-171450">
              <a:buFontTx/>
              <a:buChar char="-"/>
            </a:pPr>
            <a:r>
              <a:rPr lang="en-US"/>
              <a:t>How RD can help all forms of malnutrition</a:t>
            </a:r>
          </a:p>
          <a:p>
            <a:pPr marL="171450" indent="-171450">
              <a:buFontTx/>
              <a:buChar char="-"/>
            </a:pPr>
            <a:r>
              <a:rPr lang="en-US"/>
              <a:t>How to develop healthy body image and habits</a:t>
            </a:r>
          </a:p>
          <a:p>
            <a:endParaRPr lang="en-US"/>
          </a:p>
          <a:p>
            <a:r>
              <a:rPr lang="en-US"/>
              <a:t>AMERICAN SOCIETY FOR METABOLIC AND BARATRIC SURGERY </a:t>
            </a:r>
          </a:p>
          <a:p>
            <a:r>
              <a:rPr lang="en-US" b="0" i="0">
                <a:solidFill>
                  <a:srgbClr val="303030"/>
                </a:solidFill>
                <a:effectLst/>
                <a:latin typeface="franklin-gothic-urw"/>
              </a:rPr>
              <a:t>The vision</a:t>
            </a:r>
          </a:p>
          <a:p>
            <a:pPr marL="171450" indent="-171450">
              <a:buFontTx/>
              <a:buChar char="-"/>
            </a:pPr>
            <a:r>
              <a:rPr lang="en-US" b="0" i="0">
                <a:solidFill>
                  <a:srgbClr val="303030"/>
                </a:solidFill>
                <a:effectLst/>
                <a:latin typeface="franklin-gothic-urw"/>
              </a:rPr>
              <a:t>Is to improve public health and well-being by lessening the burden of the disease of obesity and related diseases throughout the world</a:t>
            </a:r>
          </a:p>
          <a:p>
            <a:pPr marL="171450" indent="-171450">
              <a:buFontTx/>
              <a:buChar char="-"/>
            </a:pPr>
            <a:r>
              <a:rPr lang="en-US" b="0" i="0">
                <a:solidFill>
                  <a:srgbClr val="303030"/>
                </a:solidFill>
                <a:effectLst/>
                <a:latin typeface="franklin-gothic-urw"/>
              </a:rPr>
              <a:t>Improve the lives of people with obesity and related diseases by advancing the art and science of metabolic interventions and bariatric surgery interventions by</a:t>
            </a:r>
          </a:p>
          <a:p>
            <a:pPr lvl="2" algn="l">
              <a:buFont typeface="Arial" panose="020B0604020202020204" pitchFamily="34" charset="0"/>
              <a:buChar char="•"/>
            </a:pPr>
            <a:r>
              <a:rPr lang="en-US" b="0" i="0">
                <a:solidFill>
                  <a:srgbClr val="303030"/>
                </a:solidFill>
                <a:effectLst/>
                <a:latin typeface="franklin-gothic-urw"/>
              </a:rPr>
              <a:t>Continuously improving the care and treatment of people suffering from obesity.</a:t>
            </a:r>
          </a:p>
          <a:p>
            <a:pPr lvl="2" algn="l">
              <a:buFont typeface="Arial" panose="020B0604020202020204" pitchFamily="34" charset="0"/>
              <a:buChar char="•"/>
            </a:pPr>
            <a:r>
              <a:rPr lang="en-US" b="0" i="0">
                <a:solidFill>
                  <a:srgbClr val="303030"/>
                </a:solidFill>
                <a:effectLst/>
                <a:latin typeface="franklin-gothic-urw"/>
              </a:rPr>
              <a:t>Advancing the science and understanding of metabolic and bariatric surgery.</a:t>
            </a:r>
          </a:p>
          <a:p>
            <a:pPr lvl="2" algn="l">
              <a:buFont typeface="Arial" panose="020B0604020202020204" pitchFamily="34" charset="0"/>
              <a:buChar char="•"/>
            </a:pPr>
            <a:r>
              <a:rPr lang="en-US" b="0" i="0">
                <a:solidFill>
                  <a:srgbClr val="303030"/>
                </a:solidFill>
                <a:effectLst/>
                <a:latin typeface="franklin-gothic-urw"/>
              </a:rPr>
              <a:t>Fostering communication between health professionals on obesity and related conditions.</a:t>
            </a:r>
          </a:p>
          <a:p>
            <a:pPr lvl="2" algn="l">
              <a:buFont typeface="Arial" panose="020B0604020202020204" pitchFamily="34" charset="0"/>
              <a:buChar char="•"/>
            </a:pPr>
            <a:r>
              <a:rPr lang="en-US" b="0" i="0">
                <a:solidFill>
                  <a:srgbClr val="303030"/>
                </a:solidFill>
                <a:effectLst/>
                <a:latin typeface="franklin-gothic-urw"/>
              </a:rPr>
              <a:t>Being the recognized authority and resource on metabolic and bariatric surgery.</a:t>
            </a:r>
          </a:p>
          <a:p>
            <a:pPr lvl="2" algn="l">
              <a:buFont typeface="Arial" panose="020B0604020202020204" pitchFamily="34" charset="0"/>
              <a:buChar char="•"/>
            </a:pPr>
            <a:r>
              <a:rPr lang="en-US" b="0" i="0">
                <a:solidFill>
                  <a:srgbClr val="303030"/>
                </a:solidFill>
                <a:effectLst/>
                <a:latin typeface="franklin-gothic-urw"/>
              </a:rPr>
              <a:t>Advocating for people with obesity to ensure access to high quality treatment.</a:t>
            </a:r>
          </a:p>
          <a:p>
            <a:pPr lvl="2" algn="l">
              <a:buFont typeface="Arial" panose="020B0604020202020204" pitchFamily="34" charset="0"/>
              <a:buChar char="•"/>
            </a:pPr>
            <a:r>
              <a:rPr lang="en-US" b="0" i="0">
                <a:solidFill>
                  <a:srgbClr val="303030"/>
                </a:solidFill>
                <a:effectLst/>
                <a:latin typeface="franklin-gothic-urw"/>
              </a:rPr>
              <a:t>Serving the educational and professional needs of our diverse membership.</a:t>
            </a:r>
          </a:p>
          <a:p>
            <a:pPr marL="400050" lvl="1" indent="-171450">
              <a:buFontTx/>
              <a:buChar char="-"/>
            </a:pPr>
            <a:endParaRPr lang="en-US"/>
          </a:p>
          <a:p>
            <a:endParaRPr lang="en-US"/>
          </a:p>
          <a:p>
            <a:r>
              <a:rPr lang="en-US"/>
              <a:t>OBESITY ACTION COALITION </a:t>
            </a:r>
          </a:p>
          <a:p>
            <a:pPr marL="171450" indent="-171450">
              <a:buFontTx/>
              <a:buChar char="-"/>
            </a:pPr>
            <a:r>
              <a:rPr lang="en-US"/>
              <a:t>Founded in 2005</a:t>
            </a:r>
          </a:p>
          <a:p>
            <a:pPr marL="171450" indent="-171450">
              <a:buFontTx/>
              <a:buChar char="-"/>
            </a:pPr>
            <a:r>
              <a:rPr lang="en-US"/>
              <a:t>70,000 members, national non-profit</a:t>
            </a:r>
          </a:p>
          <a:p>
            <a:pPr marL="171450" indent="-171450">
              <a:buFontTx/>
              <a:buChar char="-"/>
            </a:pPr>
            <a:r>
              <a:rPr lang="en-US"/>
              <a:t>Donations are tax-deductible</a:t>
            </a:r>
          </a:p>
          <a:p>
            <a:pPr marL="171450" indent="-171450">
              <a:buFontTx/>
              <a:buChar char="-"/>
            </a:pPr>
            <a:r>
              <a:rPr lang="en-US"/>
              <a:t>Dedicated to giving a voice to Americans with obesity and empowering them to better their health</a:t>
            </a:r>
          </a:p>
          <a:p>
            <a:pPr marL="171450" indent="-171450">
              <a:buFontTx/>
              <a:buChar char="-"/>
            </a:pPr>
            <a:r>
              <a:rPr lang="en-US"/>
              <a:t>Focuses on:</a:t>
            </a:r>
          </a:p>
          <a:p>
            <a:pPr lvl="1" algn="l">
              <a:buFont typeface="Arial" panose="020B0604020202020204" pitchFamily="34" charset="0"/>
              <a:buChar char="•"/>
            </a:pPr>
            <a:r>
              <a:rPr lang="en-US" b="0" i="0">
                <a:solidFill>
                  <a:srgbClr val="FFFFFF"/>
                </a:solidFill>
                <a:effectLst/>
                <a:latin typeface="freight-sans-pro"/>
              </a:rPr>
              <a:t>Raising awareness and improving access to prevention and treatment of the disease of obesity</a:t>
            </a:r>
          </a:p>
          <a:p>
            <a:pPr lvl="1" algn="l">
              <a:buFont typeface="Arial" panose="020B0604020202020204" pitchFamily="34" charset="0"/>
              <a:buChar char="•"/>
            </a:pPr>
            <a:r>
              <a:rPr lang="en-US" b="0" i="0">
                <a:solidFill>
                  <a:srgbClr val="FFFFFF"/>
                </a:solidFill>
                <a:effectLst/>
                <a:latin typeface="freight-sans-pro"/>
              </a:rPr>
              <a:t>Providing evidence-based education on obesity and its treatments.</a:t>
            </a:r>
          </a:p>
          <a:p>
            <a:pPr lvl="1" algn="l">
              <a:buFont typeface="Arial" panose="020B0604020202020204" pitchFamily="34" charset="0"/>
              <a:buChar char="•"/>
            </a:pPr>
            <a:r>
              <a:rPr lang="en-US" b="0" i="0">
                <a:solidFill>
                  <a:srgbClr val="FFFFFF"/>
                </a:solidFill>
                <a:effectLst/>
                <a:latin typeface="freight-sans-pro"/>
              </a:rPr>
              <a:t>Fighting to eliminate weight bias and discrimination.</a:t>
            </a:r>
          </a:p>
          <a:p>
            <a:pPr lvl="1" algn="l">
              <a:buFont typeface="Arial" panose="020B0604020202020204" pitchFamily="34" charset="0"/>
              <a:buChar char="•"/>
            </a:pPr>
            <a:r>
              <a:rPr lang="en-US" b="0" i="0">
                <a:solidFill>
                  <a:srgbClr val="FFFFFF"/>
                </a:solidFill>
                <a:effectLst/>
                <a:latin typeface="freight-sans-pro"/>
              </a:rPr>
              <a:t>Elevating the conversation of weight and its impact on health.</a:t>
            </a:r>
          </a:p>
          <a:p>
            <a:pPr lvl="1" algn="l">
              <a:buFont typeface="Arial" panose="020B0604020202020204" pitchFamily="34" charset="0"/>
              <a:buChar char="•"/>
            </a:pPr>
            <a:r>
              <a:rPr lang="en-US" b="0" i="0">
                <a:solidFill>
                  <a:srgbClr val="FFFFFF"/>
                </a:solidFill>
                <a:effectLst/>
                <a:latin typeface="freight-sans-pro"/>
              </a:rPr>
              <a:t>Offering a community of support for people affected.</a:t>
            </a:r>
          </a:p>
          <a:p>
            <a:pPr marL="171450" lvl="0" indent="-171450" algn="l">
              <a:buFontTx/>
              <a:buChar char="-"/>
            </a:pPr>
            <a:r>
              <a:rPr lang="en-US" b="0" i="0">
                <a:solidFill>
                  <a:srgbClr val="FFFFFF"/>
                </a:solidFill>
                <a:effectLst/>
                <a:latin typeface="freight-sans-pro"/>
              </a:rPr>
              <a:t>A resource platform for Education, awareness, advocacy, and support</a:t>
            </a:r>
          </a:p>
          <a:p>
            <a:pPr marL="400050" lvl="1" indent="-171450" algn="l">
              <a:buFontTx/>
              <a:buChar char="-"/>
            </a:pPr>
            <a:r>
              <a:rPr lang="en-US" b="0" i="0">
                <a:solidFill>
                  <a:srgbClr val="FFFFFF"/>
                </a:solidFill>
                <a:effectLst/>
                <a:latin typeface="freight-sans-pro"/>
              </a:rPr>
              <a:t>Education: providing reliable resources</a:t>
            </a:r>
          </a:p>
          <a:p>
            <a:pPr marL="400050" lvl="1" indent="-171450" algn="l">
              <a:buFontTx/>
              <a:buChar char="-"/>
            </a:pPr>
            <a:r>
              <a:rPr lang="en-US" b="0" i="0">
                <a:solidFill>
                  <a:srgbClr val="FFFFFF"/>
                </a:solidFill>
                <a:effectLst/>
                <a:latin typeface="freight-sans-pro"/>
              </a:rPr>
              <a:t>Awareness: on the impact weight has on </a:t>
            </a:r>
            <a:r>
              <a:rPr lang="en-US" b="0" i="0">
                <a:solidFill>
                  <a:srgbClr val="444444"/>
                </a:solidFill>
                <a:effectLst/>
                <a:latin typeface="freight-sans-pro"/>
              </a:rPr>
              <a:t>health, empowering individuals affected by excess weight to take the challenge and take the first step</a:t>
            </a:r>
          </a:p>
          <a:p>
            <a:pPr marL="400050" lvl="1" indent="-171450" algn="l">
              <a:buFontTx/>
              <a:buChar char="-"/>
            </a:pPr>
            <a:r>
              <a:rPr lang="en-US" b="0" i="0">
                <a:solidFill>
                  <a:srgbClr val="FFFFFF"/>
                </a:solidFill>
                <a:effectLst/>
                <a:latin typeface="freight-sans-pro"/>
              </a:rPr>
              <a:t>Advocacy:  preventing weight bias and increasing access to care</a:t>
            </a:r>
          </a:p>
          <a:p>
            <a:pPr marL="400050" lvl="1" indent="-171450" algn="l">
              <a:buFontTx/>
              <a:buChar char="-"/>
            </a:pPr>
            <a:r>
              <a:rPr lang="en-US" b="0" i="0">
                <a:solidFill>
                  <a:srgbClr val="FFFFFF"/>
                </a:solidFill>
                <a:effectLst/>
                <a:latin typeface="freight-sans-pro"/>
              </a:rPr>
              <a:t>Support: provide science based, reliable resources to improve their health</a:t>
            </a:r>
          </a:p>
          <a:p>
            <a:pPr marL="171450" lvl="0" indent="-171450">
              <a:buFontTx/>
              <a:buChar char="-"/>
            </a:pPr>
            <a:endParaRPr lang="en-US"/>
          </a:p>
          <a:p>
            <a:endParaRPr lang="en-US"/>
          </a:p>
          <a:p>
            <a:r>
              <a:rPr lang="en-US"/>
              <a:t>STRATEGIES TO OVERCOME AND PREVENT OBESITY</a:t>
            </a:r>
          </a:p>
          <a:p>
            <a:pPr marL="171450" indent="-171450">
              <a:buFontTx/>
              <a:buChar char="-"/>
            </a:pPr>
            <a:r>
              <a:rPr lang="en-US"/>
              <a:t>George Washington University</a:t>
            </a:r>
          </a:p>
          <a:p>
            <a:pPr marL="171450" indent="-171450">
              <a:buFontTx/>
              <a:buChar char="-"/>
            </a:pPr>
            <a:r>
              <a:rPr lang="en-US"/>
              <a:t>What do they do?</a:t>
            </a:r>
          </a:p>
          <a:p>
            <a:pPr marL="400050" lvl="1" indent="-171450">
              <a:buFontTx/>
              <a:buChar char="-"/>
            </a:pPr>
            <a:r>
              <a:rPr lang="en-US"/>
              <a:t>Conduct research:  coverage and costs of obesity from direct medical and employer costs; and research on weight stigma</a:t>
            </a:r>
          </a:p>
          <a:p>
            <a:pPr marL="400050" lvl="1" indent="-171450">
              <a:buFontTx/>
              <a:buChar char="-"/>
            </a:pPr>
            <a:r>
              <a:rPr lang="en-US"/>
              <a:t>Develop tools: develop tools for healthcare professionals to safely talk about weight</a:t>
            </a:r>
          </a:p>
          <a:p>
            <a:pPr marL="400050" lvl="1" indent="-171450">
              <a:buFontTx/>
              <a:buChar char="-"/>
            </a:pPr>
            <a:r>
              <a:rPr lang="en-US"/>
              <a:t>Drive Collaboration: for barriers that prevent reducing obesity such as environmental factors and treatment and coverage</a:t>
            </a:r>
          </a:p>
          <a:p>
            <a:pPr marL="171450" indent="-171450">
              <a:buFontTx/>
              <a:buChar char="-"/>
            </a:pPr>
            <a:r>
              <a:rPr lang="en-US"/>
              <a:t>Before this alliance was born, FDA was being difficult with approving anti-obesity medications</a:t>
            </a:r>
          </a:p>
          <a:p>
            <a:pPr marL="171450" indent="-171450">
              <a:buFontTx/>
              <a:buChar char="-"/>
            </a:pPr>
            <a:r>
              <a:rPr lang="en-US"/>
              <a:t>FDA thought of these drugs as cosmetic, rather than medical</a:t>
            </a:r>
          </a:p>
          <a:p>
            <a:pPr marL="171450" indent="-171450">
              <a:buFontTx/>
              <a:buChar char="-"/>
            </a:pPr>
            <a:r>
              <a:rPr lang="en-US"/>
              <a:t>This alliance message was that obesity is a disease and medications should be available for people who need them</a:t>
            </a:r>
          </a:p>
          <a:p>
            <a:pPr marL="400050" lvl="1" indent="-171450">
              <a:buFontTx/>
              <a:buChar char="-"/>
            </a:pPr>
            <a:r>
              <a:rPr lang="en-US"/>
              <a:t>FDA response</a:t>
            </a:r>
          </a:p>
          <a:p>
            <a:pPr marL="400050" lvl="1" indent="-171450">
              <a:buFontTx/>
              <a:buChar char="-"/>
            </a:pPr>
            <a:r>
              <a:rPr lang="en-US" b="0" i="0">
                <a:solidFill>
                  <a:srgbClr val="FFFFFF"/>
                </a:solidFill>
                <a:effectLst/>
                <a:latin typeface="AvenirNext-Regular" panose="020B0503020202020204" pitchFamily="34" charset="0"/>
              </a:rPr>
              <a:t>since then we have seen substantial progress, not only in the development of newer and safer anti-obesity medications, but also an increased recognition that obesity is a disease.</a:t>
            </a:r>
          </a:p>
          <a:p>
            <a:pPr marL="171450" lvl="0" indent="-171450">
              <a:buFontTx/>
              <a:buChar char="-"/>
            </a:pPr>
            <a:r>
              <a:rPr lang="en-US" b="0" i="0">
                <a:solidFill>
                  <a:srgbClr val="FFFFFF"/>
                </a:solidFill>
                <a:effectLst/>
                <a:latin typeface="AvenirNext-Regular" panose="020B0503020202020204" pitchFamily="34" charset="0"/>
              </a:rPr>
              <a:t>This organization encourages professionals to prescribe them only when </a:t>
            </a:r>
            <a:r>
              <a:rPr lang="en-US" b="0" i="0" err="1">
                <a:solidFill>
                  <a:srgbClr val="FFFFFF"/>
                </a:solidFill>
                <a:effectLst/>
                <a:latin typeface="AvenirNext-Regular" panose="020B0503020202020204" pitchFamily="34" charset="0"/>
              </a:rPr>
              <a:t>neccessary</a:t>
            </a:r>
            <a:endParaRPr lang="en-US" b="0" i="0">
              <a:solidFill>
                <a:srgbClr val="FFFFFF"/>
              </a:solidFill>
              <a:effectLst/>
              <a:latin typeface="AvenirNext-Regular" panose="020B0503020202020204" pitchFamily="34" charset="0"/>
            </a:endParaRPr>
          </a:p>
          <a:p>
            <a:pPr marL="171450" lvl="0" indent="-171450">
              <a:buFontTx/>
              <a:buChar char="-"/>
            </a:pPr>
            <a:r>
              <a:rPr lang="en-US" b="0" i="0">
                <a:solidFill>
                  <a:srgbClr val="FFFFFF"/>
                </a:solidFill>
                <a:effectLst/>
                <a:latin typeface="AvenirNext-Regular" panose="020B0503020202020204" pitchFamily="34" charset="0"/>
              </a:rPr>
              <a:t>Recently </a:t>
            </a:r>
          </a:p>
          <a:p>
            <a:pPr marL="400050" lvl="1" indent="-171450">
              <a:buFontTx/>
              <a:buChar char="-"/>
            </a:pPr>
            <a:r>
              <a:rPr lang="en-US" b="0" i="0">
                <a:solidFill>
                  <a:srgbClr val="FFFFFF"/>
                </a:solidFill>
                <a:effectLst/>
                <a:latin typeface="AvenirNext-Regular" panose="020B0503020202020204" pitchFamily="34" charset="0"/>
              </a:rPr>
              <a:t>Drug shortages are life threatening for people on these anti-obesity medications</a:t>
            </a:r>
          </a:p>
          <a:p>
            <a:pPr marL="400050" lvl="1" indent="-171450">
              <a:buFontTx/>
              <a:buChar char="-"/>
            </a:pPr>
            <a:r>
              <a:rPr lang="en-US" b="0" i="0">
                <a:solidFill>
                  <a:srgbClr val="FFFFFF"/>
                </a:solidFill>
                <a:effectLst/>
                <a:latin typeface="AvenirNext-Regular" panose="020B0503020202020204" pitchFamily="34" charset="0"/>
              </a:rPr>
              <a:t>Ozempic being used by celebrities for cosmetic reasons</a:t>
            </a:r>
          </a:p>
          <a:p>
            <a:pPr marL="171450" lvl="0" indent="-171450">
              <a:buFontTx/>
              <a:buChar char="-"/>
            </a:pPr>
            <a:r>
              <a:rPr lang="en-US" b="0" i="0">
                <a:solidFill>
                  <a:srgbClr val="FFFFFF"/>
                </a:solidFill>
                <a:effectLst/>
                <a:latin typeface="AvenirNext-Regular" panose="020B0503020202020204" pitchFamily="34" charset="0"/>
              </a:rPr>
              <a:t>Now time for health care professionals to come together to ensure that people who medically need these medications have access to them </a:t>
            </a:r>
            <a:endParaRPr lang="en-US"/>
          </a:p>
          <a:p>
            <a:endParaRPr lang="en-US"/>
          </a:p>
        </p:txBody>
      </p:sp>
    </p:spTree>
    <p:extLst>
      <p:ext uri="{BB962C8B-B14F-4D97-AF65-F5344CB8AC3E}">
        <p14:creationId xmlns:p14="http://schemas.microsoft.com/office/powerpoint/2010/main" val="111277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Obesity and sever obesity rising</a:t>
            </a:r>
          </a:p>
          <a:p>
            <a:r>
              <a:rPr lang="en-US"/>
              <a:t>Perhaps people felt helpless</a:t>
            </a:r>
          </a:p>
          <a:p>
            <a:r>
              <a:rPr lang="en-US"/>
              <a:t>Overweight was overall decreasing</a:t>
            </a:r>
          </a:p>
        </p:txBody>
      </p:sp>
    </p:spTree>
    <p:extLst>
      <p:ext uri="{BB962C8B-B14F-4D97-AF65-F5344CB8AC3E}">
        <p14:creationId xmlns:p14="http://schemas.microsoft.com/office/powerpoint/2010/main" val="249498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Obesity and severe obesity rising</a:t>
            </a:r>
          </a:p>
          <a:p>
            <a:r>
              <a:rPr lang="en-US"/>
              <a:t>Overweight has been steady</a:t>
            </a:r>
          </a:p>
        </p:txBody>
      </p:sp>
    </p:spTree>
    <p:extLst>
      <p:ext uri="{BB962C8B-B14F-4D97-AF65-F5344CB8AC3E}">
        <p14:creationId xmlns:p14="http://schemas.microsoft.com/office/powerpoint/2010/main" val="2474278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cs typeface="Calibri"/>
              </a:rPr>
              <a:t>To maintain weight, people need to maintain energy balance</a:t>
            </a:r>
          </a:p>
        </p:txBody>
      </p:sp>
    </p:spTree>
    <p:extLst>
      <p:ext uri="{BB962C8B-B14F-4D97-AF65-F5344CB8AC3E}">
        <p14:creationId xmlns:p14="http://schemas.microsoft.com/office/powerpoint/2010/main" val="147833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b="0" i="0">
                <a:solidFill>
                  <a:srgbClr val="000000"/>
                </a:solidFill>
                <a:effectLst/>
                <a:latin typeface="Times New Roman" panose="02020603050405020304" pitchFamily="18" charset="0"/>
              </a:rPr>
              <a:t>REE :  amount needed to sustain life at rest</a:t>
            </a:r>
          </a:p>
          <a:p>
            <a:pPr marL="171450" indent="-171450">
              <a:buFontTx/>
              <a:buChar char="-"/>
            </a:pPr>
            <a:r>
              <a:rPr lang="en-US" b="0" i="0">
                <a:solidFill>
                  <a:srgbClr val="000000"/>
                </a:solidFill>
                <a:effectLst/>
                <a:latin typeface="Times New Roman" panose="02020603050405020304" pitchFamily="18" charset="0"/>
              </a:rPr>
              <a:t>the biggest impact on someone's REE is the amount of lean body mass the individual has</a:t>
            </a:r>
          </a:p>
          <a:p>
            <a:pPr marL="400050" lvl="1" indent="-171450">
              <a:buFontTx/>
              <a:buChar char="-"/>
            </a:pPr>
            <a:r>
              <a:rPr lang="en-US" b="0" i="0">
                <a:solidFill>
                  <a:srgbClr val="000000"/>
                </a:solidFill>
                <a:effectLst/>
                <a:latin typeface="Times New Roman" panose="02020603050405020304" pitchFamily="18" charset="0"/>
              </a:rPr>
              <a:t>Fat free mass, or lean body mass, uses more energy than fat</a:t>
            </a:r>
          </a:p>
          <a:p>
            <a:pPr marL="171450" lvl="0" indent="-171450">
              <a:buFontTx/>
              <a:buChar char="-"/>
            </a:pPr>
            <a:r>
              <a:rPr lang="en-US" b="0" i="0">
                <a:solidFill>
                  <a:srgbClr val="000000"/>
                </a:solidFill>
                <a:effectLst/>
                <a:latin typeface="Times New Roman" panose="02020603050405020304" pitchFamily="18" charset="0"/>
              </a:rPr>
              <a:t>sex, body temperature, age, energy restriction, genetics, and endocrine system</a:t>
            </a:r>
          </a:p>
          <a:p>
            <a:pPr marL="400050" lvl="1" indent="-171450">
              <a:buFontTx/>
              <a:buChar char="-"/>
            </a:pPr>
            <a:r>
              <a:rPr lang="en-US" b="0" i="0">
                <a:solidFill>
                  <a:srgbClr val="000000"/>
                </a:solidFill>
                <a:effectLst/>
                <a:latin typeface="Times New Roman" panose="02020603050405020304" pitchFamily="18" charset="0"/>
              </a:rPr>
              <a:t>Sex:  males tend to have greater percentage of lean body mass than females, men have a naturally higher REE. </a:t>
            </a:r>
          </a:p>
          <a:p>
            <a:pPr marL="400050" lvl="1" indent="-171450">
              <a:buFontTx/>
              <a:buChar char="-"/>
            </a:pPr>
            <a:r>
              <a:rPr lang="en-US" b="0" i="0">
                <a:solidFill>
                  <a:srgbClr val="000000"/>
                </a:solidFill>
                <a:effectLst/>
                <a:latin typeface="Times New Roman" panose="02020603050405020304" pitchFamily="18" charset="0"/>
              </a:rPr>
              <a:t>Body temp:  increases, such as exercise or fever, the REE increases</a:t>
            </a:r>
          </a:p>
          <a:p>
            <a:pPr marL="400050" lvl="1" indent="-171450">
              <a:buFontTx/>
              <a:buChar char="-"/>
            </a:pPr>
            <a:r>
              <a:rPr lang="en-US" b="0" i="0">
                <a:solidFill>
                  <a:srgbClr val="000000"/>
                </a:solidFill>
                <a:effectLst/>
                <a:latin typeface="Times New Roman" panose="02020603050405020304" pitchFamily="18" charset="0"/>
              </a:rPr>
              <a:t>Age: turns 30 years old, REE decreases about 2% every decade</a:t>
            </a:r>
          </a:p>
          <a:p>
            <a:pPr marL="400050" lvl="1" indent="-171450">
              <a:buFontTx/>
              <a:buChar char="-"/>
            </a:pPr>
            <a:r>
              <a:rPr lang="en-US" b="0" i="0">
                <a:solidFill>
                  <a:srgbClr val="000000"/>
                </a:solidFill>
                <a:effectLst/>
                <a:latin typeface="Times New Roman" panose="02020603050405020304" pitchFamily="18" charset="0"/>
              </a:rPr>
              <a:t>Energy restriction: is one of the reasons we hit a plateau when losing weight. After energy restriction and losing weight, REE declines.</a:t>
            </a:r>
          </a:p>
          <a:p>
            <a:pPr marL="400050" lvl="1" indent="-171450">
              <a:buFontTx/>
              <a:buChar char="-"/>
            </a:pPr>
            <a:r>
              <a:rPr lang="en-US" b="0" i="0">
                <a:solidFill>
                  <a:srgbClr val="000000"/>
                </a:solidFill>
                <a:effectLst/>
                <a:latin typeface="Times New Roman" panose="02020603050405020304" pitchFamily="18" charset="0"/>
              </a:rPr>
              <a:t>Genetics:  influence REE because people can inherit a high or low REE. </a:t>
            </a:r>
          </a:p>
          <a:p>
            <a:pPr marL="400050" lvl="1" indent="-171450">
              <a:buFontTx/>
              <a:buChar char="-"/>
            </a:pPr>
            <a:r>
              <a:rPr lang="en-US" b="0" i="0">
                <a:solidFill>
                  <a:srgbClr val="000000"/>
                </a:solidFill>
                <a:effectLst/>
                <a:latin typeface="Times New Roman" panose="02020603050405020304" pitchFamily="18" charset="0"/>
              </a:rPr>
              <a:t>Endocrine:  hormones and the immune system can impact metabolic stress and energy requirements</a:t>
            </a:r>
          </a:p>
          <a:p>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Thermic effect of food</a:t>
            </a:r>
          </a:p>
          <a:p>
            <a:pPr marL="171450" indent="-171450">
              <a:buFontTx/>
              <a:buChar char="-"/>
            </a:pPr>
            <a:r>
              <a:rPr lang="en-US" b="0" i="0">
                <a:solidFill>
                  <a:srgbClr val="000000"/>
                </a:solidFill>
                <a:effectLst/>
                <a:latin typeface="Times New Roman" panose="02020603050405020304" pitchFamily="18" charset="0"/>
              </a:rPr>
              <a:t>digest, absorb, metabolize, and store nutrients from food</a:t>
            </a:r>
          </a:p>
          <a:p>
            <a:pPr marL="171450" indent="-171450">
              <a:buFontTx/>
              <a:buChar char="-"/>
            </a:pPr>
            <a:r>
              <a:rPr lang="en-US" b="0" i="0">
                <a:solidFill>
                  <a:srgbClr val="000000"/>
                </a:solidFill>
                <a:effectLst/>
                <a:latin typeface="Times New Roman" panose="02020603050405020304" pitchFamily="18" charset="0"/>
              </a:rPr>
              <a:t>energy used to eliminate by-products and waste</a:t>
            </a:r>
          </a:p>
          <a:p>
            <a:pPr marL="171450" indent="-171450">
              <a:buFontTx/>
              <a:buChar char="-"/>
            </a:pPr>
            <a:r>
              <a:rPr lang="en-US" b="0" i="0">
                <a:solidFill>
                  <a:srgbClr val="000000"/>
                </a:solidFill>
                <a:effectLst/>
                <a:latin typeface="Times New Roman" panose="02020603050405020304" pitchFamily="18" charset="0"/>
              </a:rPr>
              <a:t>The most influential factor is meal composition.</a:t>
            </a:r>
          </a:p>
          <a:p>
            <a:pPr marL="400050" lvl="1" indent="-171450">
              <a:buFontTx/>
              <a:buChar char="-"/>
            </a:pPr>
            <a:r>
              <a:rPr lang="en-US" b="0" i="0">
                <a:solidFill>
                  <a:srgbClr val="000000"/>
                </a:solidFill>
                <a:effectLst/>
                <a:latin typeface="Times New Roman" panose="02020603050405020304" pitchFamily="18" charset="0"/>
              </a:rPr>
              <a:t>Large meals will have a greater thermic effect than small ones.</a:t>
            </a:r>
          </a:p>
          <a:p>
            <a:pPr marL="400050" lvl="1" indent="-171450">
              <a:buFontTx/>
              <a:buChar char="-"/>
            </a:pPr>
            <a:r>
              <a:rPr lang="en-US" b="0" i="0">
                <a:solidFill>
                  <a:srgbClr val="000000"/>
                </a:solidFill>
                <a:effectLst/>
                <a:latin typeface="Times New Roman" panose="02020603050405020304" pitchFamily="18" charset="0"/>
              </a:rPr>
              <a:t>protein has the highest TEF of the macronutrients – processing amino acids released from the protein in foods</a:t>
            </a:r>
          </a:p>
          <a:p>
            <a:endParaRPr lang="en-US" b="0" i="0">
              <a:solidFill>
                <a:srgbClr val="000000"/>
              </a:solidFill>
              <a:effectLst/>
              <a:latin typeface="Times New Roman" panose="02020603050405020304" pitchFamily="18" charset="0"/>
            </a:endParaRPr>
          </a:p>
          <a:p>
            <a:r>
              <a:rPr lang="en-US" sz="1800" b="0" i="0">
                <a:solidFill>
                  <a:srgbClr val="000000"/>
                </a:solidFill>
                <a:effectLst/>
                <a:latin typeface="Times New Roman" panose="02020603050405020304" pitchFamily="18" charset="0"/>
              </a:rPr>
              <a:t>(PA)</a:t>
            </a:r>
          </a:p>
          <a:p>
            <a:pPr marL="285750" indent="-285750">
              <a:buFontTx/>
              <a:buChar char="-"/>
            </a:pPr>
            <a:r>
              <a:rPr lang="en-US" sz="1800" b="0" i="0">
                <a:solidFill>
                  <a:srgbClr val="000000"/>
                </a:solidFill>
                <a:effectLst/>
                <a:latin typeface="Times New Roman" panose="02020603050405020304" pitchFamily="18" charset="0"/>
              </a:rPr>
              <a:t>is most variable component of a person’s energy expenditure</a:t>
            </a:r>
          </a:p>
          <a:p>
            <a:pPr marL="285750" indent="-285750">
              <a:buFontTx/>
              <a:buChar char="-"/>
            </a:pPr>
            <a:r>
              <a:rPr lang="en-US" sz="1800" b="0" i="0">
                <a:solidFill>
                  <a:srgbClr val="000000"/>
                </a:solidFill>
                <a:effectLst/>
                <a:latin typeface="Times New Roman" panose="02020603050405020304" pitchFamily="18" charset="0"/>
              </a:rPr>
              <a:t>influenced by the individual’s body weight, muscle groups used during activity, and intensity or duration of the activity</a:t>
            </a:r>
          </a:p>
          <a:p>
            <a:pPr marL="285750" indent="-285750">
              <a:buFontTx/>
              <a:buChar char="-"/>
            </a:pPr>
            <a:r>
              <a:rPr lang="en-US" sz="1800" b="0" i="0">
                <a:solidFill>
                  <a:srgbClr val="000000"/>
                </a:solidFill>
                <a:effectLst/>
                <a:latin typeface="Times New Roman" panose="02020603050405020304" pitchFamily="18" charset="0"/>
              </a:rPr>
              <a:t>heavy people have more body mass to move, they will expend more energy than a small person.  </a:t>
            </a:r>
            <a:endParaRPr lang="en-US"/>
          </a:p>
        </p:txBody>
      </p:sp>
    </p:spTree>
    <p:extLst>
      <p:ext uri="{BB962C8B-B14F-4D97-AF65-F5344CB8AC3E}">
        <p14:creationId xmlns:p14="http://schemas.microsoft.com/office/powerpoint/2010/main" val="139157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sz="1800" b="0" i="0">
                <a:solidFill>
                  <a:srgbClr val="000000"/>
                </a:solidFill>
                <a:effectLst/>
                <a:latin typeface="Times New Roman" panose="02020603050405020304" pitchFamily="18" charset="0"/>
              </a:rPr>
              <a:t>Appetite and eating behaviors</a:t>
            </a:r>
          </a:p>
          <a:p>
            <a:pPr marL="285750" indent="-285750">
              <a:buFontTx/>
              <a:buChar char="-"/>
            </a:pPr>
            <a:r>
              <a:rPr lang="en-US" sz="1800" b="0" i="0">
                <a:solidFill>
                  <a:srgbClr val="000000"/>
                </a:solidFill>
                <a:effectLst/>
                <a:latin typeface="Times New Roman" panose="02020603050405020304" pitchFamily="18" charset="0"/>
              </a:rPr>
              <a:t>influenced by a variety of neural and hormonal signals</a:t>
            </a:r>
          </a:p>
          <a:p>
            <a:pPr marL="285750" indent="-285750">
              <a:buFontTx/>
              <a:buChar char="-"/>
            </a:pPr>
            <a:r>
              <a:rPr lang="en-US" sz="1800" b="0" i="0">
                <a:solidFill>
                  <a:srgbClr val="000000"/>
                </a:solidFill>
                <a:effectLst/>
                <a:latin typeface="Times New Roman" panose="02020603050405020304" pitchFamily="18" charset="0"/>
              </a:rPr>
              <a:t>influence the release of peptides in the hypothalamus</a:t>
            </a:r>
          </a:p>
          <a:p>
            <a:pPr marL="285750" indent="-285750">
              <a:buFontTx/>
              <a:buChar char="-"/>
            </a:pPr>
            <a:endParaRPr lang="en-US" sz="1800" b="0" i="0">
              <a:solidFill>
                <a:srgbClr val="000000"/>
              </a:solidFill>
              <a:effectLst/>
              <a:latin typeface="Times New Roman" panose="02020603050405020304" pitchFamily="18" charset="0"/>
            </a:endParaRPr>
          </a:p>
          <a:p>
            <a:pPr marL="0" indent="0">
              <a:buFontTx/>
              <a:buNone/>
            </a:pPr>
            <a:r>
              <a:rPr lang="en-US" sz="1800" b="0" i="0">
                <a:solidFill>
                  <a:srgbClr val="000000"/>
                </a:solidFill>
                <a:effectLst/>
                <a:latin typeface="Times New Roman" panose="02020603050405020304" pitchFamily="18" charset="0"/>
              </a:rPr>
              <a:t>- The taste sensation in the mouth will stimulate appetite</a:t>
            </a:r>
          </a:p>
          <a:p>
            <a:pPr marL="0" indent="0">
              <a:buFontTx/>
              <a:buNone/>
            </a:pPr>
            <a:r>
              <a:rPr lang="en-US" sz="1800" b="0" i="0">
                <a:solidFill>
                  <a:srgbClr val="000000"/>
                </a:solidFill>
                <a:effectLst/>
                <a:latin typeface="Times New Roman" panose="02020603050405020304" pitchFamily="18" charset="0"/>
              </a:rPr>
              <a:t>- person eats, the stomach stretches, and neural signals will go to the hypothalamus to begin inhibiting appetite</a:t>
            </a:r>
          </a:p>
          <a:p>
            <a:pPr marL="514350" lvl="1" indent="-285750">
              <a:buFontTx/>
              <a:buChar char="-"/>
            </a:pPr>
            <a:r>
              <a:rPr lang="en-US" sz="1800" b="0" i="0">
                <a:solidFill>
                  <a:srgbClr val="000000"/>
                </a:solidFill>
                <a:effectLst/>
                <a:latin typeface="Times New Roman" panose="02020603050405020304" pitchFamily="18" charset="0"/>
              </a:rPr>
              <a:t>hormones CCK, GLP-1, and peptide YY will decrease appetite. </a:t>
            </a:r>
          </a:p>
          <a:p>
            <a:pPr marL="514350" lvl="1" indent="-285750">
              <a:buFontTx/>
              <a:buChar char="-"/>
            </a:pPr>
            <a:r>
              <a:rPr lang="en-US" sz="1800" b="0" i="0">
                <a:solidFill>
                  <a:srgbClr val="000000"/>
                </a:solidFill>
                <a:effectLst/>
                <a:latin typeface="Times New Roman" panose="02020603050405020304" pitchFamily="18" charset="0"/>
              </a:rPr>
              <a:t>Blood glucose rises following a meal, beta cells in the pancreas release insulin and amylin to decrease appetite and food intake.</a:t>
            </a:r>
          </a:p>
          <a:p>
            <a:pPr marL="514350" lvl="1" indent="-285750">
              <a:buFontTx/>
              <a:buChar char="-"/>
            </a:pPr>
            <a:endParaRPr lang="en-US" sz="1800" b="0" i="0">
              <a:solidFill>
                <a:srgbClr val="000000"/>
              </a:solidFill>
              <a:effectLst/>
              <a:latin typeface="Times New Roman" panose="02020603050405020304" pitchFamily="18" charset="0"/>
            </a:endParaRPr>
          </a:p>
          <a:p>
            <a:pPr marL="0" lvl="0" indent="0">
              <a:buFontTx/>
              <a:buNone/>
            </a:pPr>
            <a:r>
              <a:rPr lang="en-US" sz="1800" b="0" i="0">
                <a:solidFill>
                  <a:srgbClr val="000000"/>
                </a:solidFill>
                <a:effectLst/>
                <a:latin typeface="Times New Roman" panose="02020603050405020304" pitchFamily="18" charset="0"/>
              </a:rPr>
              <a:t>During fasting, the beta cells secrete glucagon</a:t>
            </a:r>
          </a:p>
          <a:p>
            <a:pPr marL="285750" lvl="0" indent="-285750">
              <a:buFontTx/>
              <a:buChar char="-"/>
            </a:pPr>
            <a:endParaRPr lang="en-US" sz="1800" b="0" i="0">
              <a:solidFill>
                <a:srgbClr val="000000"/>
              </a:solidFill>
              <a:effectLst/>
              <a:latin typeface="Times New Roman" panose="02020603050405020304" pitchFamily="18" charset="0"/>
            </a:endParaRPr>
          </a:p>
          <a:p>
            <a:pPr marL="0" lvl="0" indent="0">
              <a:buFontTx/>
              <a:buNone/>
            </a:pPr>
            <a:r>
              <a:rPr lang="en-US" sz="1800" b="0" i="0">
                <a:solidFill>
                  <a:srgbClr val="000000"/>
                </a:solidFill>
                <a:effectLst/>
                <a:latin typeface="Times New Roman" panose="02020603050405020304" pitchFamily="18" charset="0"/>
              </a:rPr>
              <a:t>During a fasted state, ghrelin levels will elevate</a:t>
            </a:r>
          </a:p>
          <a:p>
            <a:pPr marL="285750" lvl="0" indent="-285750">
              <a:buFontTx/>
              <a:buChar char="-"/>
            </a:pPr>
            <a:r>
              <a:rPr lang="en-US" sz="1800" b="0" i="0">
                <a:solidFill>
                  <a:srgbClr val="000000"/>
                </a:solidFill>
                <a:effectLst/>
                <a:latin typeface="Times New Roman" panose="02020603050405020304" pitchFamily="18" charset="0"/>
              </a:rPr>
              <a:t>stimulate appetite</a:t>
            </a:r>
          </a:p>
          <a:p>
            <a:pPr marL="285750" lvl="0" indent="-285750">
              <a:buFontTx/>
              <a:buChar char="-"/>
            </a:pPr>
            <a:r>
              <a:rPr lang="en-US" sz="1800" b="0" i="0">
                <a:solidFill>
                  <a:srgbClr val="000000"/>
                </a:solidFill>
                <a:effectLst/>
                <a:latin typeface="Times New Roman" panose="02020603050405020304" pitchFamily="18" charset="0"/>
              </a:rPr>
              <a:t>immediately after food intake, ghrelin levels will begin to drop</a:t>
            </a:r>
            <a:endParaRPr lang="en-US"/>
          </a:p>
        </p:txBody>
      </p:sp>
    </p:spTree>
    <p:extLst>
      <p:ext uri="{BB962C8B-B14F-4D97-AF65-F5344CB8AC3E}">
        <p14:creationId xmlns:p14="http://schemas.microsoft.com/office/powerpoint/2010/main" val="318876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sz="1800" b="0" i="0">
                <a:solidFill>
                  <a:srgbClr val="000000"/>
                </a:solidFill>
                <a:effectLst/>
                <a:latin typeface="Times New Roman" panose="02020603050405020304" pitchFamily="18" charset="0"/>
              </a:rPr>
              <a:t>Obesity develops when the body is in a chronic state of higher energy intake than expenditure.</a:t>
            </a:r>
          </a:p>
          <a:p>
            <a:endParaRPr lang="en-US" sz="1800" b="0" i="0">
              <a:solidFill>
                <a:srgbClr val="000000"/>
              </a:solidFill>
              <a:effectLst/>
              <a:latin typeface="Times New Roman" panose="02020603050405020304" pitchFamily="18" charset="0"/>
            </a:endParaRPr>
          </a:p>
          <a:p>
            <a:r>
              <a:rPr lang="en-US" sz="1800" b="0" i="0">
                <a:solidFill>
                  <a:srgbClr val="000000"/>
                </a:solidFill>
                <a:effectLst/>
                <a:latin typeface="Times New Roman" panose="02020603050405020304" pitchFamily="18" charset="0"/>
              </a:rPr>
              <a:t>The etiology of obesity is elusive</a:t>
            </a:r>
          </a:p>
          <a:p>
            <a:pPr marL="285750" indent="-285750">
              <a:buFontTx/>
              <a:buChar char="-"/>
            </a:pPr>
            <a:r>
              <a:rPr lang="en-US" sz="1800" b="0" i="0">
                <a:solidFill>
                  <a:srgbClr val="000000"/>
                </a:solidFill>
                <a:effectLst/>
                <a:latin typeface="Times New Roman" panose="02020603050405020304" pitchFamily="18" charset="0"/>
              </a:rPr>
              <a:t>there are many factors that contribute to consuming more energy than expending</a:t>
            </a:r>
          </a:p>
          <a:p>
            <a:pPr marL="285750" indent="-285750">
              <a:buFontTx/>
              <a:buChar char="-"/>
            </a:pPr>
            <a:endParaRPr lang="en-US" sz="1800" b="0" i="0">
              <a:solidFill>
                <a:srgbClr val="000000"/>
              </a:solidFill>
              <a:effectLst/>
              <a:latin typeface="Times New Roman" panose="02020603050405020304" pitchFamily="18" charset="0"/>
            </a:endParaRPr>
          </a:p>
          <a:p>
            <a:pPr marL="0" indent="0">
              <a:buFontTx/>
              <a:buNone/>
            </a:pPr>
            <a:r>
              <a:rPr lang="en-US" sz="1800" b="0" i="0">
                <a:solidFill>
                  <a:srgbClr val="000000"/>
                </a:solidFill>
                <a:effectLst/>
                <a:latin typeface="Times New Roman" panose="02020603050405020304" pitchFamily="18" charset="0"/>
              </a:rPr>
              <a:t>The three main factors, our MNT textbook, are medical and psychiatric disorders, genetics, and obesogenic environment</a:t>
            </a:r>
          </a:p>
          <a:p>
            <a:pPr marL="285750" indent="-285750">
              <a:buFontTx/>
              <a:buChar char="-"/>
            </a:pPr>
            <a:r>
              <a:rPr lang="en-US" sz="1800" b="0" i="0">
                <a:solidFill>
                  <a:srgbClr val="000000"/>
                </a:solidFill>
                <a:effectLst/>
                <a:latin typeface="Times New Roman" panose="02020603050405020304" pitchFamily="18" charset="0"/>
              </a:rPr>
              <a:t>Medical and psychological disorders:  result in people taking medications that increase weight</a:t>
            </a:r>
          </a:p>
          <a:p>
            <a:pPr marL="285750" indent="-285750">
              <a:buFontTx/>
              <a:buChar char="-"/>
            </a:pPr>
            <a:r>
              <a:rPr lang="en-US" sz="1800" b="0" i="0">
                <a:solidFill>
                  <a:srgbClr val="000000"/>
                </a:solidFill>
                <a:effectLst/>
                <a:latin typeface="Times New Roman" panose="02020603050405020304" pitchFamily="18" charset="0"/>
              </a:rPr>
              <a:t>Genetics:  as stated earlier, can influence someone's REE</a:t>
            </a:r>
          </a:p>
          <a:p>
            <a:pPr marL="285750" indent="-285750">
              <a:buFontTx/>
              <a:buChar char="-"/>
            </a:pPr>
            <a:r>
              <a:rPr lang="en-US" sz="1800" b="0" i="0">
                <a:solidFill>
                  <a:srgbClr val="000000"/>
                </a:solidFill>
                <a:effectLst/>
                <a:latin typeface="Times New Roman" panose="02020603050405020304" pitchFamily="18" charset="0"/>
              </a:rPr>
              <a:t>Environment:  people who are susceptible to obesity and placed in an obesogenic environment will result in obesity</a:t>
            </a:r>
          </a:p>
          <a:p>
            <a:pPr marL="514350" lvl="1" indent="-285750">
              <a:buFontTx/>
              <a:buChar char="-"/>
            </a:pPr>
            <a:r>
              <a:rPr lang="en-US" sz="1800" b="0" i="0">
                <a:solidFill>
                  <a:srgbClr val="000000"/>
                </a:solidFill>
                <a:effectLst/>
                <a:latin typeface="Times New Roman" panose="02020603050405020304" pitchFamily="18" charset="0"/>
              </a:rPr>
              <a:t>growth of food industry and eating out</a:t>
            </a:r>
          </a:p>
          <a:p>
            <a:pPr marL="514350" lvl="1" indent="-285750">
              <a:buFontTx/>
              <a:buChar char="-"/>
            </a:pPr>
            <a:r>
              <a:rPr lang="en-US" sz="1800" b="0" i="0">
                <a:solidFill>
                  <a:srgbClr val="000000"/>
                </a:solidFill>
                <a:effectLst/>
                <a:latin typeface="Times New Roman" panose="02020603050405020304" pitchFamily="18" charset="0"/>
              </a:rPr>
              <a:t>portion sizes in and out of home have increased</a:t>
            </a:r>
          </a:p>
          <a:p>
            <a:pPr marL="514350" lvl="1" indent="-285750">
              <a:buFontTx/>
              <a:buChar char="-"/>
            </a:pPr>
            <a:r>
              <a:rPr lang="en-US" sz="1800" b="0" i="0">
                <a:solidFill>
                  <a:srgbClr val="000000"/>
                </a:solidFill>
                <a:effectLst/>
                <a:latin typeface="Times New Roman" panose="02020603050405020304" pitchFamily="18" charset="0"/>
              </a:rPr>
              <a:t>increased availability of high energy dense foods and beverages</a:t>
            </a:r>
          </a:p>
          <a:p>
            <a:pPr marL="514350" lvl="1" indent="-285750">
              <a:buFontTx/>
              <a:buChar char="-"/>
            </a:pPr>
            <a:r>
              <a:rPr lang="en-US" sz="1800" b="0" i="0">
                <a:solidFill>
                  <a:srgbClr val="000000"/>
                </a:solidFill>
                <a:effectLst/>
                <a:latin typeface="Times New Roman" panose="02020603050405020304" pitchFamily="18" charset="0"/>
              </a:rPr>
              <a:t>increased snacks and convenience foods</a:t>
            </a:r>
          </a:p>
          <a:p>
            <a:pPr marL="514350" lvl="1" indent="-285750">
              <a:buFontTx/>
              <a:buChar char="-"/>
            </a:pPr>
            <a:r>
              <a:rPr lang="en-US" sz="1800" b="0" i="0">
                <a:solidFill>
                  <a:srgbClr val="000000"/>
                </a:solidFill>
                <a:effectLst/>
                <a:latin typeface="Times New Roman" panose="02020603050405020304" pitchFamily="18" charset="0"/>
              </a:rPr>
              <a:t>Marketing</a:t>
            </a:r>
          </a:p>
          <a:p>
            <a:pPr marL="514350" lvl="1" indent="-285750">
              <a:buFontTx/>
              <a:buChar char="-"/>
            </a:pPr>
            <a:r>
              <a:rPr lang="en-US" sz="1800" b="0" i="0">
                <a:solidFill>
                  <a:srgbClr val="000000"/>
                </a:solidFill>
                <a:effectLst/>
                <a:latin typeface="Times New Roman" panose="02020603050405020304" pitchFamily="18" charset="0"/>
              </a:rPr>
              <a:t>average income has increased more than the average price of food </a:t>
            </a:r>
            <a:endParaRPr lang="en-US"/>
          </a:p>
        </p:txBody>
      </p:sp>
    </p:spTree>
    <p:extLst>
      <p:ext uri="{BB962C8B-B14F-4D97-AF65-F5344CB8AC3E}">
        <p14:creationId xmlns:p14="http://schemas.microsoft.com/office/powerpoint/2010/main" val="357020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endParaRPr lang="en-US"/>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endParaRPr lang="en-US"/>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endParaRPr lang="en-US"/>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1135103"/>
            <a:ext cx="5385816" cy="1225296"/>
          </a:xfrm>
        </p:spPr>
        <p:txBody>
          <a:bodyPr/>
          <a:lstStyle/>
          <a:p>
            <a:r>
              <a:rPr lang="en-US"/>
              <a:t>Food industry &amp; obesity: is balance possible?</a:t>
            </a:r>
            <a:br>
              <a:rPr lang="en-US" b="0" i="1">
                <a:latin typeface="Arial"/>
              </a:rPr>
            </a:br>
            <a:endParaRPr lang="en-US"/>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4497601"/>
            <a:ext cx="3493008" cy="423118"/>
          </a:xfrm>
        </p:spPr>
        <p:txBody>
          <a:bodyPr vert="horz" lIns="0" tIns="0" rIns="0" bIns="0" rtlCol="0" anchor="t">
            <a:noAutofit/>
          </a:bodyPr>
          <a:lstStyle/>
          <a:p>
            <a:r>
              <a:rPr lang="en-US" b="1">
                <a:cs typeface="Sabon Next LT"/>
              </a:rPr>
              <a:t>Kelci Katterhenry</a:t>
            </a:r>
          </a:p>
          <a:p>
            <a:endParaRPr lang="en-US" b="1"/>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AC14-94A2-5380-C840-11752698608B}"/>
              </a:ext>
            </a:extLst>
          </p:cNvPr>
          <p:cNvSpPr>
            <a:spLocks noGrp="1"/>
          </p:cNvSpPr>
          <p:nvPr>
            <p:ph type="title"/>
          </p:nvPr>
        </p:nvSpPr>
        <p:spPr/>
        <p:txBody>
          <a:bodyPr/>
          <a:lstStyle/>
          <a:p>
            <a:endParaRPr lang="en-US"/>
          </a:p>
        </p:txBody>
      </p:sp>
      <p:pic>
        <p:nvPicPr>
          <p:cNvPr id="6" name="Picture 6" descr="Graphical user interface, chart, line chart&#10;&#10;Description automatically generated">
            <a:extLst>
              <a:ext uri="{FF2B5EF4-FFF2-40B4-BE49-F238E27FC236}">
                <a16:creationId xmlns:a16="http://schemas.microsoft.com/office/drawing/2014/main" id="{0F9BAA50-F3B9-3FA1-25AC-151F08DB10E2}"/>
              </a:ext>
            </a:extLst>
          </p:cNvPr>
          <p:cNvPicPr>
            <a:picLocks noGrp="1" noChangeAspect="1"/>
          </p:cNvPicPr>
          <p:nvPr>
            <p:ph sz="half" idx="1"/>
          </p:nvPr>
        </p:nvPicPr>
        <p:blipFill rotWithShape="1">
          <a:blip r:embed="rId3"/>
          <a:srcRect l="2555" t="21429" r="33759" b="17532"/>
          <a:stretch/>
        </p:blipFill>
        <p:spPr>
          <a:xfrm>
            <a:off x="1136175" y="751650"/>
            <a:ext cx="9909424" cy="5352421"/>
          </a:xfrm>
        </p:spPr>
      </p:pic>
      <p:sp>
        <p:nvSpPr>
          <p:cNvPr id="4" name="Footer Placeholder 3">
            <a:extLst>
              <a:ext uri="{FF2B5EF4-FFF2-40B4-BE49-F238E27FC236}">
                <a16:creationId xmlns:a16="http://schemas.microsoft.com/office/drawing/2014/main" id="{F13E33F3-5616-6B9D-B205-9307B6AC774F}"/>
              </a:ext>
            </a:extLst>
          </p:cNvPr>
          <p:cNvSpPr>
            <a:spLocks noGrp="1"/>
          </p:cNvSpPr>
          <p:nvPr>
            <p:ph type="ftr" sz="quarter" idx="11"/>
          </p:nvPr>
        </p:nvSpPr>
        <p:spPr/>
        <p:txBody>
          <a:bodyPr/>
          <a:lstStyle/>
          <a:p>
            <a:r>
              <a:rPr lang="en-US">
                <a:latin typeface="Arial"/>
                <a:cs typeface="Arial"/>
              </a:rPr>
              <a:t>History</a:t>
            </a:r>
            <a:endParaRPr lang="en-US"/>
          </a:p>
        </p:txBody>
      </p:sp>
      <p:sp>
        <p:nvSpPr>
          <p:cNvPr id="5" name="Slide Number Placeholder 4">
            <a:extLst>
              <a:ext uri="{FF2B5EF4-FFF2-40B4-BE49-F238E27FC236}">
                <a16:creationId xmlns:a16="http://schemas.microsoft.com/office/drawing/2014/main" id="{72840155-C992-7CAD-E3D4-FBFF58E98680}"/>
              </a:ext>
            </a:extLst>
          </p:cNvPr>
          <p:cNvSpPr>
            <a:spLocks noGrp="1"/>
          </p:cNvSpPr>
          <p:nvPr>
            <p:ph type="sldNum" sz="quarter" idx="12"/>
          </p:nvPr>
        </p:nvSpPr>
        <p:spPr/>
        <p:txBody>
          <a:bodyPr/>
          <a:lstStyle/>
          <a:p>
            <a:fld id="{48F63A3B-78C7-47BE-AE5E-E10140E04643}" type="slidenum">
              <a:rPr lang="en-US" dirty="0"/>
              <a:t>10</a:t>
            </a:fld>
            <a:endParaRPr lang="en-US"/>
          </a:p>
        </p:txBody>
      </p:sp>
    </p:spTree>
    <p:extLst>
      <p:ext uri="{BB962C8B-B14F-4D97-AF65-F5344CB8AC3E}">
        <p14:creationId xmlns:p14="http://schemas.microsoft.com/office/powerpoint/2010/main" val="375671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4559-2CF7-2C09-BE0A-21CA6493C142}"/>
              </a:ext>
            </a:extLst>
          </p:cNvPr>
          <p:cNvSpPr>
            <a:spLocks noGrp="1"/>
          </p:cNvSpPr>
          <p:nvPr>
            <p:ph type="ctrTitle"/>
          </p:nvPr>
        </p:nvSpPr>
        <p:spPr>
          <a:xfrm>
            <a:off x="3403092" y="2258922"/>
            <a:ext cx="5385816" cy="1225296"/>
          </a:xfrm>
        </p:spPr>
        <p:txBody>
          <a:bodyPr/>
          <a:lstStyle/>
          <a:p>
            <a:r>
              <a:rPr lang="en-US"/>
              <a:t>science</a:t>
            </a:r>
          </a:p>
        </p:txBody>
      </p:sp>
      <p:sp>
        <p:nvSpPr>
          <p:cNvPr id="3" name="Subtitle 2">
            <a:extLst>
              <a:ext uri="{FF2B5EF4-FFF2-40B4-BE49-F238E27FC236}">
                <a16:creationId xmlns:a16="http://schemas.microsoft.com/office/drawing/2014/main" id="{984FC27D-EE0D-5EF9-033F-5906B8DFEE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967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F1D67-09A2-613A-1528-D81C48448C4A}"/>
              </a:ext>
            </a:extLst>
          </p:cNvPr>
          <p:cNvSpPr>
            <a:spLocks noGrp="1"/>
          </p:cNvSpPr>
          <p:nvPr>
            <p:ph type="title"/>
          </p:nvPr>
        </p:nvSpPr>
        <p:spPr/>
        <p:txBody>
          <a:bodyPr/>
          <a:lstStyle/>
          <a:p>
            <a:r>
              <a:rPr lang="en-US"/>
              <a:t>What is energy?</a:t>
            </a:r>
          </a:p>
        </p:txBody>
      </p:sp>
      <p:sp>
        <p:nvSpPr>
          <p:cNvPr id="3" name="Content Placeholder 2">
            <a:extLst>
              <a:ext uri="{FF2B5EF4-FFF2-40B4-BE49-F238E27FC236}">
                <a16:creationId xmlns:a16="http://schemas.microsoft.com/office/drawing/2014/main" id="{EB6FC92F-6586-6609-3541-562C66AD023E}"/>
              </a:ext>
            </a:extLst>
          </p:cNvPr>
          <p:cNvSpPr>
            <a:spLocks noGrp="1"/>
          </p:cNvSpPr>
          <p:nvPr>
            <p:ph sz="half" idx="1"/>
          </p:nvPr>
        </p:nvSpPr>
        <p:spPr/>
        <p:txBody>
          <a:bodyPr vert="horz" lIns="91440" tIns="45720" rIns="91440" bIns="45720" rtlCol="0" anchor="t">
            <a:noAutofit/>
          </a:bodyPr>
          <a:lstStyle/>
          <a:p>
            <a:pPr marL="347345" indent="-347345"/>
            <a:endParaRPr lang="en-US">
              <a:cs typeface="Sabon Next LT"/>
            </a:endParaRPr>
          </a:p>
          <a:p>
            <a:pPr marL="347345" indent="-347345"/>
            <a:r>
              <a:rPr lang="en-US">
                <a:cs typeface="Sabon Next LT"/>
              </a:rPr>
              <a:t>Kilocalorie (kcal)</a:t>
            </a:r>
          </a:p>
          <a:p>
            <a:pPr lvl="1" indent="-347345"/>
            <a:r>
              <a:rPr lang="en-US">
                <a:cs typeface="Sabon Next LT"/>
              </a:rPr>
              <a:t>Measuring unit for energy in food</a:t>
            </a:r>
          </a:p>
          <a:p>
            <a:pPr lvl="1" indent="-347345"/>
            <a:r>
              <a:rPr lang="en-US">
                <a:cs typeface="Sabon Next LT"/>
              </a:rPr>
              <a:t>Amount of heat required to raise 1 L of water 1-degree Celsius</a:t>
            </a:r>
          </a:p>
          <a:p>
            <a:pPr indent="-347345"/>
            <a:endParaRPr lang="en-US">
              <a:cs typeface="Sabon Next LT"/>
            </a:endParaRPr>
          </a:p>
          <a:p>
            <a:pPr indent="-347345"/>
            <a:r>
              <a:rPr lang="en-US">
                <a:cs typeface="Sabon Next LT"/>
              </a:rPr>
              <a:t>Humans derive energy from the oxidation of macronutrients</a:t>
            </a:r>
          </a:p>
          <a:p>
            <a:pPr marL="347345" indent="-347345"/>
            <a:endParaRPr lang="en-US">
              <a:cs typeface="Sabon Next LT"/>
            </a:endParaRPr>
          </a:p>
          <a:p>
            <a:pPr marL="347345" indent="-347345"/>
            <a:endParaRPr lang="en-US">
              <a:cs typeface="Sabon Next LT"/>
            </a:endParaRPr>
          </a:p>
          <a:p>
            <a:pPr marL="347345" indent="-347345"/>
            <a:endParaRPr lang="en-US">
              <a:cs typeface="Sabon Next LT"/>
            </a:endParaRPr>
          </a:p>
        </p:txBody>
      </p:sp>
      <p:sp>
        <p:nvSpPr>
          <p:cNvPr id="4" name="Footer Placeholder 3">
            <a:extLst>
              <a:ext uri="{FF2B5EF4-FFF2-40B4-BE49-F238E27FC236}">
                <a16:creationId xmlns:a16="http://schemas.microsoft.com/office/drawing/2014/main" id="{E82E014D-6F4C-778A-EF3F-8B4BEA80BA9B}"/>
              </a:ext>
            </a:extLst>
          </p:cNvPr>
          <p:cNvSpPr>
            <a:spLocks noGrp="1"/>
          </p:cNvSpPr>
          <p:nvPr>
            <p:ph type="ftr" sz="quarter" idx="11"/>
          </p:nvPr>
        </p:nvSpPr>
        <p:spPr/>
        <p:txBody>
          <a:bodyPr/>
          <a:lstStyle/>
          <a:p>
            <a:r>
              <a:rPr lang="en-US"/>
              <a:t>Science</a:t>
            </a:r>
          </a:p>
        </p:txBody>
      </p:sp>
      <p:sp>
        <p:nvSpPr>
          <p:cNvPr id="5" name="Slide Number Placeholder 4">
            <a:extLst>
              <a:ext uri="{FF2B5EF4-FFF2-40B4-BE49-F238E27FC236}">
                <a16:creationId xmlns:a16="http://schemas.microsoft.com/office/drawing/2014/main" id="{4011263B-40BB-49EE-888D-6662AA8D7AAF}"/>
              </a:ext>
            </a:extLst>
          </p:cNvPr>
          <p:cNvSpPr>
            <a:spLocks noGrp="1"/>
          </p:cNvSpPr>
          <p:nvPr>
            <p:ph type="sldNum" sz="quarter" idx="12"/>
          </p:nvPr>
        </p:nvSpPr>
        <p:spPr/>
        <p:txBody>
          <a:bodyPr/>
          <a:lstStyle/>
          <a:p>
            <a:fld id="{48F63A3B-78C7-47BE-AE5E-E10140E04643}" type="slidenum">
              <a:rPr lang="en-US" dirty="0"/>
              <a:t>12</a:t>
            </a:fld>
            <a:endParaRPr lang="en-US"/>
          </a:p>
        </p:txBody>
      </p:sp>
      <p:graphicFrame>
        <p:nvGraphicFramePr>
          <p:cNvPr id="8" name="Table 8">
            <a:extLst>
              <a:ext uri="{FF2B5EF4-FFF2-40B4-BE49-F238E27FC236}">
                <a16:creationId xmlns:a16="http://schemas.microsoft.com/office/drawing/2014/main" id="{C7C01793-F660-1465-463E-FC520EB0473A}"/>
              </a:ext>
            </a:extLst>
          </p:cNvPr>
          <p:cNvGraphicFramePr>
            <a:graphicFrameLocks noGrp="1"/>
          </p:cNvGraphicFramePr>
          <p:nvPr>
            <p:extLst>
              <p:ext uri="{D42A27DB-BD31-4B8C-83A1-F6EECF244321}">
                <p14:modId xmlns:p14="http://schemas.microsoft.com/office/powerpoint/2010/main" val="2966817351"/>
              </p:ext>
            </p:extLst>
          </p:nvPr>
        </p:nvGraphicFramePr>
        <p:xfrm>
          <a:off x="2030476" y="4320540"/>
          <a:ext cx="8128000" cy="731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916473682"/>
                    </a:ext>
                  </a:extLst>
                </a:gridCol>
                <a:gridCol w="2032000">
                  <a:extLst>
                    <a:ext uri="{9D8B030D-6E8A-4147-A177-3AD203B41FA5}">
                      <a16:colId xmlns:a16="http://schemas.microsoft.com/office/drawing/2014/main" val="1137650442"/>
                    </a:ext>
                  </a:extLst>
                </a:gridCol>
                <a:gridCol w="2032000">
                  <a:extLst>
                    <a:ext uri="{9D8B030D-6E8A-4147-A177-3AD203B41FA5}">
                      <a16:colId xmlns:a16="http://schemas.microsoft.com/office/drawing/2014/main" val="2740214555"/>
                    </a:ext>
                  </a:extLst>
                </a:gridCol>
                <a:gridCol w="2032000">
                  <a:extLst>
                    <a:ext uri="{9D8B030D-6E8A-4147-A177-3AD203B41FA5}">
                      <a16:colId xmlns:a16="http://schemas.microsoft.com/office/drawing/2014/main" val="291979318"/>
                    </a:ext>
                  </a:extLst>
                </a:gridCol>
              </a:tblGrid>
              <a:tr h="187395">
                <a:tc>
                  <a:txBody>
                    <a:bodyPr/>
                    <a:lstStyle/>
                    <a:p>
                      <a:r>
                        <a:rPr lang="en-US">
                          <a:solidFill>
                            <a:srgbClr val="202C8F"/>
                          </a:solidFill>
                        </a:rPr>
                        <a:t>Carbohydrate</a:t>
                      </a:r>
                    </a:p>
                  </a:txBody>
                  <a:tcPr/>
                </a:tc>
                <a:tc>
                  <a:txBody>
                    <a:bodyPr/>
                    <a:lstStyle/>
                    <a:p>
                      <a:r>
                        <a:rPr lang="en-US">
                          <a:solidFill>
                            <a:srgbClr val="202C8F"/>
                          </a:solidFill>
                        </a:rPr>
                        <a:t>Protein</a:t>
                      </a:r>
                    </a:p>
                  </a:txBody>
                  <a:tcPr/>
                </a:tc>
                <a:tc>
                  <a:txBody>
                    <a:bodyPr/>
                    <a:lstStyle/>
                    <a:p>
                      <a:r>
                        <a:rPr lang="en-US">
                          <a:solidFill>
                            <a:srgbClr val="202C8F"/>
                          </a:solidFill>
                        </a:rPr>
                        <a:t>Fat</a:t>
                      </a:r>
                    </a:p>
                  </a:txBody>
                  <a:tcPr/>
                </a:tc>
                <a:tc>
                  <a:txBody>
                    <a:bodyPr/>
                    <a:lstStyle/>
                    <a:p>
                      <a:r>
                        <a:rPr lang="en-US">
                          <a:solidFill>
                            <a:srgbClr val="202C8F"/>
                          </a:solidFill>
                        </a:rPr>
                        <a:t>Alcohol</a:t>
                      </a:r>
                    </a:p>
                  </a:txBody>
                  <a:tcPr/>
                </a:tc>
                <a:extLst>
                  <a:ext uri="{0D108BD9-81ED-4DB2-BD59-A6C34878D82A}">
                    <a16:rowId xmlns:a16="http://schemas.microsoft.com/office/drawing/2014/main" val="669347088"/>
                  </a:ext>
                </a:extLst>
              </a:tr>
              <a:tr h="187395">
                <a:tc>
                  <a:txBody>
                    <a:bodyPr/>
                    <a:lstStyle/>
                    <a:p>
                      <a:r>
                        <a:rPr lang="en-US">
                          <a:solidFill>
                            <a:srgbClr val="202C8F"/>
                          </a:solidFill>
                        </a:rPr>
                        <a:t>4 kcal/g</a:t>
                      </a:r>
                    </a:p>
                  </a:txBody>
                  <a:tcPr/>
                </a:tc>
                <a:tc>
                  <a:txBody>
                    <a:bodyPr/>
                    <a:lstStyle/>
                    <a:p>
                      <a:r>
                        <a:rPr lang="en-US">
                          <a:solidFill>
                            <a:srgbClr val="202C8F"/>
                          </a:solidFill>
                        </a:rPr>
                        <a:t>4 kcal/g</a:t>
                      </a:r>
                    </a:p>
                  </a:txBody>
                  <a:tcPr/>
                </a:tc>
                <a:tc>
                  <a:txBody>
                    <a:bodyPr/>
                    <a:lstStyle/>
                    <a:p>
                      <a:r>
                        <a:rPr lang="en-US">
                          <a:solidFill>
                            <a:srgbClr val="202C8F"/>
                          </a:solidFill>
                        </a:rPr>
                        <a:t>9 kcal/g</a:t>
                      </a:r>
                    </a:p>
                  </a:txBody>
                  <a:tcPr/>
                </a:tc>
                <a:tc>
                  <a:txBody>
                    <a:bodyPr/>
                    <a:lstStyle/>
                    <a:p>
                      <a:r>
                        <a:rPr lang="en-US">
                          <a:solidFill>
                            <a:srgbClr val="202C8F"/>
                          </a:solidFill>
                        </a:rPr>
                        <a:t>7 kcal/g</a:t>
                      </a:r>
                    </a:p>
                  </a:txBody>
                  <a:tcPr/>
                </a:tc>
                <a:extLst>
                  <a:ext uri="{0D108BD9-81ED-4DB2-BD59-A6C34878D82A}">
                    <a16:rowId xmlns:a16="http://schemas.microsoft.com/office/drawing/2014/main" val="2427493261"/>
                  </a:ext>
                </a:extLst>
              </a:tr>
            </a:tbl>
          </a:graphicData>
        </a:graphic>
      </p:graphicFrame>
      <p:sp>
        <p:nvSpPr>
          <p:cNvPr id="6" name="TextBox 5">
            <a:extLst>
              <a:ext uri="{FF2B5EF4-FFF2-40B4-BE49-F238E27FC236}">
                <a16:creationId xmlns:a16="http://schemas.microsoft.com/office/drawing/2014/main" id="{94CC9C5E-3F4E-C63E-FB38-5CEA18F61963}"/>
              </a:ext>
            </a:extLst>
          </p:cNvPr>
          <p:cNvSpPr txBox="1"/>
          <p:nvPr/>
        </p:nvSpPr>
        <p:spPr>
          <a:xfrm>
            <a:off x="10515600" y="6216134"/>
            <a:ext cx="1828800" cy="369332"/>
          </a:xfrm>
          <a:prstGeom prst="rect">
            <a:avLst/>
          </a:prstGeom>
          <a:noFill/>
        </p:spPr>
        <p:txBody>
          <a:bodyPr wrap="square" rtlCol="0">
            <a:spAutoFit/>
          </a:bodyPr>
          <a:lstStyle/>
          <a:p>
            <a:pPr algn="l"/>
            <a:r>
              <a:rPr lang="en-US" sz="1200"/>
              <a:t>(Nelms, 2020</a:t>
            </a:r>
            <a:r>
              <a:rPr lang="en-US"/>
              <a:t>)</a:t>
            </a:r>
          </a:p>
        </p:txBody>
      </p:sp>
    </p:spTree>
    <p:extLst>
      <p:ext uri="{BB962C8B-B14F-4D97-AF65-F5344CB8AC3E}">
        <p14:creationId xmlns:p14="http://schemas.microsoft.com/office/powerpoint/2010/main" val="416515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7065-6A24-444E-89D3-32DB40430451}"/>
              </a:ext>
            </a:extLst>
          </p:cNvPr>
          <p:cNvSpPr>
            <a:spLocks noGrp="1"/>
          </p:cNvSpPr>
          <p:nvPr>
            <p:ph type="title"/>
          </p:nvPr>
        </p:nvSpPr>
        <p:spPr/>
        <p:txBody>
          <a:bodyPr/>
          <a:lstStyle/>
          <a:p>
            <a:r>
              <a:rPr lang="en-US"/>
              <a:t>Energy balance</a:t>
            </a:r>
          </a:p>
        </p:txBody>
      </p:sp>
      <p:sp>
        <p:nvSpPr>
          <p:cNvPr id="3" name="Content Placeholder 2">
            <a:extLst>
              <a:ext uri="{FF2B5EF4-FFF2-40B4-BE49-F238E27FC236}">
                <a16:creationId xmlns:a16="http://schemas.microsoft.com/office/drawing/2014/main" id="{62EAFDB0-8622-9FB6-9636-5D3EFDDD2569}"/>
              </a:ext>
            </a:extLst>
          </p:cNvPr>
          <p:cNvSpPr>
            <a:spLocks noGrp="1"/>
          </p:cNvSpPr>
          <p:nvPr>
            <p:ph sz="half" idx="1"/>
          </p:nvPr>
        </p:nvSpPr>
        <p:spPr/>
        <p:txBody>
          <a:bodyPr/>
          <a:lstStyle/>
          <a:p>
            <a:r>
              <a:rPr lang="en-US"/>
              <a:t>The balance between energy intake and energy expenditure</a:t>
            </a:r>
          </a:p>
          <a:p>
            <a:endParaRPr lang="en-US"/>
          </a:p>
          <a:p>
            <a:r>
              <a:rPr lang="en-US"/>
              <a:t>Energy expenditure</a:t>
            </a:r>
          </a:p>
          <a:p>
            <a:pPr lvl="1"/>
            <a:r>
              <a:rPr lang="en-US"/>
              <a:t>REE: Resting Energy Expenditure</a:t>
            </a:r>
          </a:p>
          <a:p>
            <a:pPr lvl="1"/>
            <a:r>
              <a:rPr lang="en-US"/>
              <a:t>PA: Physical Activity</a:t>
            </a:r>
          </a:p>
          <a:p>
            <a:pPr lvl="1"/>
            <a:r>
              <a:rPr lang="en-US"/>
              <a:t>TEF: Thermic Effect of Food</a:t>
            </a:r>
          </a:p>
          <a:p>
            <a:pPr lvl="1"/>
            <a:endParaRPr lang="en-US"/>
          </a:p>
          <a:p>
            <a:r>
              <a:rPr lang="en-US"/>
              <a:t>Energy Balance = Weight Maintenance </a:t>
            </a:r>
          </a:p>
          <a:p>
            <a:endParaRPr lang="en-US"/>
          </a:p>
          <a:p>
            <a:r>
              <a:rPr lang="en-US"/>
              <a:t>Intake &gt; Expenditure = Weight Gain</a:t>
            </a:r>
          </a:p>
          <a:p>
            <a:endParaRPr lang="en-US"/>
          </a:p>
          <a:p>
            <a:r>
              <a:rPr lang="en-US"/>
              <a:t>Intake &lt; Expenditure = Weight Loss</a:t>
            </a:r>
          </a:p>
          <a:p>
            <a:pPr lvl="1"/>
            <a:endParaRPr lang="en-US"/>
          </a:p>
          <a:p>
            <a:endParaRPr lang="en-US"/>
          </a:p>
        </p:txBody>
      </p:sp>
      <p:sp>
        <p:nvSpPr>
          <p:cNvPr id="4" name="Footer Placeholder 3">
            <a:extLst>
              <a:ext uri="{FF2B5EF4-FFF2-40B4-BE49-F238E27FC236}">
                <a16:creationId xmlns:a16="http://schemas.microsoft.com/office/drawing/2014/main" id="{9E89382B-5F23-12A6-A5F8-D9FB015C74F7}"/>
              </a:ext>
            </a:extLst>
          </p:cNvPr>
          <p:cNvSpPr>
            <a:spLocks noGrp="1"/>
          </p:cNvSpPr>
          <p:nvPr>
            <p:ph type="ftr" sz="quarter" idx="11"/>
          </p:nvPr>
        </p:nvSpPr>
        <p:spPr/>
        <p:txBody>
          <a:bodyPr/>
          <a:lstStyle/>
          <a:p>
            <a:r>
              <a:rPr lang="en-US"/>
              <a:t>Science</a:t>
            </a:r>
          </a:p>
        </p:txBody>
      </p:sp>
      <p:sp>
        <p:nvSpPr>
          <p:cNvPr id="5" name="Slide Number Placeholder 4">
            <a:extLst>
              <a:ext uri="{FF2B5EF4-FFF2-40B4-BE49-F238E27FC236}">
                <a16:creationId xmlns:a16="http://schemas.microsoft.com/office/drawing/2014/main" id="{524620BF-1783-96A7-F679-F12BEDB72A7E}"/>
              </a:ext>
            </a:extLst>
          </p:cNvPr>
          <p:cNvSpPr>
            <a:spLocks noGrp="1"/>
          </p:cNvSpPr>
          <p:nvPr>
            <p:ph type="sldNum" sz="quarter" idx="12"/>
          </p:nvPr>
        </p:nvSpPr>
        <p:spPr/>
        <p:txBody>
          <a:bodyPr/>
          <a:lstStyle/>
          <a:p>
            <a:fld id="{48F63A3B-78C7-47BE-AE5E-E10140E04643}" type="slidenum">
              <a:rPr lang="en-US" smtClean="0"/>
              <a:t>13</a:t>
            </a:fld>
            <a:endParaRPr lang="en-US"/>
          </a:p>
        </p:txBody>
      </p:sp>
      <p:graphicFrame>
        <p:nvGraphicFramePr>
          <p:cNvPr id="13" name="Chart 12">
            <a:extLst>
              <a:ext uri="{FF2B5EF4-FFF2-40B4-BE49-F238E27FC236}">
                <a16:creationId xmlns:a16="http://schemas.microsoft.com/office/drawing/2014/main" id="{8C658ABD-94B6-F9D3-F50A-ACC3FD87D8C6}"/>
              </a:ext>
            </a:extLst>
          </p:cNvPr>
          <p:cNvGraphicFramePr>
            <a:graphicFrameLocks/>
          </p:cNvGraphicFramePr>
          <p:nvPr>
            <p:extLst>
              <p:ext uri="{D42A27DB-BD31-4B8C-83A1-F6EECF244321}">
                <p14:modId xmlns:p14="http://schemas.microsoft.com/office/powerpoint/2010/main" val="1727910732"/>
              </p:ext>
            </p:extLst>
          </p:nvPr>
        </p:nvGraphicFramePr>
        <p:xfrm>
          <a:off x="4824663" y="2630103"/>
          <a:ext cx="6467455" cy="338087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5249392-995D-C146-A1CC-53A7FE7B7E1F}"/>
              </a:ext>
            </a:extLst>
          </p:cNvPr>
          <p:cNvSpPr txBox="1"/>
          <p:nvPr/>
        </p:nvSpPr>
        <p:spPr>
          <a:xfrm>
            <a:off x="10431379" y="6208295"/>
            <a:ext cx="1086003" cy="276999"/>
          </a:xfrm>
          <a:prstGeom prst="rect">
            <a:avLst/>
          </a:prstGeom>
          <a:noFill/>
        </p:spPr>
        <p:txBody>
          <a:bodyPr wrap="none" rtlCol="0">
            <a:spAutoFit/>
          </a:bodyPr>
          <a:lstStyle/>
          <a:p>
            <a:r>
              <a:rPr lang="en-US" sz="1200"/>
              <a:t>(Nelms, 2020)</a:t>
            </a:r>
          </a:p>
        </p:txBody>
      </p:sp>
    </p:spTree>
    <p:extLst>
      <p:ext uri="{BB962C8B-B14F-4D97-AF65-F5344CB8AC3E}">
        <p14:creationId xmlns:p14="http://schemas.microsoft.com/office/powerpoint/2010/main" val="270822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5E6F-8A17-E042-A343-7D670D785EBC}"/>
              </a:ext>
            </a:extLst>
          </p:cNvPr>
          <p:cNvSpPr>
            <a:spLocks noGrp="1"/>
          </p:cNvSpPr>
          <p:nvPr>
            <p:ph type="title"/>
          </p:nvPr>
        </p:nvSpPr>
        <p:spPr/>
        <p:txBody>
          <a:bodyPr/>
          <a:lstStyle/>
          <a:p>
            <a:r>
              <a:rPr lang="en-US"/>
              <a:t>Appetite </a:t>
            </a:r>
          </a:p>
        </p:txBody>
      </p:sp>
      <p:sp>
        <p:nvSpPr>
          <p:cNvPr id="3" name="Content Placeholder 2">
            <a:extLst>
              <a:ext uri="{FF2B5EF4-FFF2-40B4-BE49-F238E27FC236}">
                <a16:creationId xmlns:a16="http://schemas.microsoft.com/office/drawing/2014/main" id="{1CEDCC7E-335E-8545-B72F-997642BEF298}"/>
              </a:ext>
            </a:extLst>
          </p:cNvPr>
          <p:cNvSpPr>
            <a:spLocks noGrp="1"/>
          </p:cNvSpPr>
          <p:nvPr>
            <p:ph sz="half" idx="1"/>
          </p:nvPr>
        </p:nvSpPr>
        <p:spPr/>
        <p:txBody>
          <a:bodyPr/>
          <a:lstStyle/>
          <a:p>
            <a:r>
              <a:rPr lang="en-US"/>
              <a:t>Appetite is stimulated by taste sensation</a:t>
            </a:r>
          </a:p>
          <a:p>
            <a:endParaRPr lang="en-US"/>
          </a:p>
          <a:p>
            <a:r>
              <a:rPr lang="en-US"/>
              <a:t>As the stomach stretches, neural signals go to hypothalamus, appetite inhibition begins</a:t>
            </a:r>
          </a:p>
          <a:p>
            <a:pPr lvl="1"/>
            <a:r>
              <a:rPr lang="en-US"/>
              <a:t>CCK</a:t>
            </a:r>
          </a:p>
          <a:p>
            <a:pPr lvl="1"/>
            <a:r>
              <a:rPr lang="en-US"/>
              <a:t>GLP-1</a:t>
            </a:r>
          </a:p>
          <a:p>
            <a:pPr lvl="1"/>
            <a:r>
              <a:rPr lang="en-US"/>
              <a:t>Peptide YY</a:t>
            </a:r>
          </a:p>
          <a:p>
            <a:endParaRPr lang="en-US"/>
          </a:p>
          <a:p>
            <a:r>
              <a:rPr lang="en-US"/>
              <a:t>Ghrelin</a:t>
            </a:r>
          </a:p>
          <a:p>
            <a:pPr lvl="1"/>
            <a:r>
              <a:rPr lang="en-US"/>
              <a:t>Fasted state: rise          stimulate appetite</a:t>
            </a:r>
          </a:p>
          <a:p>
            <a:pPr lvl="1"/>
            <a:r>
              <a:rPr lang="en-US"/>
              <a:t>After food intake: drop            decrease appetite </a:t>
            </a:r>
          </a:p>
        </p:txBody>
      </p:sp>
      <p:sp>
        <p:nvSpPr>
          <p:cNvPr id="4" name="Footer Placeholder 3">
            <a:extLst>
              <a:ext uri="{FF2B5EF4-FFF2-40B4-BE49-F238E27FC236}">
                <a16:creationId xmlns:a16="http://schemas.microsoft.com/office/drawing/2014/main" id="{041E6BEA-85BB-2145-85EE-9DA6FF1211B2}"/>
              </a:ext>
            </a:extLst>
          </p:cNvPr>
          <p:cNvSpPr>
            <a:spLocks noGrp="1"/>
          </p:cNvSpPr>
          <p:nvPr>
            <p:ph type="ftr" sz="quarter" idx="11"/>
          </p:nvPr>
        </p:nvSpPr>
        <p:spPr/>
        <p:txBody>
          <a:bodyPr/>
          <a:lstStyle/>
          <a:p>
            <a:r>
              <a:rPr lang="en-US"/>
              <a:t>Science</a:t>
            </a:r>
          </a:p>
        </p:txBody>
      </p:sp>
      <p:sp>
        <p:nvSpPr>
          <p:cNvPr id="5" name="Slide Number Placeholder 4">
            <a:extLst>
              <a:ext uri="{FF2B5EF4-FFF2-40B4-BE49-F238E27FC236}">
                <a16:creationId xmlns:a16="http://schemas.microsoft.com/office/drawing/2014/main" id="{E1DB3344-5BA6-0A41-AEEA-42D363DE8049}"/>
              </a:ext>
            </a:extLst>
          </p:cNvPr>
          <p:cNvSpPr>
            <a:spLocks noGrp="1"/>
          </p:cNvSpPr>
          <p:nvPr>
            <p:ph type="sldNum" sz="quarter" idx="12"/>
          </p:nvPr>
        </p:nvSpPr>
        <p:spPr/>
        <p:txBody>
          <a:bodyPr/>
          <a:lstStyle/>
          <a:p>
            <a:fld id="{48F63A3B-78C7-47BE-AE5E-E10140E04643}" type="slidenum">
              <a:rPr lang="en-US" smtClean="0"/>
              <a:t>14</a:t>
            </a:fld>
            <a:endParaRPr lang="en-US"/>
          </a:p>
        </p:txBody>
      </p:sp>
      <p:pic>
        <p:nvPicPr>
          <p:cNvPr id="7" name="Graphic 6" descr="Arrow Right with solid fill">
            <a:extLst>
              <a:ext uri="{FF2B5EF4-FFF2-40B4-BE49-F238E27FC236}">
                <a16:creationId xmlns:a16="http://schemas.microsoft.com/office/drawing/2014/main" id="{3FA285C5-BF4A-ED4C-B7BE-4807120C16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7013" y="4614863"/>
            <a:ext cx="371474" cy="371474"/>
          </a:xfrm>
          <a:prstGeom prst="rect">
            <a:avLst/>
          </a:prstGeom>
        </p:spPr>
      </p:pic>
      <p:pic>
        <p:nvPicPr>
          <p:cNvPr id="10" name="Graphic 9" descr="Arrow Right with solid fill">
            <a:extLst>
              <a:ext uri="{FF2B5EF4-FFF2-40B4-BE49-F238E27FC236}">
                <a16:creationId xmlns:a16="http://schemas.microsoft.com/office/drawing/2014/main" id="{52D9C733-0C0E-574A-A445-42A6FE8515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50718" y="4914899"/>
            <a:ext cx="371474" cy="371474"/>
          </a:xfrm>
          <a:prstGeom prst="rect">
            <a:avLst/>
          </a:prstGeom>
        </p:spPr>
      </p:pic>
      <p:sp>
        <p:nvSpPr>
          <p:cNvPr id="11" name="TextBox 10">
            <a:extLst>
              <a:ext uri="{FF2B5EF4-FFF2-40B4-BE49-F238E27FC236}">
                <a16:creationId xmlns:a16="http://schemas.microsoft.com/office/drawing/2014/main" id="{F774DC28-7F42-4E4E-A429-657F60E87FC2}"/>
              </a:ext>
            </a:extLst>
          </p:cNvPr>
          <p:cNvSpPr txBox="1"/>
          <p:nvPr/>
        </p:nvSpPr>
        <p:spPr>
          <a:xfrm>
            <a:off x="10353141" y="6123801"/>
            <a:ext cx="1086003" cy="276999"/>
          </a:xfrm>
          <a:prstGeom prst="rect">
            <a:avLst/>
          </a:prstGeom>
          <a:noFill/>
        </p:spPr>
        <p:txBody>
          <a:bodyPr wrap="none" rtlCol="0">
            <a:spAutoFit/>
          </a:bodyPr>
          <a:lstStyle/>
          <a:p>
            <a:r>
              <a:rPr lang="en-US" sz="1200"/>
              <a:t>(Nelms, 2020)</a:t>
            </a:r>
          </a:p>
        </p:txBody>
      </p:sp>
    </p:spTree>
    <p:extLst>
      <p:ext uri="{BB962C8B-B14F-4D97-AF65-F5344CB8AC3E}">
        <p14:creationId xmlns:p14="http://schemas.microsoft.com/office/powerpoint/2010/main" val="1174589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D93AE-5D5D-6D47-9260-400EE3FB0703}"/>
              </a:ext>
            </a:extLst>
          </p:cNvPr>
          <p:cNvSpPr>
            <a:spLocks noGrp="1"/>
          </p:cNvSpPr>
          <p:nvPr>
            <p:ph type="title"/>
          </p:nvPr>
        </p:nvSpPr>
        <p:spPr/>
        <p:txBody>
          <a:bodyPr/>
          <a:lstStyle/>
          <a:p>
            <a:r>
              <a:rPr lang="en-US"/>
              <a:t>Etiology of obesity </a:t>
            </a:r>
          </a:p>
        </p:txBody>
      </p:sp>
      <p:sp>
        <p:nvSpPr>
          <p:cNvPr id="3" name="Content Placeholder 2">
            <a:extLst>
              <a:ext uri="{FF2B5EF4-FFF2-40B4-BE49-F238E27FC236}">
                <a16:creationId xmlns:a16="http://schemas.microsoft.com/office/drawing/2014/main" id="{76872D02-A996-384C-8C7A-70CCC6AB5C72}"/>
              </a:ext>
            </a:extLst>
          </p:cNvPr>
          <p:cNvSpPr>
            <a:spLocks noGrp="1"/>
          </p:cNvSpPr>
          <p:nvPr>
            <p:ph sz="half" idx="1"/>
          </p:nvPr>
        </p:nvSpPr>
        <p:spPr/>
        <p:txBody>
          <a:bodyPr/>
          <a:lstStyle/>
          <a:p>
            <a:r>
              <a:rPr lang="en-US"/>
              <a:t>Chronic state of higher intake than expenditure</a:t>
            </a:r>
          </a:p>
          <a:p>
            <a:pPr lvl="1"/>
            <a:r>
              <a:rPr lang="en-US"/>
              <a:t>Not one cause</a:t>
            </a:r>
          </a:p>
          <a:p>
            <a:pPr lvl="1"/>
            <a:r>
              <a:rPr lang="en-US"/>
              <a:t>Elusive </a:t>
            </a:r>
          </a:p>
          <a:p>
            <a:pPr lvl="1"/>
            <a:endParaRPr lang="en-US"/>
          </a:p>
          <a:p>
            <a:r>
              <a:rPr lang="en-US"/>
              <a:t>3 Main Causes</a:t>
            </a:r>
          </a:p>
          <a:p>
            <a:pPr marL="738378" lvl="1" indent="-400050">
              <a:buFont typeface="+mj-lt"/>
              <a:buAutoNum type="romanUcPeriod"/>
            </a:pPr>
            <a:r>
              <a:rPr lang="en-US"/>
              <a:t>Medical and psychiatric disorders</a:t>
            </a:r>
          </a:p>
          <a:p>
            <a:pPr marL="738378" lvl="1" indent="-400050">
              <a:buFont typeface="+mj-lt"/>
              <a:buAutoNum type="romanUcPeriod"/>
            </a:pPr>
            <a:r>
              <a:rPr lang="en-US"/>
              <a:t>Genetics </a:t>
            </a:r>
          </a:p>
          <a:p>
            <a:pPr marL="738378" lvl="1" indent="-400050">
              <a:buFont typeface="+mj-lt"/>
              <a:buAutoNum type="romanUcPeriod"/>
            </a:pPr>
            <a:r>
              <a:rPr lang="en-US"/>
              <a:t>Obesogenic environment</a:t>
            </a:r>
          </a:p>
          <a:p>
            <a:pPr marL="0" indent="0">
              <a:buNone/>
            </a:pPr>
            <a:endParaRPr lang="en-US"/>
          </a:p>
        </p:txBody>
      </p:sp>
      <p:sp>
        <p:nvSpPr>
          <p:cNvPr id="4" name="Footer Placeholder 3">
            <a:extLst>
              <a:ext uri="{FF2B5EF4-FFF2-40B4-BE49-F238E27FC236}">
                <a16:creationId xmlns:a16="http://schemas.microsoft.com/office/drawing/2014/main" id="{B9B3E868-A4CF-A34A-9953-F39157ADD256}"/>
              </a:ext>
            </a:extLst>
          </p:cNvPr>
          <p:cNvSpPr>
            <a:spLocks noGrp="1"/>
          </p:cNvSpPr>
          <p:nvPr>
            <p:ph type="ftr" sz="quarter" idx="11"/>
          </p:nvPr>
        </p:nvSpPr>
        <p:spPr/>
        <p:txBody>
          <a:bodyPr/>
          <a:lstStyle/>
          <a:p>
            <a:r>
              <a:rPr lang="en-US"/>
              <a:t>Science</a:t>
            </a:r>
          </a:p>
        </p:txBody>
      </p:sp>
      <p:sp>
        <p:nvSpPr>
          <p:cNvPr id="5" name="Slide Number Placeholder 4">
            <a:extLst>
              <a:ext uri="{FF2B5EF4-FFF2-40B4-BE49-F238E27FC236}">
                <a16:creationId xmlns:a16="http://schemas.microsoft.com/office/drawing/2014/main" id="{F1DCB33F-15A1-BA46-815F-31D8AAF11DFA}"/>
              </a:ext>
            </a:extLst>
          </p:cNvPr>
          <p:cNvSpPr>
            <a:spLocks noGrp="1"/>
          </p:cNvSpPr>
          <p:nvPr>
            <p:ph type="sldNum" sz="quarter" idx="12"/>
          </p:nvPr>
        </p:nvSpPr>
        <p:spPr/>
        <p:txBody>
          <a:bodyPr/>
          <a:lstStyle/>
          <a:p>
            <a:fld id="{48F63A3B-78C7-47BE-AE5E-E10140E04643}" type="slidenum">
              <a:rPr lang="en-US" smtClean="0"/>
              <a:t>15</a:t>
            </a:fld>
            <a:endParaRPr lang="en-US"/>
          </a:p>
        </p:txBody>
      </p:sp>
      <p:pic>
        <p:nvPicPr>
          <p:cNvPr id="17" name="Picture 16" descr="Close-up unopened pill packets">
            <a:extLst>
              <a:ext uri="{FF2B5EF4-FFF2-40B4-BE49-F238E27FC236}">
                <a16:creationId xmlns:a16="http://schemas.microsoft.com/office/drawing/2014/main" id="{A52936E8-21C5-8643-95DC-9A4654A45A36}"/>
              </a:ext>
            </a:extLst>
          </p:cNvPr>
          <p:cNvPicPr>
            <a:picLocks noChangeAspect="1"/>
          </p:cNvPicPr>
          <p:nvPr/>
        </p:nvPicPr>
        <p:blipFill>
          <a:blip r:embed="rId3"/>
          <a:stretch>
            <a:fillRect/>
          </a:stretch>
        </p:blipFill>
        <p:spPr>
          <a:xfrm>
            <a:off x="4551609" y="4230977"/>
            <a:ext cx="3424246" cy="2266304"/>
          </a:xfrm>
          <a:prstGeom prst="rect">
            <a:avLst/>
          </a:prstGeom>
        </p:spPr>
      </p:pic>
      <p:pic>
        <p:nvPicPr>
          <p:cNvPr id="1026" name="Picture 2" descr="Spaghetti &amp; Meatballs | Lunch &amp; Dinner Menu | Olive Garden Italian  Restaurant">
            <a:extLst>
              <a:ext uri="{FF2B5EF4-FFF2-40B4-BE49-F238E27FC236}">
                <a16:creationId xmlns:a16="http://schemas.microsoft.com/office/drawing/2014/main" id="{788E3B31-EFB0-B748-8C87-9D8C46B37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855" y="4230977"/>
            <a:ext cx="3682745" cy="22663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CA8796-5E64-FA43-8286-FDB64889B711}"/>
              </a:ext>
            </a:extLst>
          </p:cNvPr>
          <p:cNvSpPr txBox="1"/>
          <p:nvPr/>
        </p:nvSpPr>
        <p:spPr>
          <a:xfrm>
            <a:off x="10566501" y="6518332"/>
            <a:ext cx="1086003" cy="276999"/>
          </a:xfrm>
          <a:prstGeom prst="rect">
            <a:avLst/>
          </a:prstGeom>
          <a:noFill/>
        </p:spPr>
        <p:txBody>
          <a:bodyPr wrap="none" rtlCol="0">
            <a:spAutoFit/>
          </a:bodyPr>
          <a:lstStyle/>
          <a:p>
            <a:r>
              <a:rPr lang="en-US" sz="1200"/>
              <a:t>(Nelms, 2020)</a:t>
            </a:r>
          </a:p>
        </p:txBody>
      </p:sp>
    </p:spTree>
    <p:extLst>
      <p:ext uri="{BB962C8B-B14F-4D97-AF65-F5344CB8AC3E}">
        <p14:creationId xmlns:p14="http://schemas.microsoft.com/office/powerpoint/2010/main" val="436921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ctrTitle"/>
          </p:nvPr>
        </p:nvSpPr>
        <p:spPr/>
        <p:txBody>
          <a:bodyPr anchor="t">
            <a:normAutofit/>
          </a:bodyPr>
          <a:lstStyle/>
          <a:p>
            <a:r>
              <a:rPr lang="en-US"/>
              <a:t>Politics </a:t>
            </a:r>
          </a:p>
        </p:txBody>
      </p:sp>
      <p:sp>
        <p:nvSpPr>
          <p:cNvPr id="14" name="Subtitle 13">
            <a:extLst>
              <a:ext uri="{FF2B5EF4-FFF2-40B4-BE49-F238E27FC236}">
                <a16:creationId xmlns:a16="http://schemas.microsoft.com/office/drawing/2014/main" id="{FDE74FC2-C715-EC2F-6622-EA8A1566F5AE}"/>
              </a:ext>
            </a:extLst>
          </p:cNvPr>
          <p:cNvSpPr>
            <a:spLocks noGrp="1"/>
          </p:cNvSpPr>
          <p:nvPr>
            <p:ph type="subTitle" idx="1"/>
          </p:nvPr>
        </p:nvSpPr>
        <p:spPr/>
        <p:txBody>
          <a:bodyPr/>
          <a:lstStyle/>
          <a:p>
            <a:endParaRPr lang="en-US"/>
          </a:p>
        </p:txBody>
      </p:sp>
      <p:sp>
        <p:nvSpPr>
          <p:cNvPr id="17" name="Slide Number Placeholder 3">
            <a:extLst>
              <a:ext uri="{FF2B5EF4-FFF2-40B4-BE49-F238E27FC236}">
                <a16:creationId xmlns:a16="http://schemas.microsoft.com/office/drawing/2014/main" id="{C8ABBE27-197A-CB9E-BDF6-BE259013F78B}"/>
              </a:ext>
            </a:extLst>
          </p:cNvPr>
          <p:cNvSpPr>
            <a:spLocks noGrp="1"/>
          </p:cNvSpPr>
          <p:nvPr>
            <p:ph type="sldNum" sz="quarter" idx="4294967295"/>
          </p:nvPr>
        </p:nvSpPr>
        <p:spPr>
          <a:xfrm>
            <a:off x="11204575" y="457200"/>
            <a:ext cx="987425" cy="274638"/>
          </a:xfrm>
        </p:spPr>
        <p:txBody>
          <a:bodyPr/>
          <a:lstStyle/>
          <a:p>
            <a:pPr>
              <a:spcAft>
                <a:spcPts val="600"/>
              </a:spcAft>
            </a:pPr>
            <a:fld id="{48F63A3B-78C7-47BE-AE5E-E10140E04643}" type="slidenum">
              <a:rPr lang="en-US" dirty="0"/>
              <a:pPr>
                <a:spcAft>
                  <a:spcPts val="600"/>
                </a:spcAft>
              </a:pPr>
              <a:t>16</a:t>
            </a:fld>
            <a:endParaRPr lang="en-US"/>
          </a:p>
        </p:txBody>
      </p:sp>
    </p:spTree>
    <p:extLst>
      <p:ext uri="{BB962C8B-B14F-4D97-AF65-F5344CB8AC3E}">
        <p14:creationId xmlns:p14="http://schemas.microsoft.com/office/powerpoint/2010/main" val="295292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8C04CB6-DF81-E64C-0E56-C055D95DC283}"/>
              </a:ext>
            </a:extLst>
          </p:cNvPr>
          <p:cNvSpPr>
            <a:spLocks noGrp="1"/>
          </p:cNvSpPr>
          <p:nvPr>
            <p:ph type="title"/>
          </p:nvPr>
        </p:nvSpPr>
        <p:spPr>
          <a:xfrm>
            <a:off x="758952" y="1216152"/>
            <a:ext cx="10671048" cy="768096"/>
          </a:xfrm>
        </p:spPr>
        <p:txBody>
          <a:bodyPr/>
          <a:lstStyle/>
          <a:p>
            <a:r>
              <a:rPr lang="en-US"/>
              <a:t>Food Policy </a:t>
            </a:r>
          </a:p>
        </p:txBody>
      </p:sp>
      <p:sp>
        <p:nvSpPr>
          <p:cNvPr id="15" name="Content Placeholder 2">
            <a:extLst>
              <a:ext uri="{FF2B5EF4-FFF2-40B4-BE49-F238E27FC236}">
                <a16:creationId xmlns:a16="http://schemas.microsoft.com/office/drawing/2014/main" id="{DD46F47D-7675-1538-009E-BD0A7519BC5E}"/>
              </a:ext>
            </a:extLst>
          </p:cNvPr>
          <p:cNvSpPr>
            <a:spLocks noGrp="1"/>
          </p:cNvSpPr>
          <p:nvPr>
            <p:ph sz="half" idx="1"/>
          </p:nvPr>
        </p:nvSpPr>
        <p:spPr>
          <a:xfrm>
            <a:off x="539496" y="2103120"/>
            <a:ext cx="11119104" cy="4434840"/>
          </a:xfrm>
        </p:spPr>
        <p:txBody>
          <a:bodyPr/>
          <a:lstStyle/>
          <a:p>
            <a:r>
              <a:rPr lang="en-US"/>
              <a:t>Food policy: how government actions shape the food system</a:t>
            </a:r>
          </a:p>
          <a:p>
            <a:endParaRPr lang="en-US"/>
          </a:p>
          <a:p>
            <a:r>
              <a:rPr lang="en-US"/>
              <a:t>All government levels can impact food systems</a:t>
            </a:r>
          </a:p>
          <a:p>
            <a:endParaRPr lang="en-US"/>
          </a:p>
          <a:p>
            <a:r>
              <a:rPr lang="en-US"/>
              <a:t>Examples of Federal Food Policies</a:t>
            </a:r>
          </a:p>
          <a:p>
            <a:pPr lvl="1"/>
            <a:r>
              <a:rPr lang="en-US"/>
              <a:t>Federal Nutrition and Labeling Education Act of 1990</a:t>
            </a:r>
          </a:p>
          <a:p>
            <a:pPr lvl="1"/>
            <a:r>
              <a:rPr lang="en-US"/>
              <a:t>Dietary Guidelines for Americans</a:t>
            </a:r>
          </a:p>
          <a:p>
            <a:pPr lvl="1"/>
            <a:r>
              <a:rPr lang="en-US"/>
              <a:t>National Organic Program</a:t>
            </a:r>
          </a:p>
          <a:p>
            <a:endParaRPr lang="en-US"/>
          </a:p>
          <a:p>
            <a:r>
              <a:rPr lang="en-US"/>
              <a:t>Piloting in smaller areas serve as models for larger area</a:t>
            </a:r>
          </a:p>
          <a:p>
            <a:pPr lvl="1"/>
            <a:r>
              <a:rPr lang="en-US"/>
              <a:t>California state menu labeling before the Affordable Care Act</a:t>
            </a:r>
          </a:p>
          <a:p>
            <a:pPr lvl="1"/>
            <a:r>
              <a:rPr lang="en-US"/>
              <a:t>Trans fat bans</a:t>
            </a:r>
          </a:p>
          <a:p>
            <a:pPr lvl="1"/>
            <a:r>
              <a:rPr lang="en-US"/>
              <a:t>Doubling SNAP benefits at farmer’s markets</a:t>
            </a:r>
          </a:p>
        </p:txBody>
      </p:sp>
      <p:sp>
        <p:nvSpPr>
          <p:cNvPr id="16" name="Footer Placeholder 3">
            <a:extLst>
              <a:ext uri="{FF2B5EF4-FFF2-40B4-BE49-F238E27FC236}">
                <a16:creationId xmlns:a16="http://schemas.microsoft.com/office/drawing/2014/main" id="{FB34AD88-57D1-5759-F64A-B01D5DC44E9F}"/>
              </a:ext>
            </a:extLst>
          </p:cNvPr>
          <p:cNvSpPr>
            <a:spLocks noGrp="1"/>
          </p:cNvSpPr>
          <p:nvPr>
            <p:ph type="ftr" sz="quarter" idx="11"/>
          </p:nvPr>
        </p:nvSpPr>
        <p:spPr>
          <a:xfrm>
            <a:off x="621792" y="457200"/>
            <a:ext cx="3200400" cy="274320"/>
          </a:xfrm>
        </p:spPr>
        <p:txBody>
          <a:bodyPr/>
          <a:lstStyle/>
          <a:p>
            <a:pPr>
              <a:spcAft>
                <a:spcPts val="600"/>
              </a:spcAft>
            </a:pPr>
            <a:r>
              <a:rPr lang="en-US">
                <a:latin typeface="Arial"/>
                <a:cs typeface="Arial"/>
              </a:rPr>
              <a:t>Politics</a:t>
            </a:r>
          </a:p>
        </p:txBody>
      </p:sp>
      <p:sp>
        <p:nvSpPr>
          <p:cNvPr id="3" name="Slide Number Placeholder 2">
            <a:extLst>
              <a:ext uri="{FF2B5EF4-FFF2-40B4-BE49-F238E27FC236}">
                <a16:creationId xmlns:a16="http://schemas.microsoft.com/office/drawing/2014/main" id="{50405842-9838-5159-1995-8EBE165516EE}"/>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17</a:t>
            </a:fld>
            <a:endParaRPr lang="en-US"/>
          </a:p>
        </p:txBody>
      </p:sp>
      <p:sp>
        <p:nvSpPr>
          <p:cNvPr id="6" name="TextBox 5">
            <a:extLst>
              <a:ext uri="{FF2B5EF4-FFF2-40B4-BE49-F238E27FC236}">
                <a16:creationId xmlns:a16="http://schemas.microsoft.com/office/drawing/2014/main" id="{95521EF7-60E9-E643-863D-B55E0B8C08CF}"/>
              </a:ext>
            </a:extLst>
          </p:cNvPr>
          <p:cNvSpPr txBox="1"/>
          <p:nvPr/>
        </p:nvSpPr>
        <p:spPr>
          <a:xfrm>
            <a:off x="9747928" y="6299200"/>
            <a:ext cx="1604093" cy="276999"/>
          </a:xfrm>
          <a:prstGeom prst="rect">
            <a:avLst/>
          </a:prstGeom>
          <a:noFill/>
        </p:spPr>
        <p:txBody>
          <a:bodyPr wrap="none" rtlCol="0">
            <a:spAutoFit/>
          </a:bodyPr>
          <a:lstStyle/>
          <a:p>
            <a:r>
              <a:rPr lang="en-US" sz="1200" i="1"/>
              <a:t>(Food policy 101</a:t>
            </a:r>
            <a:r>
              <a:rPr lang="en-US" sz="1200"/>
              <a:t>, 2019)</a:t>
            </a:r>
          </a:p>
        </p:txBody>
      </p:sp>
    </p:spTree>
    <p:extLst>
      <p:ext uri="{BB962C8B-B14F-4D97-AF65-F5344CB8AC3E}">
        <p14:creationId xmlns:p14="http://schemas.microsoft.com/office/powerpoint/2010/main" val="803128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6DC3-5A37-780D-7A6A-02B2413AC64A}"/>
              </a:ext>
            </a:extLst>
          </p:cNvPr>
          <p:cNvSpPr>
            <a:spLocks noGrp="1"/>
          </p:cNvSpPr>
          <p:nvPr>
            <p:ph type="title"/>
          </p:nvPr>
        </p:nvSpPr>
        <p:spPr>
          <a:xfrm>
            <a:off x="899160" y="731520"/>
            <a:ext cx="10671048" cy="768096"/>
          </a:xfrm>
        </p:spPr>
        <p:txBody>
          <a:bodyPr/>
          <a:lstStyle/>
          <a:p>
            <a:r>
              <a:rPr lang="en-US"/>
              <a:t>Food industry and portion sizes</a:t>
            </a:r>
          </a:p>
        </p:txBody>
      </p:sp>
      <p:sp>
        <p:nvSpPr>
          <p:cNvPr id="3" name="Content Placeholder 2">
            <a:extLst>
              <a:ext uri="{FF2B5EF4-FFF2-40B4-BE49-F238E27FC236}">
                <a16:creationId xmlns:a16="http://schemas.microsoft.com/office/drawing/2014/main" id="{A8938BCE-9FCC-A09E-0130-84F3917A2424}"/>
              </a:ext>
            </a:extLst>
          </p:cNvPr>
          <p:cNvSpPr>
            <a:spLocks noGrp="1"/>
          </p:cNvSpPr>
          <p:nvPr>
            <p:ph sz="half" idx="1"/>
          </p:nvPr>
        </p:nvSpPr>
        <p:spPr>
          <a:xfrm>
            <a:off x="813815" y="2423160"/>
            <a:ext cx="11119104" cy="4434840"/>
          </a:xfrm>
        </p:spPr>
        <p:txBody>
          <a:bodyPr vert="horz" lIns="91440" tIns="45720" rIns="91440" bIns="45720" rtlCol="0" anchor="t">
            <a:noAutofit/>
          </a:bodyPr>
          <a:lstStyle/>
          <a:p>
            <a:pPr marL="347345" indent="-347345"/>
            <a:r>
              <a:rPr lang="en-US"/>
              <a:t>Authorities called the food industry to reduce portion sizes in early 2000’s</a:t>
            </a:r>
          </a:p>
          <a:p>
            <a:pPr marL="347345" indent="-347345"/>
            <a:r>
              <a:rPr lang="en-US"/>
              <a:t>Companies' response</a:t>
            </a:r>
            <a:endParaRPr lang="en-US">
              <a:cs typeface="Sabon Next LT"/>
            </a:endParaRPr>
          </a:p>
          <a:p>
            <a:pPr lvl="1" indent="-347345"/>
            <a:r>
              <a:rPr lang="en-US"/>
              <a:t>Decrease the size of one product but increase the size of another</a:t>
            </a:r>
            <a:endParaRPr lang="en-US">
              <a:cs typeface="Sabon Next LT"/>
            </a:endParaRPr>
          </a:p>
          <a:p>
            <a:pPr lvl="1" indent="-347345"/>
            <a:r>
              <a:rPr lang="en-US"/>
              <a:t>Price larger portions cheaper than smaller portions</a:t>
            </a:r>
            <a:endParaRPr lang="en-US">
              <a:cs typeface="Sabon Next LT"/>
            </a:endParaRPr>
          </a:p>
          <a:p>
            <a:pPr lvl="1" indent="-347345"/>
            <a:endParaRPr lang="en-US">
              <a:cs typeface="Sabon Next LT"/>
            </a:endParaRPr>
          </a:p>
          <a:p>
            <a:pPr lvl="1" indent="-347345"/>
            <a:endParaRPr lang="en-US">
              <a:cs typeface="Sabon Next LT"/>
            </a:endParaRPr>
          </a:p>
        </p:txBody>
      </p:sp>
      <p:sp>
        <p:nvSpPr>
          <p:cNvPr id="4" name="Footer Placeholder 3">
            <a:extLst>
              <a:ext uri="{FF2B5EF4-FFF2-40B4-BE49-F238E27FC236}">
                <a16:creationId xmlns:a16="http://schemas.microsoft.com/office/drawing/2014/main" id="{4560FA21-1691-A157-7162-498D2F534E04}"/>
              </a:ext>
            </a:extLst>
          </p:cNvPr>
          <p:cNvSpPr>
            <a:spLocks noGrp="1"/>
          </p:cNvSpPr>
          <p:nvPr>
            <p:ph type="ftr" sz="quarter" idx="11"/>
          </p:nvPr>
        </p:nvSpPr>
        <p:spPr/>
        <p:txBody>
          <a:bodyPr/>
          <a:lstStyle/>
          <a:p>
            <a:r>
              <a:rPr lang="en-US"/>
              <a:t>Politics</a:t>
            </a:r>
          </a:p>
        </p:txBody>
      </p:sp>
      <p:sp>
        <p:nvSpPr>
          <p:cNvPr id="5" name="Slide Number Placeholder 4">
            <a:extLst>
              <a:ext uri="{FF2B5EF4-FFF2-40B4-BE49-F238E27FC236}">
                <a16:creationId xmlns:a16="http://schemas.microsoft.com/office/drawing/2014/main" id="{6D973597-2D83-6629-4C1E-073F1C96D417}"/>
              </a:ext>
            </a:extLst>
          </p:cNvPr>
          <p:cNvSpPr>
            <a:spLocks noGrp="1"/>
          </p:cNvSpPr>
          <p:nvPr>
            <p:ph type="sldNum" sz="quarter" idx="12"/>
          </p:nvPr>
        </p:nvSpPr>
        <p:spPr/>
        <p:txBody>
          <a:bodyPr/>
          <a:lstStyle/>
          <a:p>
            <a:fld id="{48F63A3B-78C7-47BE-AE5E-E10140E04643}" type="slidenum">
              <a:rPr lang="en-US" smtClean="0"/>
              <a:t>18</a:t>
            </a:fld>
            <a:endParaRPr lang="en-US"/>
          </a:p>
        </p:txBody>
      </p:sp>
      <p:graphicFrame>
        <p:nvGraphicFramePr>
          <p:cNvPr id="7" name="Table 7">
            <a:extLst>
              <a:ext uri="{FF2B5EF4-FFF2-40B4-BE49-F238E27FC236}">
                <a16:creationId xmlns:a16="http://schemas.microsoft.com/office/drawing/2014/main" id="{D4BEA7DD-C349-1592-6E66-AD31333A7C28}"/>
              </a:ext>
            </a:extLst>
          </p:cNvPr>
          <p:cNvGraphicFramePr>
            <a:graphicFrameLocks noGrp="1"/>
          </p:cNvGraphicFramePr>
          <p:nvPr>
            <p:extLst>
              <p:ext uri="{D42A27DB-BD31-4B8C-83A1-F6EECF244321}">
                <p14:modId xmlns:p14="http://schemas.microsoft.com/office/powerpoint/2010/main" val="1835149708"/>
              </p:ext>
            </p:extLst>
          </p:nvPr>
        </p:nvGraphicFramePr>
        <p:xfrm>
          <a:off x="3105890" y="4246880"/>
          <a:ext cx="2000886" cy="2103120"/>
        </p:xfrm>
        <a:graphic>
          <a:graphicData uri="http://schemas.openxmlformats.org/drawingml/2006/table">
            <a:tbl>
              <a:tblPr firstRow="1" bandRow="1">
                <a:tableStyleId>{5C22544A-7EE6-4342-B048-85BDC9FD1C3A}</a:tableStyleId>
              </a:tblPr>
              <a:tblGrid>
                <a:gridCol w="1000443">
                  <a:extLst>
                    <a:ext uri="{9D8B030D-6E8A-4147-A177-3AD203B41FA5}">
                      <a16:colId xmlns:a16="http://schemas.microsoft.com/office/drawing/2014/main" val="1716114313"/>
                    </a:ext>
                  </a:extLst>
                </a:gridCol>
                <a:gridCol w="1000443">
                  <a:extLst>
                    <a:ext uri="{9D8B030D-6E8A-4147-A177-3AD203B41FA5}">
                      <a16:colId xmlns:a16="http://schemas.microsoft.com/office/drawing/2014/main" val="2728323153"/>
                    </a:ext>
                  </a:extLst>
                </a:gridCol>
              </a:tblGrid>
              <a:tr h="256032">
                <a:tc>
                  <a:txBody>
                    <a:bodyPr/>
                    <a:lstStyle/>
                    <a:p>
                      <a:r>
                        <a:rPr lang="en-US">
                          <a:solidFill>
                            <a:srgbClr val="202C8F"/>
                          </a:solidFill>
                        </a:rPr>
                        <a:t>2002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a:solidFill>
                            <a:srgbClr val="202C8F"/>
                          </a:solidFill>
                        </a:rPr>
                        <a:t>2021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027252513"/>
                  </a:ext>
                </a:extLst>
              </a:tr>
              <a:tr h="256032">
                <a:tc>
                  <a:txBody>
                    <a:bodyPr/>
                    <a:lstStyle/>
                    <a:p>
                      <a:r>
                        <a:rPr lang="en-US">
                          <a:solidFill>
                            <a:srgbClr val="202C8F"/>
                          </a:solidFill>
                        </a:rPr>
                        <a:t>8.0 fl oz</a:t>
                      </a:r>
                    </a:p>
                    <a:p>
                      <a:r>
                        <a:rPr lang="en-US">
                          <a:solidFill>
                            <a:srgbClr val="202C8F"/>
                          </a:solidFill>
                        </a:rPr>
                        <a:t>20.0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a:solidFill>
                            <a:srgbClr val="202C8F"/>
                          </a:solidFill>
                        </a:rPr>
                        <a:t>8.0 fl oz</a:t>
                      </a:r>
                    </a:p>
                    <a:p>
                      <a:r>
                        <a:rPr lang="en-US">
                          <a:solidFill>
                            <a:srgbClr val="202C8F"/>
                          </a:solidFill>
                        </a:rPr>
                        <a:t>8.5 </a:t>
                      </a:r>
                    </a:p>
                    <a:p>
                      <a:r>
                        <a:rPr lang="en-US">
                          <a:solidFill>
                            <a:srgbClr val="202C8F"/>
                          </a:solidFill>
                        </a:rPr>
                        <a:t>12.0</a:t>
                      </a:r>
                    </a:p>
                    <a:p>
                      <a:r>
                        <a:rPr lang="en-US">
                          <a:solidFill>
                            <a:srgbClr val="202C8F"/>
                          </a:solidFill>
                        </a:rPr>
                        <a:t>16.9</a:t>
                      </a:r>
                    </a:p>
                    <a:p>
                      <a:r>
                        <a:rPr lang="en-US">
                          <a:solidFill>
                            <a:srgbClr val="202C8F"/>
                          </a:solidFill>
                        </a:rPr>
                        <a:t>20.0</a:t>
                      </a:r>
                    </a:p>
                    <a:p>
                      <a:r>
                        <a:rPr lang="en-US">
                          <a:solidFill>
                            <a:srgbClr val="202C8F"/>
                          </a:solidFill>
                        </a:rPr>
                        <a:t>24.0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07058078"/>
                  </a:ext>
                </a:extLst>
              </a:tr>
            </a:tbl>
          </a:graphicData>
        </a:graphic>
      </p:graphicFrame>
      <p:graphicFrame>
        <p:nvGraphicFramePr>
          <p:cNvPr id="9" name="Table 7">
            <a:extLst>
              <a:ext uri="{FF2B5EF4-FFF2-40B4-BE49-F238E27FC236}">
                <a16:creationId xmlns:a16="http://schemas.microsoft.com/office/drawing/2014/main" id="{56C7A91A-C6C0-31CA-434F-5EE46355DEB2}"/>
              </a:ext>
            </a:extLst>
          </p:cNvPr>
          <p:cNvGraphicFramePr>
            <a:graphicFrameLocks noGrp="1"/>
          </p:cNvGraphicFramePr>
          <p:nvPr>
            <p:extLst>
              <p:ext uri="{D42A27DB-BD31-4B8C-83A1-F6EECF244321}">
                <p14:modId xmlns:p14="http://schemas.microsoft.com/office/powerpoint/2010/main" val="763684176"/>
              </p:ext>
            </p:extLst>
          </p:nvPr>
        </p:nvGraphicFramePr>
        <p:xfrm>
          <a:off x="6281154" y="4242308"/>
          <a:ext cx="4477386" cy="1097280"/>
        </p:xfrm>
        <a:graphic>
          <a:graphicData uri="http://schemas.openxmlformats.org/drawingml/2006/table">
            <a:tbl>
              <a:tblPr firstRow="1" bandRow="1">
                <a:tableStyleId>{5C22544A-7EE6-4342-B048-85BDC9FD1C3A}</a:tableStyleId>
              </a:tblPr>
              <a:tblGrid>
                <a:gridCol w="2210118">
                  <a:extLst>
                    <a:ext uri="{9D8B030D-6E8A-4147-A177-3AD203B41FA5}">
                      <a16:colId xmlns:a16="http://schemas.microsoft.com/office/drawing/2014/main" val="1716114313"/>
                    </a:ext>
                  </a:extLst>
                </a:gridCol>
                <a:gridCol w="2267268">
                  <a:extLst>
                    <a:ext uri="{9D8B030D-6E8A-4147-A177-3AD203B41FA5}">
                      <a16:colId xmlns:a16="http://schemas.microsoft.com/office/drawing/2014/main" val="2728323153"/>
                    </a:ext>
                  </a:extLst>
                </a:gridCol>
              </a:tblGrid>
              <a:tr h="256032">
                <a:tc>
                  <a:txBody>
                    <a:bodyPr/>
                    <a:lstStyle/>
                    <a:p>
                      <a:r>
                        <a:rPr lang="en-US">
                          <a:solidFill>
                            <a:srgbClr val="202C8F"/>
                          </a:solidFill>
                        </a:rPr>
                        <a:t>2002</a:t>
                      </a:r>
                    </a:p>
                  </a:txBody>
                  <a:tcPr/>
                </a:tc>
                <a:tc>
                  <a:txBody>
                    <a:bodyPr/>
                    <a:lstStyle/>
                    <a:p>
                      <a:r>
                        <a:rPr lang="en-US">
                          <a:solidFill>
                            <a:srgbClr val="202C8F"/>
                          </a:solidFill>
                        </a:rPr>
                        <a:t>2021</a:t>
                      </a:r>
                    </a:p>
                  </a:txBody>
                  <a:tcPr/>
                </a:tc>
                <a:extLst>
                  <a:ext uri="{0D108BD9-81ED-4DB2-BD59-A6C34878D82A}">
                    <a16:rowId xmlns:a16="http://schemas.microsoft.com/office/drawing/2014/main" val="4027252513"/>
                  </a:ext>
                </a:extLst>
              </a:tr>
              <a:tr h="256032">
                <a:tc>
                  <a:txBody>
                    <a:bodyPr/>
                    <a:lstStyle/>
                    <a:p>
                      <a:r>
                        <a:rPr lang="en-US">
                          <a:solidFill>
                            <a:srgbClr val="202C8F"/>
                          </a:solidFill>
                        </a:rPr>
                        <a:t>Burger patty (4.4 oz)</a:t>
                      </a:r>
                    </a:p>
                  </a:txBody>
                  <a:tcPr/>
                </a:tc>
                <a:tc>
                  <a:txBody>
                    <a:bodyPr/>
                    <a:lstStyle/>
                    <a:p>
                      <a:r>
                        <a:rPr lang="en-US">
                          <a:solidFill>
                            <a:srgbClr val="202C8F"/>
                          </a:solidFill>
                        </a:rPr>
                        <a:t>Burger patty (3.5 oz )</a:t>
                      </a:r>
                    </a:p>
                  </a:txBody>
                  <a:tcPr/>
                </a:tc>
                <a:extLst>
                  <a:ext uri="{0D108BD9-81ED-4DB2-BD59-A6C34878D82A}">
                    <a16:rowId xmlns:a16="http://schemas.microsoft.com/office/drawing/2014/main" val="1607058078"/>
                  </a:ext>
                </a:extLst>
              </a:tr>
              <a:tr h="256032">
                <a:tc>
                  <a:txBody>
                    <a:bodyPr/>
                    <a:lstStyle/>
                    <a:p>
                      <a:r>
                        <a:rPr lang="en-US">
                          <a:solidFill>
                            <a:srgbClr val="202C8F"/>
                          </a:solidFill>
                        </a:rPr>
                        <a:t>Small Fry ( 2.6 oz)</a:t>
                      </a:r>
                    </a:p>
                  </a:txBody>
                  <a:tcPr/>
                </a:tc>
                <a:tc>
                  <a:txBody>
                    <a:bodyPr/>
                    <a:lstStyle/>
                    <a:p>
                      <a:r>
                        <a:rPr lang="en-US">
                          <a:solidFill>
                            <a:srgbClr val="202C8F"/>
                          </a:solidFill>
                        </a:rPr>
                        <a:t>Small Fry (4.5 oz )</a:t>
                      </a:r>
                    </a:p>
                  </a:txBody>
                  <a:tcPr/>
                </a:tc>
                <a:extLst>
                  <a:ext uri="{0D108BD9-81ED-4DB2-BD59-A6C34878D82A}">
                    <a16:rowId xmlns:a16="http://schemas.microsoft.com/office/drawing/2014/main" val="2896037223"/>
                  </a:ext>
                </a:extLst>
              </a:tr>
            </a:tbl>
          </a:graphicData>
        </a:graphic>
      </p:graphicFrame>
      <p:sp>
        <p:nvSpPr>
          <p:cNvPr id="10" name="TextBox 9">
            <a:extLst>
              <a:ext uri="{FF2B5EF4-FFF2-40B4-BE49-F238E27FC236}">
                <a16:creationId xmlns:a16="http://schemas.microsoft.com/office/drawing/2014/main" id="{007F2235-8A21-87A8-3527-AC25B47E4EAE}"/>
              </a:ext>
            </a:extLst>
          </p:cNvPr>
          <p:cNvSpPr txBox="1"/>
          <p:nvPr/>
        </p:nvSpPr>
        <p:spPr>
          <a:xfrm>
            <a:off x="3050533" y="3872976"/>
            <a:ext cx="2409660" cy="369332"/>
          </a:xfrm>
          <a:prstGeom prst="rect">
            <a:avLst/>
          </a:prstGeom>
          <a:noFill/>
        </p:spPr>
        <p:txBody>
          <a:bodyPr wrap="square" lIns="91440" tIns="45720" rIns="91440" bIns="45720" rtlCol="0" anchor="t">
            <a:spAutoFit/>
          </a:bodyPr>
          <a:lstStyle/>
          <a:p>
            <a:pPr algn="l"/>
            <a:r>
              <a:rPr lang="en-US" b="1">
                <a:solidFill>
                  <a:srgbClr val="202C8F"/>
                </a:solidFill>
              </a:rPr>
              <a:t>Coca-Cola (bottles)</a:t>
            </a:r>
          </a:p>
        </p:txBody>
      </p:sp>
      <p:sp>
        <p:nvSpPr>
          <p:cNvPr id="12" name="TextBox 11">
            <a:extLst>
              <a:ext uri="{FF2B5EF4-FFF2-40B4-BE49-F238E27FC236}">
                <a16:creationId xmlns:a16="http://schemas.microsoft.com/office/drawing/2014/main" id="{25C9A2A9-CF88-BA47-C1F7-A9B0A3336C16}"/>
              </a:ext>
            </a:extLst>
          </p:cNvPr>
          <p:cNvSpPr txBox="1"/>
          <p:nvPr/>
        </p:nvSpPr>
        <p:spPr>
          <a:xfrm>
            <a:off x="7696911" y="3872976"/>
            <a:ext cx="1828800" cy="369332"/>
          </a:xfrm>
          <a:prstGeom prst="rect">
            <a:avLst/>
          </a:prstGeom>
          <a:noFill/>
        </p:spPr>
        <p:txBody>
          <a:bodyPr wrap="square" rtlCol="0">
            <a:spAutoFit/>
          </a:bodyPr>
          <a:lstStyle/>
          <a:p>
            <a:pPr algn="l"/>
            <a:r>
              <a:rPr lang="en-US" b="1">
                <a:solidFill>
                  <a:srgbClr val="202C8F"/>
                </a:solidFill>
              </a:rPr>
              <a:t>Burger King</a:t>
            </a:r>
          </a:p>
        </p:txBody>
      </p:sp>
      <p:sp>
        <p:nvSpPr>
          <p:cNvPr id="6" name="TextBox 5">
            <a:extLst>
              <a:ext uri="{FF2B5EF4-FFF2-40B4-BE49-F238E27FC236}">
                <a16:creationId xmlns:a16="http://schemas.microsoft.com/office/drawing/2014/main" id="{C87825E4-BC27-C543-B184-0C366EFB9123}"/>
              </a:ext>
            </a:extLst>
          </p:cNvPr>
          <p:cNvSpPr txBox="1"/>
          <p:nvPr/>
        </p:nvSpPr>
        <p:spPr>
          <a:xfrm>
            <a:off x="10137987" y="6350000"/>
            <a:ext cx="1689565" cy="276999"/>
          </a:xfrm>
          <a:prstGeom prst="rect">
            <a:avLst/>
          </a:prstGeom>
          <a:noFill/>
        </p:spPr>
        <p:txBody>
          <a:bodyPr wrap="none" rtlCol="0">
            <a:spAutoFit/>
          </a:bodyPr>
          <a:lstStyle/>
          <a:p>
            <a:r>
              <a:rPr lang="en-US" sz="1200"/>
              <a:t>(Young &amp; Nestle, 2021)</a:t>
            </a:r>
          </a:p>
        </p:txBody>
      </p:sp>
    </p:spTree>
    <p:extLst>
      <p:ext uri="{BB962C8B-B14F-4D97-AF65-F5344CB8AC3E}">
        <p14:creationId xmlns:p14="http://schemas.microsoft.com/office/powerpoint/2010/main" val="4147414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1A047-DF07-0E49-1658-F7BCDC47E206}"/>
              </a:ext>
            </a:extLst>
          </p:cNvPr>
          <p:cNvSpPr>
            <a:spLocks noGrp="1"/>
          </p:cNvSpPr>
          <p:nvPr>
            <p:ph type="title"/>
          </p:nvPr>
        </p:nvSpPr>
        <p:spPr>
          <a:xfrm>
            <a:off x="768096" y="731520"/>
            <a:ext cx="10671048" cy="768096"/>
          </a:xfrm>
        </p:spPr>
        <p:txBody>
          <a:bodyPr/>
          <a:lstStyle/>
          <a:p>
            <a:r>
              <a:rPr lang="en-US"/>
              <a:t>Food industry and portion sizes</a:t>
            </a:r>
          </a:p>
        </p:txBody>
      </p:sp>
      <p:sp>
        <p:nvSpPr>
          <p:cNvPr id="3" name="Content Placeholder 2">
            <a:extLst>
              <a:ext uri="{FF2B5EF4-FFF2-40B4-BE49-F238E27FC236}">
                <a16:creationId xmlns:a16="http://schemas.microsoft.com/office/drawing/2014/main" id="{745E9CA5-0ECD-1BCD-DBD7-15118A281F54}"/>
              </a:ext>
            </a:extLst>
          </p:cNvPr>
          <p:cNvSpPr>
            <a:spLocks noGrp="1"/>
          </p:cNvSpPr>
          <p:nvPr>
            <p:ph sz="half" idx="1"/>
          </p:nvPr>
        </p:nvSpPr>
        <p:spPr>
          <a:xfrm>
            <a:off x="544068" y="1965960"/>
            <a:ext cx="11119104" cy="4434840"/>
          </a:xfrm>
        </p:spPr>
        <p:txBody>
          <a:bodyPr vert="horz" lIns="91440" tIns="45720" rIns="91440" bIns="45720" rtlCol="0" anchor="t">
            <a:noAutofit/>
          </a:bodyPr>
          <a:lstStyle/>
          <a:p>
            <a:pPr marL="347345" indent="-347345"/>
            <a:r>
              <a:rPr lang="en-US"/>
              <a:t>Amazon and Coca-Cola</a:t>
            </a:r>
            <a:endParaRPr lang="en-US">
              <a:cs typeface="Sabon Next LT"/>
            </a:endParaRPr>
          </a:p>
          <a:p>
            <a:pPr lvl="1" indent="-347345"/>
            <a:r>
              <a:rPr lang="en-US"/>
              <a:t>16 pack of 8 oz bottles</a:t>
            </a:r>
            <a:endParaRPr lang="en-US">
              <a:cs typeface="Sabon Next LT"/>
            </a:endParaRPr>
          </a:p>
          <a:p>
            <a:pPr lvl="1" indent="-347345"/>
            <a:r>
              <a:rPr lang="en-US"/>
              <a:t>16 pack of 16 oz bottles </a:t>
            </a:r>
            <a:endParaRPr lang="en-US">
              <a:cs typeface="Sabon Next LT"/>
            </a:endParaRPr>
          </a:p>
          <a:p>
            <a:pPr marL="347345" indent="-347345"/>
            <a:endParaRPr lang="en-US">
              <a:solidFill>
                <a:srgbClr val="202C8F"/>
              </a:solidFill>
            </a:endParaRPr>
          </a:p>
          <a:p>
            <a:pPr marL="347345" indent="-347345"/>
            <a:r>
              <a:rPr lang="en-US" b="0" i="0" u="none" strike="noStrike">
                <a:solidFill>
                  <a:srgbClr val="202C8F"/>
                </a:solidFill>
                <a:effectLst/>
              </a:rPr>
              <a:t>According to Marion Nestle, “current United States policies support the production of larger portions through subsidies of basic ingredients that promote overproduction and low prices.”</a:t>
            </a:r>
            <a:r>
              <a:rPr lang="en-US">
                <a:solidFill>
                  <a:srgbClr val="202C8F"/>
                </a:solidFill>
              </a:rPr>
              <a:t>  </a:t>
            </a:r>
            <a:endParaRPr lang="en-US"/>
          </a:p>
          <a:p>
            <a:pPr marL="347345" indent="-347345"/>
            <a:endParaRPr lang="en-US">
              <a:solidFill>
                <a:srgbClr val="202C8F"/>
              </a:solidFill>
            </a:endParaRPr>
          </a:p>
          <a:p>
            <a:pPr marL="347345" indent="-347345"/>
            <a:r>
              <a:rPr lang="en-US">
                <a:solidFill>
                  <a:srgbClr val="202C8F"/>
                </a:solidFill>
              </a:rPr>
              <a:t>New York City Board of Health response to 2002 research</a:t>
            </a:r>
            <a:endParaRPr lang="en-US">
              <a:solidFill>
                <a:srgbClr val="202C8F"/>
              </a:solidFill>
              <a:cs typeface="Sabon Next LT"/>
            </a:endParaRPr>
          </a:p>
          <a:p>
            <a:pPr lvl="1" indent="-347345"/>
            <a:r>
              <a:rPr lang="en-US">
                <a:solidFill>
                  <a:srgbClr val="202C8F"/>
                </a:solidFill>
              </a:rPr>
              <a:t>Limit sugary beverages to 16 oz</a:t>
            </a:r>
            <a:endParaRPr lang="en-US">
              <a:solidFill>
                <a:srgbClr val="202C8F"/>
              </a:solidFill>
              <a:cs typeface="Sabon Next LT"/>
            </a:endParaRPr>
          </a:p>
          <a:p>
            <a:pPr lvl="1" indent="-347345"/>
            <a:r>
              <a:rPr lang="en-US">
                <a:solidFill>
                  <a:srgbClr val="202C8F"/>
                </a:solidFill>
              </a:rPr>
              <a:t>Beverage companies sued the city, court ruled in companies’ favor</a:t>
            </a:r>
            <a:endParaRPr lang="en-US">
              <a:solidFill>
                <a:srgbClr val="202C8F"/>
              </a:solidFill>
              <a:cs typeface="Sabon Next LT"/>
            </a:endParaRPr>
          </a:p>
          <a:p>
            <a:pPr marL="347345" indent="-347345"/>
            <a:endParaRPr lang="en-US">
              <a:solidFill>
                <a:srgbClr val="202C8F"/>
              </a:solidFill>
            </a:endParaRPr>
          </a:p>
          <a:p>
            <a:pPr marL="347345" indent="-347345"/>
            <a:r>
              <a:rPr lang="en-US">
                <a:solidFill>
                  <a:srgbClr val="202C8F"/>
                </a:solidFill>
              </a:rPr>
              <a:t>National policy to cap portion sizes would be ideal</a:t>
            </a:r>
            <a:endParaRPr lang="en-US">
              <a:solidFill>
                <a:srgbClr val="202C8F"/>
              </a:solidFill>
              <a:cs typeface="Sabon Next LT"/>
            </a:endParaRPr>
          </a:p>
        </p:txBody>
      </p:sp>
      <p:sp>
        <p:nvSpPr>
          <p:cNvPr id="4" name="Footer Placeholder 3">
            <a:extLst>
              <a:ext uri="{FF2B5EF4-FFF2-40B4-BE49-F238E27FC236}">
                <a16:creationId xmlns:a16="http://schemas.microsoft.com/office/drawing/2014/main" id="{FAF2ACD1-3323-A377-0387-B925800F7C5B}"/>
              </a:ext>
            </a:extLst>
          </p:cNvPr>
          <p:cNvSpPr>
            <a:spLocks noGrp="1"/>
          </p:cNvSpPr>
          <p:nvPr>
            <p:ph type="ftr" sz="quarter" idx="11"/>
          </p:nvPr>
        </p:nvSpPr>
        <p:spPr/>
        <p:txBody>
          <a:bodyPr/>
          <a:lstStyle/>
          <a:p>
            <a:r>
              <a:rPr lang="en-US">
                <a:latin typeface="Arial"/>
                <a:cs typeface="Arial"/>
              </a:rPr>
              <a:t>Politics </a:t>
            </a:r>
            <a:endParaRPr lang="en-US"/>
          </a:p>
        </p:txBody>
      </p:sp>
      <p:sp>
        <p:nvSpPr>
          <p:cNvPr id="5" name="Slide Number Placeholder 4">
            <a:extLst>
              <a:ext uri="{FF2B5EF4-FFF2-40B4-BE49-F238E27FC236}">
                <a16:creationId xmlns:a16="http://schemas.microsoft.com/office/drawing/2014/main" id="{2BF24129-7B6B-C792-DEEF-C7E3088F9BC0}"/>
              </a:ext>
            </a:extLst>
          </p:cNvPr>
          <p:cNvSpPr>
            <a:spLocks noGrp="1"/>
          </p:cNvSpPr>
          <p:nvPr>
            <p:ph type="sldNum" sz="quarter" idx="12"/>
          </p:nvPr>
        </p:nvSpPr>
        <p:spPr/>
        <p:txBody>
          <a:bodyPr/>
          <a:lstStyle/>
          <a:p>
            <a:fld id="{48F63A3B-78C7-47BE-AE5E-E10140E04643}" type="slidenum">
              <a:rPr lang="en-US" smtClean="0"/>
              <a:t>19</a:t>
            </a:fld>
            <a:endParaRPr lang="en-US"/>
          </a:p>
        </p:txBody>
      </p:sp>
      <p:sp>
        <p:nvSpPr>
          <p:cNvPr id="6" name="TextBox 5">
            <a:extLst>
              <a:ext uri="{FF2B5EF4-FFF2-40B4-BE49-F238E27FC236}">
                <a16:creationId xmlns:a16="http://schemas.microsoft.com/office/drawing/2014/main" id="{47DC5408-CCC3-C24C-B615-4BC02D4D9E25}"/>
              </a:ext>
            </a:extLst>
          </p:cNvPr>
          <p:cNvSpPr txBox="1"/>
          <p:nvPr/>
        </p:nvSpPr>
        <p:spPr>
          <a:xfrm>
            <a:off x="6754450" y="6442573"/>
            <a:ext cx="1689565" cy="276999"/>
          </a:xfrm>
          <a:prstGeom prst="rect">
            <a:avLst/>
          </a:prstGeom>
          <a:noFill/>
        </p:spPr>
        <p:txBody>
          <a:bodyPr wrap="none" rtlCol="0">
            <a:spAutoFit/>
          </a:bodyPr>
          <a:lstStyle/>
          <a:p>
            <a:r>
              <a:rPr lang="en-US" sz="1200"/>
              <a:t>(Young &amp; Nestle, 2021)</a:t>
            </a:r>
          </a:p>
        </p:txBody>
      </p:sp>
      <p:pic>
        <p:nvPicPr>
          <p:cNvPr id="4098" name="Picture 2" descr="Coca-Cola Soda Soft Drink, 16.9 fl oz, 24 Pack - Walmart.com">
            <a:extLst>
              <a:ext uri="{FF2B5EF4-FFF2-40B4-BE49-F238E27FC236}">
                <a16:creationId xmlns:a16="http://schemas.microsoft.com/office/drawing/2014/main" id="{7462FDD2-2BEE-E34A-A8EB-9342E0E17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399" y="3584254"/>
            <a:ext cx="3042745" cy="304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56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6" y="1901952"/>
            <a:ext cx="5693664" cy="768096"/>
          </a:xfrm>
        </p:spPr>
        <p:txBody>
          <a:bodyPr anchor="t">
            <a:normAutofit/>
          </a:bodyPr>
          <a:lstStyle/>
          <a:p>
            <a:pPr>
              <a:lnSpc>
                <a:spcPct val="90000"/>
              </a:lnSpc>
            </a:pPr>
            <a:r>
              <a:rPr lang="en-US" sz="3100"/>
              <a:t>Problem Statement </a:t>
            </a:r>
            <a:endParaRPr lang="en-US" sz="3100" b="1"/>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6" y="2770632"/>
            <a:ext cx="5693664" cy="3122168"/>
          </a:xfrm>
        </p:spPr>
        <p:txBody>
          <a:bodyPr vert="horz" lIns="91440" tIns="45720" rIns="91440" bIns="45720" rtlCol="0" anchor="t">
            <a:normAutofit/>
          </a:bodyPr>
          <a:lstStyle/>
          <a:p>
            <a:pPr>
              <a:lnSpc>
                <a:spcPct val="140000"/>
              </a:lnSpc>
              <a:spcAft>
                <a:spcPts val="600"/>
              </a:spcAft>
            </a:pPr>
            <a:r>
              <a:rPr lang="en-US" sz="1500"/>
              <a:t>Obesity is a highly prevalent chronic disease involving an excess amount of body fat or distribution of body fat that presents risk to other health conditions. The food and beverage industry promotes obesity with large portions, ultra-processed foods, skilled marketing, and convenience. On the other hand, purchasing food from all over the world is made possible because of the food industry. How do we, as nutrition professionals, work with the food industry to reduce their role in obesity but still promote access to food?</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17635-06FF-3410-1BE4-DFF0C208191E}"/>
              </a:ext>
            </a:extLst>
          </p:cNvPr>
          <p:cNvSpPr>
            <a:spLocks noGrp="1"/>
          </p:cNvSpPr>
          <p:nvPr>
            <p:ph type="title"/>
          </p:nvPr>
        </p:nvSpPr>
        <p:spPr>
          <a:xfrm>
            <a:off x="845820" y="809244"/>
            <a:ext cx="10671048" cy="768096"/>
          </a:xfrm>
        </p:spPr>
        <p:txBody>
          <a:bodyPr/>
          <a:lstStyle/>
          <a:p>
            <a:r>
              <a:rPr lang="en-US"/>
              <a:t>Can healthy food policies make a profit?</a:t>
            </a:r>
          </a:p>
        </p:txBody>
      </p:sp>
      <p:sp>
        <p:nvSpPr>
          <p:cNvPr id="3" name="Content Placeholder 2">
            <a:extLst>
              <a:ext uri="{FF2B5EF4-FFF2-40B4-BE49-F238E27FC236}">
                <a16:creationId xmlns:a16="http://schemas.microsoft.com/office/drawing/2014/main" id="{A9167C34-808D-1C52-D0B8-39079850F8BA}"/>
              </a:ext>
            </a:extLst>
          </p:cNvPr>
          <p:cNvSpPr>
            <a:spLocks noGrp="1"/>
          </p:cNvSpPr>
          <p:nvPr>
            <p:ph sz="half" idx="1"/>
          </p:nvPr>
        </p:nvSpPr>
        <p:spPr>
          <a:xfrm>
            <a:off x="621792" y="2423160"/>
            <a:ext cx="11119104" cy="4434840"/>
          </a:xfrm>
        </p:spPr>
        <p:txBody>
          <a:bodyPr vert="horz" lIns="91440" tIns="45720" rIns="91440" bIns="45720" rtlCol="0" anchor="t">
            <a:noAutofit/>
          </a:bodyPr>
          <a:lstStyle/>
          <a:p>
            <a:pPr marL="347345" indent="-347345"/>
            <a:r>
              <a:rPr lang="en-US"/>
              <a:t>Health and Weight Commitment Foundation</a:t>
            </a:r>
          </a:p>
          <a:p>
            <a:pPr lvl="1" indent="-347345"/>
            <a:r>
              <a:rPr lang="en-US"/>
              <a:t>16 food and beverage companies collaborated on policies</a:t>
            </a:r>
            <a:endParaRPr lang="en-US">
              <a:cs typeface="Sabon Next LT"/>
            </a:endParaRPr>
          </a:p>
          <a:p>
            <a:pPr lvl="1" indent="-347345"/>
            <a:r>
              <a:rPr lang="en-US"/>
              <a:t>1.5 trillion calories removed from the market between 2010—2015</a:t>
            </a:r>
            <a:endParaRPr lang="en-US">
              <a:cs typeface="Sabon Next LT"/>
            </a:endParaRPr>
          </a:p>
          <a:p>
            <a:pPr marL="347345" indent="-347345"/>
            <a:endParaRPr lang="en-US"/>
          </a:p>
          <a:p>
            <a:pPr marL="347345" indent="-347345"/>
            <a:r>
              <a:rPr lang="en-US"/>
              <a:t>Food labeled “lower calories” grew by 82% in 2013</a:t>
            </a:r>
            <a:endParaRPr lang="en-US">
              <a:cs typeface="Sabon Next LT"/>
            </a:endParaRPr>
          </a:p>
          <a:p>
            <a:pPr lvl="1" indent="-347345"/>
            <a:r>
              <a:rPr lang="en-US"/>
              <a:t>Four times quicker than higher calorie products</a:t>
            </a:r>
            <a:endParaRPr lang="en-US">
              <a:cs typeface="Sabon Next LT"/>
            </a:endParaRPr>
          </a:p>
          <a:p>
            <a:pPr lvl="1" indent="-347345"/>
            <a:r>
              <a:rPr lang="en-US"/>
              <a:t>The items that grew this quickly were a part of the Foundation</a:t>
            </a:r>
            <a:endParaRPr lang="en-US">
              <a:cs typeface="Sabon Next LT"/>
            </a:endParaRPr>
          </a:p>
          <a:p>
            <a:pPr marL="347345" indent="-347345"/>
            <a:endParaRPr lang="en-US"/>
          </a:p>
          <a:p>
            <a:pPr marL="347345" indent="-347345"/>
            <a:r>
              <a:rPr lang="en-US"/>
              <a:t>Out of 15 random products that made over $50 million in 2013, 10 labeled “lower calorie”</a:t>
            </a:r>
          </a:p>
        </p:txBody>
      </p:sp>
      <p:sp>
        <p:nvSpPr>
          <p:cNvPr id="4" name="Footer Placeholder 3">
            <a:extLst>
              <a:ext uri="{FF2B5EF4-FFF2-40B4-BE49-F238E27FC236}">
                <a16:creationId xmlns:a16="http://schemas.microsoft.com/office/drawing/2014/main" id="{F608C049-3992-EAFE-3D28-8926AF006B52}"/>
              </a:ext>
            </a:extLst>
          </p:cNvPr>
          <p:cNvSpPr>
            <a:spLocks noGrp="1"/>
          </p:cNvSpPr>
          <p:nvPr>
            <p:ph type="ftr" sz="quarter" idx="11"/>
          </p:nvPr>
        </p:nvSpPr>
        <p:spPr/>
        <p:txBody>
          <a:bodyPr/>
          <a:lstStyle/>
          <a:p>
            <a:r>
              <a:rPr lang="en-US">
                <a:latin typeface="Arial"/>
                <a:cs typeface="Arial"/>
              </a:rPr>
              <a:t>Politics </a:t>
            </a:r>
            <a:endParaRPr lang="en-US"/>
          </a:p>
        </p:txBody>
      </p:sp>
      <p:sp>
        <p:nvSpPr>
          <p:cNvPr id="5" name="Slide Number Placeholder 4">
            <a:extLst>
              <a:ext uri="{FF2B5EF4-FFF2-40B4-BE49-F238E27FC236}">
                <a16:creationId xmlns:a16="http://schemas.microsoft.com/office/drawing/2014/main" id="{9A6CDE89-7ABE-F978-59F3-8A3D9A1D802D}"/>
              </a:ext>
            </a:extLst>
          </p:cNvPr>
          <p:cNvSpPr>
            <a:spLocks noGrp="1"/>
          </p:cNvSpPr>
          <p:nvPr>
            <p:ph type="sldNum" sz="quarter" idx="12"/>
          </p:nvPr>
        </p:nvSpPr>
        <p:spPr/>
        <p:txBody>
          <a:bodyPr/>
          <a:lstStyle/>
          <a:p>
            <a:fld id="{48F63A3B-78C7-47BE-AE5E-E10140E04643}" type="slidenum">
              <a:rPr lang="en-US" smtClean="0"/>
              <a:t>20</a:t>
            </a:fld>
            <a:endParaRPr lang="en-US"/>
          </a:p>
        </p:txBody>
      </p:sp>
      <p:sp>
        <p:nvSpPr>
          <p:cNvPr id="6" name="TextBox 5">
            <a:extLst>
              <a:ext uri="{FF2B5EF4-FFF2-40B4-BE49-F238E27FC236}">
                <a16:creationId xmlns:a16="http://schemas.microsoft.com/office/drawing/2014/main" id="{5A7C0FDB-2093-2144-A55F-C9795D2AB872}"/>
              </a:ext>
            </a:extLst>
          </p:cNvPr>
          <p:cNvSpPr txBox="1"/>
          <p:nvPr/>
        </p:nvSpPr>
        <p:spPr>
          <a:xfrm>
            <a:off x="5996823" y="6262300"/>
            <a:ext cx="5744073" cy="276999"/>
          </a:xfrm>
          <a:prstGeom prst="rect">
            <a:avLst/>
          </a:prstGeom>
          <a:noFill/>
        </p:spPr>
        <p:txBody>
          <a:bodyPr wrap="none" rtlCol="0">
            <a:spAutoFit/>
          </a:bodyPr>
          <a:lstStyle/>
          <a:p>
            <a:r>
              <a:rPr lang="en-US" sz="1200" b="0" i="0">
                <a:solidFill>
                  <a:srgbClr val="000000"/>
                </a:solidFill>
                <a:effectLst/>
                <a:latin typeface="WordVisi_MSFontService"/>
              </a:rPr>
              <a:t>(Roundtable on Obesity Solutions, Food and Nutrition Board, Institute of Medicine, 2014)</a:t>
            </a:r>
            <a:endParaRPr lang="en-US" sz="1200"/>
          </a:p>
        </p:txBody>
      </p:sp>
    </p:spTree>
    <p:extLst>
      <p:ext uri="{BB962C8B-B14F-4D97-AF65-F5344CB8AC3E}">
        <p14:creationId xmlns:p14="http://schemas.microsoft.com/office/powerpoint/2010/main" val="4013050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9CFC-168B-7D57-7099-592150A5A516}"/>
              </a:ext>
            </a:extLst>
          </p:cNvPr>
          <p:cNvSpPr>
            <a:spLocks noGrp="1"/>
          </p:cNvSpPr>
          <p:nvPr>
            <p:ph type="title"/>
          </p:nvPr>
        </p:nvSpPr>
        <p:spPr/>
        <p:txBody>
          <a:bodyPr/>
          <a:lstStyle/>
          <a:p>
            <a:r>
              <a:rPr lang="en-US"/>
              <a:t>Obesity and policy </a:t>
            </a:r>
          </a:p>
        </p:txBody>
      </p:sp>
      <p:sp>
        <p:nvSpPr>
          <p:cNvPr id="3" name="Content Placeholder 2">
            <a:extLst>
              <a:ext uri="{FF2B5EF4-FFF2-40B4-BE49-F238E27FC236}">
                <a16:creationId xmlns:a16="http://schemas.microsoft.com/office/drawing/2014/main" id="{F3B3F6FE-E551-6A8A-4D9F-996964AC40E0}"/>
              </a:ext>
            </a:extLst>
          </p:cNvPr>
          <p:cNvSpPr>
            <a:spLocks noGrp="1"/>
          </p:cNvSpPr>
          <p:nvPr>
            <p:ph sz="half" idx="1"/>
          </p:nvPr>
        </p:nvSpPr>
        <p:spPr/>
        <p:txBody>
          <a:bodyPr vert="horz" lIns="91440" tIns="45720" rIns="91440" bIns="45720" rtlCol="0" anchor="t">
            <a:noAutofit/>
          </a:bodyPr>
          <a:lstStyle/>
          <a:p>
            <a:pPr marL="347345" indent="-347345"/>
            <a:r>
              <a:rPr lang="en-US"/>
              <a:t>Corporations are the biggest hurdle governments face when making policies in response to obesity</a:t>
            </a:r>
          </a:p>
          <a:p>
            <a:pPr marL="347345" indent="-347345"/>
            <a:endParaRPr lang="en-US"/>
          </a:p>
          <a:p>
            <a:pPr marL="347345" indent="-347345"/>
            <a:r>
              <a:rPr lang="en-US"/>
              <a:t>Policies on obesity are being looked at with other organizations besides food industry</a:t>
            </a:r>
            <a:endParaRPr lang="en-US">
              <a:cs typeface="Sabon Next LT"/>
            </a:endParaRPr>
          </a:p>
          <a:p>
            <a:pPr lvl="1" indent="-347345"/>
            <a:r>
              <a:rPr lang="en-US"/>
              <a:t>History of shutting down any threats to their profits</a:t>
            </a:r>
            <a:endParaRPr lang="en-US">
              <a:cs typeface="Sabon Next LT"/>
            </a:endParaRPr>
          </a:p>
          <a:p>
            <a:pPr lvl="1" indent="-347345"/>
            <a:r>
              <a:rPr lang="en-US"/>
              <a:t>Ex: focusing on climate change and automobile admissions </a:t>
            </a:r>
            <a:endParaRPr lang="en-US">
              <a:cs typeface="Sabon Next LT"/>
            </a:endParaRPr>
          </a:p>
          <a:p>
            <a:pPr marL="347345" indent="-347345"/>
            <a:endParaRPr lang="en-US"/>
          </a:p>
          <a:p>
            <a:pPr marL="347345" indent="-347345"/>
            <a:r>
              <a:rPr lang="en-US"/>
              <a:t>Not one single cure</a:t>
            </a:r>
            <a:endParaRPr lang="en-US">
              <a:cs typeface="Sabon Next LT"/>
            </a:endParaRPr>
          </a:p>
          <a:p>
            <a:pPr marL="347345" indent="-347345"/>
            <a:endParaRPr lang="en-US"/>
          </a:p>
          <a:p>
            <a:pPr marL="347345" indent="-347345"/>
            <a:r>
              <a:rPr lang="en-US"/>
              <a:t>Individual agencies have a threshold for what they can achieve</a:t>
            </a:r>
          </a:p>
          <a:p>
            <a:pPr lvl="1" indent="-347345"/>
            <a:r>
              <a:rPr lang="en-US"/>
              <a:t>20 federal agencies that impact food industry and physical activity</a:t>
            </a:r>
            <a:endParaRPr lang="en-US">
              <a:cs typeface="Sabon Next LT"/>
            </a:endParaRPr>
          </a:p>
          <a:p>
            <a:pPr lvl="1" indent="-347345"/>
            <a:r>
              <a:rPr lang="en-US"/>
              <a:t>Collaborate and join finances</a:t>
            </a:r>
            <a:endParaRPr lang="en-US">
              <a:cs typeface="Sabon Next LT"/>
            </a:endParaRPr>
          </a:p>
        </p:txBody>
      </p:sp>
      <p:sp>
        <p:nvSpPr>
          <p:cNvPr id="4" name="Footer Placeholder 3">
            <a:extLst>
              <a:ext uri="{FF2B5EF4-FFF2-40B4-BE49-F238E27FC236}">
                <a16:creationId xmlns:a16="http://schemas.microsoft.com/office/drawing/2014/main" id="{8D5EEAD2-2E74-1A8C-2959-2702E9D03AA2}"/>
              </a:ext>
            </a:extLst>
          </p:cNvPr>
          <p:cNvSpPr>
            <a:spLocks noGrp="1"/>
          </p:cNvSpPr>
          <p:nvPr>
            <p:ph type="ftr" sz="quarter" idx="11"/>
          </p:nvPr>
        </p:nvSpPr>
        <p:spPr/>
        <p:txBody>
          <a:bodyPr/>
          <a:lstStyle/>
          <a:p>
            <a:r>
              <a:rPr lang="en-US">
                <a:latin typeface="Arial"/>
                <a:cs typeface="Arial"/>
              </a:rPr>
              <a:t>Politics </a:t>
            </a:r>
            <a:endParaRPr lang="en-US"/>
          </a:p>
        </p:txBody>
      </p:sp>
      <p:sp>
        <p:nvSpPr>
          <p:cNvPr id="5" name="Slide Number Placeholder 4">
            <a:extLst>
              <a:ext uri="{FF2B5EF4-FFF2-40B4-BE49-F238E27FC236}">
                <a16:creationId xmlns:a16="http://schemas.microsoft.com/office/drawing/2014/main" id="{AC575C61-944E-02FF-1D7C-7E8D5D14A4E8}"/>
              </a:ext>
            </a:extLst>
          </p:cNvPr>
          <p:cNvSpPr>
            <a:spLocks noGrp="1"/>
          </p:cNvSpPr>
          <p:nvPr>
            <p:ph type="sldNum" sz="quarter" idx="12"/>
          </p:nvPr>
        </p:nvSpPr>
        <p:spPr/>
        <p:txBody>
          <a:bodyPr/>
          <a:lstStyle/>
          <a:p>
            <a:fld id="{48F63A3B-78C7-47BE-AE5E-E10140E04643}" type="slidenum">
              <a:rPr lang="en-US" smtClean="0"/>
              <a:t>21</a:t>
            </a:fld>
            <a:endParaRPr lang="en-US"/>
          </a:p>
        </p:txBody>
      </p:sp>
      <p:sp>
        <p:nvSpPr>
          <p:cNvPr id="6" name="TextBox 5">
            <a:extLst>
              <a:ext uri="{FF2B5EF4-FFF2-40B4-BE49-F238E27FC236}">
                <a16:creationId xmlns:a16="http://schemas.microsoft.com/office/drawing/2014/main" id="{F68C751F-6A87-334D-AEA2-B28D863268CB}"/>
              </a:ext>
            </a:extLst>
          </p:cNvPr>
          <p:cNvSpPr txBox="1"/>
          <p:nvPr/>
        </p:nvSpPr>
        <p:spPr>
          <a:xfrm>
            <a:off x="10345287" y="6260961"/>
            <a:ext cx="1307217" cy="276999"/>
          </a:xfrm>
          <a:prstGeom prst="rect">
            <a:avLst/>
          </a:prstGeom>
          <a:noFill/>
        </p:spPr>
        <p:txBody>
          <a:bodyPr wrap="none" rtlCol="0">
            <a:spAutoFit/>
          </a:bodyPr>
          <a:lstStyle/>
          <a:p>
            <a:r>
              <a:rPr lang="en-US" sz="1200"/>
              <a:t>(Swinburn, 2008)</a:t>
            </a:r>
          </a:p>
        </p:txBody>
      </p:sp>
    </p:spTree>
    <p:extLst>
      <p:ext uri="{BB962C8B-B14F-4D97-AF65-F5344CB8AC3E}">
        <p14:creationId xmlns:p14="http://schemas.microsoft.com/office/powerpoint/2010/main" val="904682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17F8-2B5D-73A7-5411-5505D04CDA64}"/>
              </a:ext>
            </a:extLst>
          </p:cNvPr>
          <p:cNvSpPr>
            <a:spLocks noGrp="1"/>
          </p:cNvSpPr>
          <p:nvPr>
            <p:ph type="ctrTitle"/>
          </p:nvPr>
        </p:nvSpPr>
        <p:spPr/>
        <p:txBody>
          <a:bodyPr/>
          <a:lstStyle/>
          <a:p>
            <a:r>
              <a:rPr lang="en-US"/>
              <a:t>legal</a:t>
            </a:r>
          </a:p>
        </p:txBody>
      </p:sp>
      <p:sp>
        <p:nvSpPr>
          <p:cNvPr id="3" name="Subtitle 2">
            <a:extLst>
              <a:ext uri="{FF2B5EF4-FFF2-40B4-BE49-F238E27FC236}">
                <a16:creationId xmlns:a16="http://schemas.microsoft.com/office/drawing/2014/main" id="{F494AA3B-574F-67A7-1ACC-1380D988A5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52209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8C04CB6-DF81-E64C-0E56-C055D95DC283}"/>
              </a:ext>
            </a:extLst>
          </p:cNvPr>
          <p:cNvSpPr>
            <a:spLocks noGrp="1"/>
          </p:cNvSpPr>
          <p:nvPr>
            <p:ph type="title"/>
          </p:nvPr>
        </p:nvSpPr>
        <p:spPr>
          <a:xfrm>
            <a:off x="1078254" y="350876"/>
            <a:ext cx="3932237" cy="1600200"/>
          </a:xfrm>
        </p:spPr>
        <p:txBody>
          <a:bodyPr anchor="b">
            <a:normAutofit/>
          </a:bodyPr>
          <a:lstStyle/>
          <a:p>
            <a:r>
              <a:rPr lang="en-US"/>
              <a:t>Laws in food industry</a:t>
            </a:r>
          </a:p>
        </p:txBody>
      </p:sp>
      <p:pic>
        <p:nvPicPr>
          <p:cNvPr id="1026" name="Picture 2" descr="Nutrition Facts Label for Ice Cream">
            <a:extLst>
              <a:ext uri="{FF2B5EF4-FFF2-40B4-BE49-F238E27FC236}">
                <a16:creationId xmlns:a16="http://schemas.microsoft.com/office/drawing/2014/main" id="{C62E771F-0032-A246-B782-7300E7B939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814645"/>
            <a:ext cx="5069127" cy="5228710"/>
          </a:xfrm>
          <a:prstGeom prst="rect">
            <a:avLst/>
          </a:prstGeom>
          <a:solidFill>
            <a:srgbClr val="FFFFFF"/>
          </a:solidFill>
        </p:spPr>
      </p:pic>
      <p:sp>
        <p:nvSpPr>
          <p:cNvPr id="15" name="Content Placeholder 2">
            <a:extLst>
              <a:ext uri="{FF2B5EF4-FFF2-40B4-BE49-F238E27FC236}">
                <a16:creationId xmlns:a16="http://schemas.microsoft.com/office/drawing/2014/main" id="{DD46F47D-7675-1538-009E-BD0A7519BC5E}"/>
              </a:ext>
            </a:extLst>
          </p:cNvPr>
          <p:cNvSpPr>
            <a:spLocks noGrp="1"/>
          </p:cNvSpPr>
          <p:nvPr>
            <p:ph type="body" sz="half" idx="2"/>
          </p:nvPr>
        </p:nvSpPr>
        <p:spPr>
          <a:xfrm>
            <a:off x="839788" y="2057400"/>
            <a:ext cx="4409171" cy="4343400"/>
          </a:xfrm>
        </p:spPr>
        <p:txBody>
          <a:bodyPr vert="horz" lIns="91440" tIns="45720" rIns="91440" bIns="45720" rtlCol="0">
            <a:noAutofit/>
          </a:bodyPr>
          <a:lstStyle/>
          <a:p>
            <a:pPr marL="347345" indent="-347345">
              <a:lnSpc>
                <a:spcPct val="90000"/>
              </a:lnSpc>
              <a:buFont typeface="Arial" panose="020B0604020202020204" pitchFamily="34" charset="0"/>
              <a:buChar char="•"/>
            </a:pPr>
            <a:r>
              <a:rPr lang="en-US" sz="1400"/>
              <a:t>Ensures that food is safe and not falsely labeled</a:t>
            </a:r>
          </a:p>
          <a:p>
            <a:pPr marL="347345" indent="-347345">
              <a:lnSpc>
                <a:spcPct val="90000"/>
              </a:lnSpc>
              <a:buFont typeface="Arial" panose="020B0604020202020204" pitchFamily="34" charset="0"/>
              <a:buChar char="•"/>
            </a:pPr>
            <a:endParaRPr lang="en-US" sz="1400"/>
          </a:p>
          <a:p>
            <a:pPr marL="347345" indent="-347345">
              <a:lnSpc>
                <a:spcPct val="90000"/>
              </a:lnSpc>
              <a:buFont typeface="Arial" panose="020B0604020202020204" pitchFamily="34" charset="0"/>
              <a:buChar char="•"/>
            </a:pPr>
            <a:r>
              <a:rPr lang="en-US" sz="1400"/>
              <a:t>In 2016, serving sizes, by law,  were updated to reflect the amount that people typically consume</a:t>
            </a:r>
          </a:p>
          <a:p>
            <a:pPr marL="804545" lvl="1" indent="-347345">
              <a:lnSpc>
                <a:spcPct val="90000"/>
              </a:lnSpc>
              <a:buFont typeface="Arial" panose="020B0604020202020204" pitchFamily="34" charset="0"/>
              <a:buChar char="•"/>
            </a:pPr>
            <a:r>
              <a:rPr lang="en-US"/>
              <a:t>First legal change in 20 years</a:t>
            </a:r>
          </a:p>
          <a:p>
            <a:pPr marL="804545" lvl="1" indent="-347345">
              <a:lnSpc>
                <a:spcPct val="90000"/>
              </a:lnSpc>
              <a:buFont typeface="Arial" panose="020B0604020202020204" pitchFamily="34" charset="0"/>
              <a:buChar char="•"/>
            </a:pPr>
            <a:r>
              <a:rPr lang="en-US"/>
              <a:t>FDA</a:t>
            </a:r>
          </a:p>
          <a:p>
            <a:pPr marL="347345" indent="-347345">
              <a:lnSpc>
                <a:spcPct val="90000"/>
              </a:lnSpc>
              <a:buFont typeface="Arial" panose="020B0604020202020204" pitchFamily="34" charset="0"/>
              <a:buChar char="•"/>
            </a:pPr>
            <a:endParaRPr lang="en-US" sz="1400"/>
          </a:p>
          <a:p>
            <a:pPr marL="347345" indent="-347345">
              <a:lnSpc>
                <a:spcPct val="90000"/>
              </a:lnSpc>
              <a:buFont typeface="Arial" panose="020B0604020202020204" pitchFamily="34" charset="0"/>
              <a:buChar char="•"/>
            </a:pPr>
            <a:r>
              <a:rPr lang="en-US" sz="1400"/>
              <a:t>Trans fat and PHOs</a:t>
            </a:r>
          </a:p>
          <a:p>
            <a:pPr marL="804545" lvl="1" indent="-347345">
              <a:lnSpc>
                <a:spcPct val="90000"/>
              </a:lnSpc>
              <a:buFont typeface="Arial" panose="020B0604020202020204" pitchFamily="34" charset="0"/>
              <a:buChar char="•"/>
            </a:pPr>
            <a:r>
              <a:rPr lang="en-US"/>
              <a:t>FDA determined unsafe in 2015</a:t>
            </a:r>
          </a:p>
          <a:p>
            <a:pPr marL="804545" lvl="1" indent="-347345">
              <a:lnSpc>
                <a:spcPct val="90000"/>
              </a:lnSpc>
              <a:buFont typeface="Arial" panose="020B0604020202020204" pitchFamily="34" charset="0"/>
              <a:buChar char="•"/>
            </a:pPr>
            <a:r>
              <a:rPr lang="en-US"/>
              <a:t>Any added to food had to be removed by January 2020</a:t>
            </a:r>
          </a:p>
          <a:p>
            <a:pPr marL="347345" indent="-347345">
              <a:lnSpc>
                <a:spcPct val="90000"/>
              </a:lnSpc>
              <a:buFont typeface="Arial" panose="020B0604020202020204" pitchFamily="34" charset="0"/>
              <a:buChar char="•"/>
            </a:pPr>
            <a:endParaRPr lang="en-US" sz="1400"/>
          </a:p>
          <a:p>
            <a:pPr marL="347345" indent="-347345">
              <a:lnSpc>
                <a:spcPct val="90000"/>
              </a:lnSpc>
              <a:buFont typeface="Arial" panose="020B0604020202020204" pitchFamily="34" charset="0"/>
              <a:buChar char="•"/>
            </a:pPr>
            <a:r>
              <a:rPr lang="en-US" sz="1400"/>
              <a:t>”Healthy”</a:t>
            </a:r>
          </a:p>
          <a:p>
            <a:pPr marL="804545" lvl="1" indent="-347345">
              <a:lnSpc>
                <a:spcPct val="90000"/>
              </a:lnSpc>
              <a:buFont typeface="Arial" panose="020B0604020202020204" pitchFamily="34" charset="0"/>
              <a:buChar char="•"/>
            </a:pPr>
            <a:r>
              <a:rPr lang="en-US"/>
              <a:t>1994 law did not reflect Dietary Guidelines for Americans</a:t>
            </a:r>
          </a:p>
          <a:p>
            <a:pPr marL="804545" lvl="1" indent="-347345">
              <a:lnSpc>
                <a:spcPct val="90000"/>
              </a:lnSpc>
              <a:buFont typeface="Arial" panose="020B0604020202020204" pitchFamily="34" charset="0"/>
              <a:buChar char="•"/>
            </a:pPr>
            <a:r>
              <a:rPr lang="en-US"/>
              <a:t>2022 law reflects Dietary Guidelines for Americans 2020-2025</a:t>
            </a:r>
          </a:p>
        </p:txBody>
      </p:sp>
      <p:sp>
        <p:nvSpPr>
          <p:cNvPr id="16" name="Footer Placeholder 3">
            <a:extLst>
              <a:ext uri="{FF2B5EF4-FFF2-40B4-BE49-F238E27FC236}">
                <a16:creationId xmlns:a16="http://schemas.microsoft.com/office/drawing/2014/main" id="{FB34AD88-57D1-5759-F64A-B01D5DC44E9F}"/>
              </a:ext>
            </a:extLst>
          </p:cNvPr>
          <p:cNvSpPr>
            <a:spLocks noGrp="1"/>
          </p:cNvSpPr>
          <p:nvPr>
            <p:ph type="ftr" sz="quarter" idx="11"/>
          </p:nvPr>
        </p:nvSpPr>
        <p:spPr>
          <a:xfrm>
            <a:off x="621792" y="457200"/>
            <a:ext cx="3200400" cy="274320"/>
          </a:xfrm>
        </p:spPr>
        <p:txBody>
          <a:bodyPr anchor="ctr">
            <a:normAutofit/>
          </a:bodyPr>
          <a:lstStyle/>
          <a:p>
            <a:pPr>
              <a:spcAft>
                <a:spcPts val="600"/>
              </a:spcAft>
            </a:pPr>
            <a:r>
              <a:rPr lang="en-US"/>
              <a:t>Legal</a:t>
            </a:r>
          </a:p>
        </p:txBody>
      </p:sp>
      <p:sp>
        <p:nvSpPr>
          <p:cNvPr id="3" name="Slide Number Placeholder 2">
            <a:extLst>
              <a:ext uri="{FF2B5EF4-FFF2-40B4-BE49-F238E27FC236}">
                <a16:creationId xmlns:a16="http://schemas.microsoft.com/office/drawing/2014/main" id="{50405842-9838-5159-1995-8EBE165516EE}"/>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23</a:t>
            </a:fld>
            <a:endParaRPr lang="en-US"/>
          </a:p>
        </p:txBody>
      </p:sp>
      <p:sp>
        <p:nvSpPr>
          <p:cNvPr id="2" name="TextBox 1">
            <a:extLst>
              <a:ext uri="{FF2B5EF4-FFF2-40B4-BE49-F238E27FC236}">
                <a16:creationId xmlns:a16="http://schemas.microsoft.com/office/drawing/2014/main" id="{947A87B3-2CB4-0949-9D04-A52C9B5D805F}"/>
              </a:ext>
            </a:extLst>
          </p:cNvPr>
          <p:cNvSpPr txBox="1"/>
          <p:nvPr/>
        </p:nvSpPr>
        <p:spPr>
          <a:xfrm>
            <a:off x="7810843" y="6400800"/>
            <a:ext cx="3628301" cy="276999"/>
          </a:xfrm>
          <a:prstGeom prst="rect">
            <a:avLst/>
          </a:prstGeom>
          <a:noFill/>
        </p:spPr>
        <p:txBody>
          <a:bodyPr wrap="none" rtlCol="0">
            <a:spAutoFit/>
          </a:bodyPr>
          <a:lstStyle/>
          <a:p>
            <a:r>
              <a:rPr lang="en-US" sz="1200"/>
              <a:t>(Center for Food Safety and Applied Nutrition, 2022)</a:t>
            </a:r>
          </a:p>
        </p:txBody>
      </p:sp>
    </p:spTree>
    <p:extLst>
      <p:ext uri="{BB962C8B-B14F-4D97-AF65-F5344CB8AC3E}">
        <p14:creationId xmlns:p14="http://schemas.microsoft.com/office/powerpoint/2010/main" val="3114802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3574-35AF-A2C5-B798-D6871E180158}"/>
              </a:ext>
            </a:extLst>
          </p:cNvPr>
          <p:cNvSpPr>
            <a:spLocks noGrp="1"/>
          </p:cNvSpPr>
          <p:nvPr>
            <p:ph type="title"/>
          </p:nvPr>
        </p:nvSpPr>
        <p:spPr>
          <a:xfrm>
            <a:off x="839788" y="457200"/>
            <a:ext cx="3932237" cy="1600200"/>
          </a:xfrm>
        </p:spPr>
        <p:txBody>
          <a:bodyPr anchor="b">
            <a:normAutofit/>
          </a:bodyPr>
          <a:lstStyle/>
          <a:p>
            <a:r>
              <a:rPr lang="en-US"/>
              <a:t>“Smart Choices”</a:t>
            </a:r>
          </a:p>
        </p:txBody>
      </p:sp>
      <p:pic>
        <p:nvPicPr>
          <p:cNvPr id="6" name="Picture 6" descr="A picture containing text, indoor, drink&#10;&#10;Description automatically generated">
            <a:extLst>
              <a:ext uri="{FF2B5EF4-FFF2-40B4-BE49-F238E27FC236}">
                <a16:creationId xmlns:a16="http://schemas.microsoft.com/office/drawing/2014/main" id="{23FBCDCC-20CF-3D76-34B4-79794DC973C0}"/>
              </a:ext>
            </a:extLst>
          </p:cNvPr>
          <p:cNvPicPr>
            <a:picLocks noChangeAspect="1"/>
          </p:cNvPicPr>
          <p:nvPr/>
        </p:nvPicPr>
        <p:blipFill rotWithShape="1">
          <a:blip r:embed="rId3"/>
          <a:srcRect l="9306" r="6157" b="-2"/>
          <a:stretch/>
        </p:blipFill>
        <p:spPr>
          <a:xfrm>
            <a:off x="5183188" y="987425"/>
            <a:ext cx="6172200" cy="4873625"/>
          </a:xfrm>
          <a:prstGeom prst="rect">
            <a:avLst/>
          </a:prstGeom>
          <a:noFill/>
        </p:spPr>
      </p:pic>
      <p:sp>
        <p:nvSpPr>
          <p:cNvPr id="3" name="Content Placeholder 2">
            <a:extLst>
              <a:ext uri="{FF2B5EF4-FFF2-40B4-BE49-F238E27FC236}">
                <a16:creationId xmlns:a16="http://schemas.microsoft.com/office/drawing/2014/main" id="{A0D78EEB-6D6E-0696-48A1-0A52D83EB360}"/>
              </a:ext>
            </a:extLst>
          </p:cNvPr>
          <p:cNvSpPr>
            <a:spLocks noGrp="1"/>
          </p:cNvSpPr>
          <p:nvPr>
            <p:ph type="body" sz="half" idx="2"/>
          </p:nvPr>
        </p:nvSpPr>
        <p:spPr>
          <a:xfrm>
            <a:off x="839788" y="2057400"/>
            <a:ext cx="3932237" cy="3811588"/>
          </a:xfrm>
        </p:spPr>
        <p:txBody>
          <a:bodyPr vert="horz" lIns="91440" tIns="45720" rIns="91440" bIns="45720" rtlCol="0" anchor="t">
            <a:normAutofit/>
          </a:bodyPr>
          <a:lstStyle/>
          <a:p>
            <a:pPr marL="347345" indent="-347345">
              <a:buChar char="•"/>
            </a:pPr>
            <a:r>
              <a:rPr lang="en-US"/>
              <a:t>2009</a:t>
            </a:r>
            <a:endParaRPr lang="en-US">
              <a:cs typeface="Sabon Next LT"/>
            </a:endParaRPr>
          </a:p>
          <a:p>
            <a:pPr marL="347345" indent="-347345">
              <a:buChar char="•"/>
            </a:pPr>
            <a:endParaRPr lang="en-US">
              <a:cs typeface="Sabon Next LT"/>
            </a:endParaRPr>
          </a:p>
          <a:p>
            <a:pPr marL="347345" indent="-347345">
              <a:buChar char="•"/>
            </a:pPr>
            <a:r>
              <a:rPr lang="en-US"/>
              <a:t>14 major food companies funded this front of package labeling program</a:t>
            </a:r>
            <a:endParaRPr lang="en-US">
              <a:cs typeface="Sabon Next LT"/>
            </a:endParaRPr>
          </a:p>
          <a:p>
            <a:pPr marL="347345" indent="-347345">
              <a:buChar char="•"/>
            </a:pPr>
            <a:endParaRPr lang="en-US">
              <a:cs typeface="Sabon Next LT"/>
            </a:endParaRPr>
          </a:p>
          <a:p>
            <a:pPr marL="347345" indent="-347345">
              <a:buChar char="•"/>
            </a:pPr>
            <a:r>
              <a:rPr lang="en-US"/>
              <a:t>“Healthier” could be labeled on a product if it was:</a:t>
            </a:r>
            <a:endParaRPr lang="en-US">
              <a:cs typeface="Sabon Next LT"/>
            </a:endParaRPr>
          </a:p>
          <a:p>
            <a:pPr marL="804545" lvl="1">
              <a:buChar char="•"/>
            </a:pPr>
            <a:r>
              <a:rPr lang="en-US"/>
              <a:t>Lower in fat, sodium, or sugar</a:t>
            </a:r>
            <a:endParaRPr lang="en-US">
              <a:cs typeface="Sabon Next LT"/>
            </a:endParaRPr>
          </a:p>
          <a:p>
            <a:pPr marL="804545" lvl="1">
              <a:buChar char="•"/>
            </a:pPr>
            <a:r>
              <a:rPr lang="en-US"/>
              <a:t>Higher</a:t>
            </a:r>
            <a:r>
              <a:rPr lang="en-US" sz="1400"/>
              <a:t> in a vitamin or mineral</a:t>
            </a:r>
            <a:endParaRPr lang="en-US" sz="1400">
              <a:cs typeface="Sabon Next LT"/>
            </a:endParaRPr>
          </a:p>
          <a:p>
            <a:pPr marL="347345" indent="-347345">
              <a:buChar char="•"/>
            </a:pPr>
            <a:endParaRPr lang="en-US">
              <a:cs typeface="Sabon Next LT"/>
            </a:endParaRPr>
          </a:p>
          <a:p>
            <a:pPr marL="347345" indent="-347345">
              <a:buChar char="•"/>
            </a:pPr>
            <a:r>
              <a:rPr lang="en-US"/>
              <a:t>Offset the “healthier” value with a less healthy value </a:t>
            </a:r>
            <a:r>
              <a:rPr lang="en-US" sz="1200">
                <a:solidFill>
                  <a:schemeClr val="tx1"/>
                </a:solidFill>
              </a:rPr>
              <a:t>(Endres, A. B. &amp; Johnson, N. R., 2011)</a:t>
            </a:r>
            <a:endParaRPr lang="en-US" sz="1200">
              <a:solidFill>
                <a:schemeClr val="tx1"/>
              </a:solidFill>
              <a:cs typeface="Sabon Next LT"/>
            </a:endParaRPr>
          </a:p>
        </p:txBody>
      </p:sp>
      <p:sp>
        <p:nvSpPr>
          <p:cNvPr id="4" name="Footer Placeholder 3">
            <a:extLst>
              <a:ext uri="{FF2B5EF4-FFF2-40B4-BE49-F238E27FC236}">
                <a16:creationId xmlns:a16="http://schemas.microsoft.com/office/drawing/2014/main" id="{2B6A103D-1E6A-E3E5-2343-3AF0DF35FEEA}"/>
              </a:ext>
            </a:extLst>
          </p:cNvPr>
          <p:cNvSpPr>
            <a:spLocks noGrp="1"/>
          </p:cNvSpPr>
          <p:nvPr>
            <p:ph type="ftr" sz="quarter" idx="11"/>
          </p:nvPr>
        </p:nvSpPr>
        <p:spPr>
          <a:xfrm>
            <a:off x="621792" y="457200"/>
            <a:ext cx="3200400" cy="274320"/>
          </a:xfrm>
        </p:spPr>
        <p:txBody>
          <a:bodyPr anchor="ctr">
            <a:normAutofit/>
          </a:bodyPr>
          <a:lstStyle/>
          <a:p>
            <a:pPr>
              <a:spcAft>
                <a:spcPts val="600"/>
              </a:spcAft>
            </a:pPr>
            <a:r>
              <a:rPr lang="en-US"/>
              <a:t>Legal </a:t>
            </a:r>
          </a:p>
        </p:txBody>
      </p:sp>
      <p:sp>
        <p:nvSpPr>
          <p:cNvPr id="5" name="Slide Number Placeholder 4">
            <a:extLst>
              <a:ext uri="{FF2B5EF4-FFF2-40B4-BE49-F238E27FC236}">
                <a16:creationId xmlns:a16="http://schemas.microsoft.com/office/drawing/2014/main" id="{776C290D-5EC8-798A-D03A-09F8051E0F9D}"/>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24</a:t>
            </a:fld>
            <a:endParaRPr lang="en-US"/>
          </a:p>
        </p:txBody>
      </p:sp>
      <p:sp>
        <p:nvSpPr>
          <p:cNvPr id="7" name="TextBox 6">
            <a:extLst>
              <a:ext uri="{FF2B5EF4-FFF2-40B4-BE49-F238E27FC236}">
                <a16:creationId xmlns:a16="http://schemas.microsoft.com/office/drawing/2014/main" id="{A98AEE01-1048-B27B-F570-5E28EB2824FD}"/>
              </a:ext>
            </a:extLst>
          </p:cNvPr>
          <p:cNvSpPr txBox="1"/>
          <p:nvPr/>
        </p:nvSpPr>
        <p:spPr>
          <a:xfrm>
            <a:off x="9182581" y="5864506"/>
            <a:ext cx="2257063"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tx2"/>
                </a:solidFill>
                <a:ea typeface="+mn-lt"/>
                <a:cs typeface="+mn-lt"/>
              </a:rPr>
              <a:t>Foods with the Smart Choices checkmark include sugar-laden cereals like Froot Loops, mayonnaise and Fudgsicle bars. (G. Paul Burnett/The New York Times)</a:t>
            </a:r>
            <a:endParaRPr lang="en-US" sz="1000">
              <a:solidFill>
                <a:schemeClr val="tx2"/>
              </a:solidFill>
              <a:cs typeface="Sabon Next LT"/>
            </a:endParaRPr>
          </a:p>
        </p:txBody>
      </p:sp>
    </p:spTree>
    <p:extLst>
      <p:ext uri="{BB962C8B-B14F-4D97-AF65-F5344CB8AC3E}">
        <p14:creationId xmlns:p14="http://schemas.microsoft.com/office/powerpoint/2010/main" val="125205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DBA7-3FEC-09F4-5380-F58A2FE0AA6D}"/>
              </a:ext>
            </a:extLst>
          </p:cNvPr>
          <p:cNvSpPr>
            <a:spLocks noGrp="1"/>
          </p:cNvSpPr>
          <p:nvPr>
            <p:ph type="title"/>
          </p:nvPr>
        </p:nvSpPr>
        <p:spPr>
          <a:xfrm>
            <a:off x="852349" y="731520"/>
            <a:ext cx="10671048" cy="886968"/>
          </a:xfrm>
        </p:spPr>
        <p:txBody>
          <a:bodyPr/>
          <a:lstStyle/>
          <a:p>
            <a:r>
              <a:rPr lang="en-US" i="1"/>
              <a:t>U.S.A Food industry &amp; Obesity</a:t>
            </a:r>
          </a:p>
        </p:txBody>
      </p:sp>
      <p:sp>
        <p:nvSpPr>
          <p:cNvPr id="3" name="Content Placeholder 2">
            <a:extLst>
              <a:ext uri="{FF2B5EF4-FFF2-40B4-BE49-F238E27FC236}">
                <a16:creationId xmlns:a16="http://schemas.microsoft.com/office/drawing/2014/main" id="{148B4A18-3AA3-8288-13C8-8C610C2D1B99}"/>
              </a:ext>
            </a:extLst>
          </p:cNvPr>
          <p:cNvSpPr>
            <a:spLocks noGrp="1"/>
          </p:cNvSpPr>
          <p:nvPr>
            <p:ph sz="half" idx="1"/>
          </p:nvPr>
        </p:nvSpPr>
        <p:spPr/>
        <p:txBody>
          <a:bodyPr vert="horz" lIns="91440" tIns="45720" rIns="91440" bIns="45720" rtlCol="0" anchor="t">
            <a:noAutofit/>
          </a:bodyPr>
          <a:lstStyle/>
          <a:p>
            <a:pPr marL="347345" indent="-347345"/>
            <a:r>
              <a:rPr lang="en-US" i="1"/>
              <a:t>Pelman vs. McDonald’s</a:t>
            </a:r>
            <a:endParaRPr lang="en-US"/>
          </a:p>
          <a:p>
            <a:pPr lvl="1" indent="-347345"/>
            <a:r>
              <a:rPr lang="en-US">
                <a:cs typeface="Sabon Next LT"/>
              </a:rPr>
              <a:t>Pelman was a group of parents that came together to sued McDonald's </a:t>
            </a:r>
            <a:endParaRPr lang="en-US" i="1">
              <a:cs typeface="Sabon Next LT"/>
            </a:endParaRPr>
          </a:p>
          <a:p>
            <a:pPr lvl="1" indent="-347345"/>
            <a:r>
              <a:rPr lang="en-US">
                <a:cs typeface="Sabon Next LT"/>
              </a:rPr>
              <a:t>Claimed against McDonald's went against New York law</a:t>
            </a:r>
          </a:p>
          <a:p>
            <a:pPr lvl="1" indent="-347345"/>
            <a:r>
              <a:rPr lang="en-US">
                <a:cs typeface="Sabon Next LT"/>
              </a:rPr>
              <a:t>Unable to proceed</a:t>
            </a:r>
          </a:p>
          <a:p>
            <a:pPr lvl="1" indent="-347345"/>
            <a:r>
              <a:rPr lang="en-US">
                <a:cs typeface="Sabon Next LT"/>
              </a:rPr>
              <a:t>To this date, only lawsuit filed against McDonald's for causing obesity</a:t>
            </a:r>
          </a:p>
          <a:p>
            <a:pPr marL="347345" indent="-347345"/>
            <a:endParaRPr lang="en-US"/>
          </a:p>
          <a:p>
            <a:pPr marL="347345" indent="-347345"/>
            <a:r>
              <a:rPr lang="en-US"/>
              <a:t>South Los Angeles</a:t>
            </a:r>
            <a:endParaRPr lang="en-US">
              <a:cs typeface="Sabon Next LT"/>
            </a:endParaRPr>
          </a:p>
          <a:p>
            <a:pPr lvl="1" indent="-347345"/>
            <a:r>
              <a:rPr lang="en-US">
                <a:cs typeface="Sabon Next LT"/>
              </a:rPr>
              <a:t>Higher rates than all other parts of Los Angeles</a:t>
            </a:r>
          </a:p>
          <a:p>
            <a:pPr lvl="1" indent="-347345"/>
            <a:r>
              <a:rPr lang="en-US">
                <a:cs typeface="Sabon Next LT"/>
              </a:rPr>
              <a:t>City Council studied the area</a:t>
            </a:r>
          </a:p>
          <a:p>
            <a:pPr lvl="2" indent="-347345"/>
            <a:r>
              <a:rPr lang="en-US">
                <a:cs typeface="Sabon Next LT"/>
              </a:rPr>
              <a:t>1,000 fast-food restaurants in a 30 square mile area</a:t>
            </a:r>
          </a:p>
          <a:p>
            <a:pPr lvl="2" indent="-347345"/>
            <a:r>
              <a:rPr lang="en-US">
                <a:cs typeface="Sabon Next LT"/>
              </a:rPr>
              <a:t>30% of residents obese</a:t>
            </a:r>
          </a:p>
          <a:p>
            <a:pPr lvl="1" indent="-347345"/>
            <a:r>
              <a:rPr lang="en-US">
                <a:cs typeface="Sabon Next LT"/>
              </a:rPr>
              <a:t>Los Angeles City Council bans construction of anymore fast-food restaurants in the area</a:t>
            </a:r>
          </a:p>
        </p:txBody>
      </p:sp>
      <p:sp>
        <p:nvSpPr>
          <p:cNvPr id="4" name="Footer Placeholder 3">
            <a:extLst>
              <a:ext uri="{FF2B5EF4-FFF2-40B4-BE49-F238E27FC236}">
                <a16:creationId xmlns:a16="http://schemas.microsoft.com/office/drawing/2014/main" id="{DDB6137E-7561-0F55-813D-4AF5FF2F7F38}"/>
              </a:ext>
            </a:extLst>
          </p:cNvPr>
          <p:cNvSpPr>
            <a:spLocks noGrp="1"/>
          </p:cNvSpPr>
          <p:nvPr>
            <p:ph type="ftr" sz="quarter" idx="11"/>
          </p:nvPr>
        </p:nvSpPr>
        <p:spPr/>
        <p:txBody>
          <a:bodyPr/>
          <a:lstStyle/>
          <a:p>
            <a:r>
              <a:rPr lang="en-US"/>
              <a:t>Legal</a:t>
            </a:r>
          </a:p>
        </p:txBody>
      </p:sp>
      <p:sp>
        <p:nvSpPr>
          <p:cNvPr id="5" name="Slide Number Placeholder 4">
            <a:extLst>
              <a:ext uri="{FF2B5EF4-FFF2-40B4-BE49-F238E27FC236}">
                <a16:creationId xmlns:a16="http://schemas.microsoft.com/office/drawing/2014/main" id="{72BEDB4B-EDBC-5032-9662-5ADBD2BA0695}"/>
              </a:ext>
            </a:extLst>
          </p:cNvPr>
          <p:cNvSpPr>
            <a:spLocks noGrp="1"/>
          </p:cNvSpPr>
          <p:nvPr>
            <p:ph type="sldNum" sz="quarter" idx="12"/>
          </p:nvPr>
        </p:nvSpPr>
        <p:spPr/>
        <p:txBody>
          <a:bodyPr/>
          <a:lstStyle/>
          <a:p>
            <a:fld id="{48F63A3B-78C7-47BE-AE5E-E10140E04643}" type="slidenum">
              <a:rPr lang="en-US" smtClean="0"/>
              <a:t>25</a:t>
            </a:fld>
            <a:endParaRPr lang="en-US"/>
          </a:p>
        </p:txBody>
      </p:sp>
      <p:sp>
        <p:nvSpPr>
          <p:cNvPr id="6" name="TextBox 5">
            <a:extLst>
              <a:ext uri="{FF2B5EF4-FFF2-40B4-BE49-F238E27FC236}">
                <a16:creationId xmlns:a16="http://schemas.microsoft.com/office/drawing/2014/main" id="{EF765C05-7420-7045-89FC-09630E1ED2C0}"/>
              </a:ext>
            </a:extLst>
          </p:cNvPr>
          <p:cNvSpPr txBox="1"/>
          <p:nvPr/>
        </p:nvSpPr>
        <p:spPr>
          <a:xfrm>
            <a:off x="8910694" y="6399460"/>
            <a:ext cx="2612703" cy="276999"/>
          </a:xfrm>
          <a:prstGeom prst="rect">
            <a:avLst/>
          </a:prstGeom>
          <a:noFill/>
        </p:spPr>
        <p:txBody>
          <a:bodyPr wrap="none" rtlCol="0">
            <a:spAutoFit/>
          </a:bodyPr>
          <a:lstStyle/>
          <a:p>
            <a:r>
              <a:rPr lang="en-US" sz="1200">
                <a:solidFill>
                  <a:schemeClr val="tx1"/>
                </a:solidFill>
              </a:rPr>
              <a:t>(Endres, A. B. &amp; Johnson, N. R., 2011)</a:t>
            </a:r>
            <a:endParaRPr lang="en-US" sz="1200"/>
          </a:p>
        </p:txBody>
      </p:sp>
    </p:spTree>
    <p:extLst>
      <p:ext uri="{BB962C8B-B14F-4D97-AF65-F5344CB8AC3E}">
        <p14:creationId xmlns:p14="http://schemas.microsoft.com/office/powerpoint/2010/main" val="2203758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6B85-77A9-0F34-E619-17DC1289BC49}"/>
              </a:ext>
            </a:extLst>
          </p:cNvPr>
          <p:cNvSpPr>
            <a:spLocks noGrp="1"/>
          </p:cNvSpPr>
          <p:nvPr>
            <p:ph type="title"/>
          </p:nvPr>
        </p:nvSpPr>
        <p:spPr>
          <a:xfrm>
            <a:off x="987552" y="731520"/>
            <a:ext cx="10671048" cy="768096"/>
          </a:xfrm>
        </p:spPr>
        <p:txBody>
          <a:bodyPr/>
          <a:lstStyle/>
          <a:p>
            <a:r>
              <a:rPr lang="en-US"/>
              <a:t>International laws &amp; obesity</a:t>
            </a:r>
          </a:p>
        </p:txBody>
      </p:sp>
      <p:sp>
        <p:nvSpPr>
          <p:cNvPr id="3" name="Content Placeholder 2">
            <a:extLst>
              <a:ext uri="{FF2B5EF4-FFF2-40B4-BE49-F238E27FC236}">
                <a16:creationId xmlns:a16="http://schemas.microsoft.com/office/drawing/2014/main" id="{26C357DD-CF22-7EC5-C200-795B51885ACF}"/>
              </a:ext>
            </a:extLst>
          </p:cNvPr>
          <p:cNvSpPr>
            <a:spLocks noGrp="1"/>
          </p:cNvSpPr>
          <p:nvPr>
            <p:ph sz="half" idx="1"/>
          </p:nvPr>
        </p:nvSpPr>
        <p:spPr>
          <a:xfrm>
            <a:off x="536448" y="2269375"/>
            <a:ext cx="11119104" cy="4434840"/>
          </a:xfrm>
        </p:spPr>
        <p:txBody>
          <a:bodyPr vert="horz" lIns="91440" tIns="45720" rIns="91440" bIns="45720" rtlCol="0" anchor="t">
            <a:noAutofit/>
          </a:bodyPr>
          <a:lstStyle/>
          <a:p>
            <a:pPr marL="347345" indent="-347345"/>
            <a:r>
              <a:rPr lang="en-US"/>
              <a:t>In 2022, British government limits marketing of unhealthy food and beverages</a:t>
            </a:r>
          </a:p>
          <a:p>
            <a:pPr lvl="1" indent="-347345"/>
            <a:r>
              <a:rPr lang="en-US"/>
              <a:t>High in fat, sugar, and/or salt</a:t>
            </a:r>
            <a:endParaRPr lang="en-US">
              <a:cs typeface="Sabon Next LT"/>
            </a:endParaRPr>
          </a:p>
          <a:p>
            <a:pPr lvl="1" indent="-347345"/>
            <a:r>
              <a:rPr lang="en-US"/>
              <a:t>Commercials only allowed to air 9 p.m. – 5:30 a.m.</a:t>
            </a:r>
            <a:endParaRPr lang="en-US">
              <a:cs typeface="Sabon Next LT"/>
            </a:endParaRPr>
          </a:p>
          <a:p>
            <a:pPr lvl="1" indent="-347345"/>
            <a:r>
              <a:rPr lang="en-US"/>
              <a:t>Zones in grocery stores</a:t>
            </a:r>
            <a:endParaRPr lang="en-US">
              <a:cs typeface="Sabon Next LT"/>
            </a:endParaRPr>
          </a:p>
          <a:p>
            <a:pPr marL="347345" indent="-347345"/>
            <a:endParaRPr lang="en-US"/>
          </a:p>
          <a:p>
            <a:pPr marL="347345" indent="-347345"/>
            <a:r>
              <a:rPr lang="en-US"/>
              <a:t>Kellogg’s response to British government laws</a:t>
            </a:r>
          </a:p>
          <a:p>
            <a:pPr lvl="1" indent="-347345"/>
            <a:r>
              <a:rPr lang="en-US"/>
              <a:t>Claim they are unfairly punished</a:t>
            </a:r>
            <a:endParaRPr lang="en-US">
              <a:cs typeface="Sabon Next LT"/>
            </a:endParaRPr>
          </a:p>
          <a:p>
            <a:pPr lvl="1" indent="-347345"/>
            <a:r>
              <a:rPr lang="en-US"/>
              <a:t>Laws do not consider the nutritional value of milk with their cereal</a:t>
            </a:r>
            <a:endParaRPr lang="en-US">
              <a:cs typeface="Sabon Next LT"/>
            </a:endParaRPr>
          </a:p>
        </p:txBody>
      </p:sp>
      <p:sp>
        <p:nvSpPr>
          <p:cNvPr id="4" name="Footer Placeholder 3">
            <a:extLst>
              <a:ext uri="{FF2B5EF4-FFF2-40B4-BE49-F238E27FC236}">
                <a16:creationId xmlns:a16="http://schemas.microsoft.com/office/drawing/2014/main" id="{3E34D6A2-DF56-447B-9442-C55EFD16EF95}"/>
              </a:ext>
            </a:extLst>
          </p:cNvPr>
          <p:cNvSpPr>
            <a:spLocks noGrp="1"/>
          </p:cNvSpPr>
          <p:nvPr>
            <p:ph type="ftr" sz="quarter" idx="11"/>
          </p:nvPr>
        </p:nvSpPr>
        <p:spPr/>
        <p:txBody>
          <a:bodyPr/>
          <a:lstStyle/>
          <a:p>
            <a:r>
              <a:rPr lang="en-US">
                <a:latin typeface="Arial"/>
                <a:cs typeface="Arial"/>
              </a:rPr>
              <a:t>Legal </a:t>
            </a:r>
            <a:endParaRPr lang="en-US"/>
          </a:p>
        </p:txBody>
      </p:sp>
      <p:sp>
        <p:nvSpPr>
          <p:cNvPr id="5" name="Slide Number Placeholder 4">
            <a:extLst>
              <a:ext uri="{FF2B5EF4-FFF2-40B4-BE49-F238E27FC236}">
                <a16:creationId xmlns:a16="http://schemas.microsoft.com/office/drawing/2014/main" id="{63FA38E1-D96B-D76B-51B7-D670A88698CA}"/>
              </a:ext>
            </a:extLst>
          </p:cNvPr>
          <p:cNvSpPr>
            <a:spLocks noGrp="1"/>
          </p:cNvSpPr>
          <p:nvPr>
            <p:ph type="sldNum" sz="quarter" idx="12"/>
          </p:nvPr>
        </p:nvSpPr>
        <p:spPr/>
        <p:txBody>
          <a:bodyPr/>
          <a:lstStyle/>
          <a:p>
            <a:fld id="{48F63A3B-78C7-47BE-AE5E-E10140E04643}" type="slidenum">
              <a:rPr lang="en-US" smtClean="0"/>
              <a:t>26</a:t>
            </a:fld>
            <a:endParaRPr lang="en-US"/>
          </a:p>
        </p:txBody>
      </p:sp>
      <p:sp>
        <p:nvSpPr>
          <p:cNvPr id="6" name="TextBox 5">
            <a:extLst>
              <a:ext uri="{FF2B5EF4-FFF2-40B4-BE49-F238E27FC236}">
                <a16:creationId xmlns:a16="http://schemas.microsoft.com/office/drawing/2014/main" id="{BEC58C12-4351-1B48-B935-5C44700ED521}"/>
              </a:ext>
            </a:extLst>
          </p:cNvPr>
          <p:cNvSpPr txBox="1"/>
          <p:nvPr/>
        </p:nvSpPr>
        <p:spPr>
          <a:xfrm>
            <a:off x="9545985" y="6168628"/>
            <a:ext cx="1650003" cy="276999"/>
          </a:xfrm>
          <a:prstGeom prst="rect">
            <a:avLst/>
          </a:prstGeom>
          <a:noFill/>
        </p:spPr>
        <p:txBody>
          <a:bodyPr wrap="none" rtlCol="0">
            <a:spAutoFit/>
          </a:bodyPr>
          <a:lstStyle/>
          <a:p>
            <a:r>
              <a:rPr lang="en-US" sz="1200"/>
              <a:t>(Engine, L. L. C., 2022)</a:t>
            </a:r>
          </a:p>
        </p:txBody>
      </p:sp>
      <p:pic>
        <p:nvPicPr>
          <p:cNvPr id="3074" name="Picture 2" descr="Snack Ads Spur Children to Eat More | ACME Lab">
            <a:extLst>
              <a:ext uri="{FF2B5EF4-FFF2-40B4-BE49-F238E27FC236}">
                <a16:creationId xmlns:a16="http://schemas.microsoft.com/office/drawing/2014/main" id="{06F75850-5237-0748-8606-3D2BA4FCF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060" y="2811949"/>
            <a:ext cx="387985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019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2662-5758-42DC-88F5-A564CAAEFE0E}"/>
              </a:ext>
            </a:extLst>
          </p:cNvPr>
          <p:cNvSpPr>
            <a:spLocks noGrp="1"/>
          </p:cNvSpPr>
          <p:nvPr>
            <p:ph type="title"/>
          </p:nvPr>
        </p:nvSpPr>
        <p:spPr>
          <a:xfrm>
            <a:off x="760476" y="731520"/>
            <a:ext cx="10671048" cy="768096"/>
          </a:xfrm>
        </p:spPr>
        <p:txBody>
          <a:bodyPr/>
          <a:lstStyle/>
          <a:p>
            <a:r>
              <a:rPr lang="en-US"/>
              <a:t>International laws &amp; obesity</a:t>
            </a:r>
          </a:p>
        </p:txBody>
      </p:sp>
      <p:sp>
        <p:nvSpPr>
          <p:cNvPr id="3" name="Content Placeholder 2">
            <a:extLst>
              <a:ext uri="{FF2B5EF4-FFF2-40B4-BE49-F238E27FC236}">
                <a16:creationId xmlns:a16="http://schemas.microsoft.com/office/drawing/2014/main" id="{8A2CED64-04E9-0F13-32EF-2AD96A580FCD}"/>
              </a:ext>
            </a:extLst>
          </p:cNvPr>
          <p:cNvSpPr>
            <a:spLocks noGrp="1"/>
          </p:cNvSpPr>
          <p:nvPr>
            <p:ph sz="half" idx="1"/>
          </p:nvPr>
        </p:nvSpPr>
        <p:spPr/>
        <p:txBody>
          <a:bodyPr/>
          <a:lstStyle/>
          <a:p>
            <a:r>
              <a:rPr lang="en-US"/>
              <a:t>Article 11 of the United Nations International Covenant on Economic, Social, and Cultural Rights (1976)</a:t>
            </a:r>
          </a:p>
          <a:p>
            <a:pPr lvl="1"/>
            <a:r>
              <a:rPr lang="en-US"/>
              <a:t>Everyone’s right to adequate food and free from hunger</a:t>
            </a:r>
          </a:p>
          <a:p>
            <a:pPr lvl="1"/>
            <a:r>
              <a:rPr lang="en-US"/>
              <a:t>Entire diet has a mix of nutrients</a:t>
            </a:r>
          </a:p>
          <a:p>
            <a:pPr lvl="1"/>
            <a:r>
              <a:rPr lang="en-US"/>
              <a:t>Diets should promote physical activity, development, mental growth, and maintenance </a:t>
            </a:r>
          </a:p>
          <a:p>
            <a:r>
              <a:rPr lang="en-US"/>
              <a:t>Before 2004, WHO focused on limiting hunger and malnutrition</a:t>
            </a:r>
          </a:p>
          <a:p>
            <a:r>
              <a:rPr lang="en-US"/>
              <a:t>In 2004, WHO’s Global Strategy</a:t>
            </a:r>
          </a:p>
          <a:p>
            <a:pPr lvl="1"/>
            <a:r>
              <a:rPr lang="en-US"/>
              <a:t>Addressed chronic disease related to obesity</a:t>
            </a:r>
          </a:p>
          <a:p>
            <a:pPr lvl="1"/>
            <a:r>
              <a:rPr lang="en-US"/>
              <a:t>Encouraged governments to educate consumers</a:t>
            </a:r>
          </a:p>
          <a:p>
            <a:r>
              <a:rPr lang="en-US"/>
              <a:t>In 2006, laws to combat obesity promoted as part of Global Strategy</a:t>
            </a:r>
          </a:p>
          <a:p>
            <a:pPr lvl="1"/>
            <a:r>
              <a:rPr lang="en-US"/>
              <a:t>Norway</a:t>
            </a:r>
          </a:p>
          <a:p>
            <a:pPr lvl="1"/>
            <a:r>
              <a:rPr lang="en-US"/>
              <a:t>Quebec’s Consumer Protection Act</a:t>
            </a:r>
          </a:p>
          <a:p>
            <a:pPr lvl="1"/>
            <a:r>
              <a:rPr lang="en-US"/>
              <a:t>British Office of Communications</a:t>
            </a:r>
          </a:p>
          <a:p>
            <a:pPr lvl="1"/>
            <a:r>
              <a:rPr lang="en-US"/>
              <a:t>Board of Health in New York</a:t>
            </a:r>
          </a:p>
        </p:txBody>
      </p:sp>
      <p:sp>
        <p:nvSpPr>
          <p:cNvPr id="4" name="Footer Placeholder 3">
            <a:extLst>
              <a:ext uri="{FF2B5EF4-FFF2-40B4-BE49-F238E27FC236}">
                <a16:creationId xmlns:a16="http://schemas.microsoft.com/office/drawing/2014/main" id="{1C02FE32-BB66-7EEB-DB3E-0164BB041E97}"/>
              </a:ext>
            </a:extLst>
          </p:cNvPr>
          <p:cNvSpPr>
            <a:spLocks noGrp="1"/>
          </p:cNvSpPr>
          <p:nvPr>
            <p:ph type="ftr" sz="quarter" idx="11"/>
          </p:nvPr>
        </p:nvSpPr>
        <p:spPr/>
        <p:txBody>
          <a:bodyPr/>
          <a:lstStyle/>
          <a:p>
            <a:r>
              <a:rPr lang="en-US"/>
              <a:t>Legal</a:t>
            </a:r>
          </a:p>
        </p:txBody>
      </p:sp>
      <p:sp>
        <p:nvSpPr>
          <p:cNvPr id="5" name="Slide Number Placeholder 4">
            <a:extLst>
              <a:ext uri="{FF2B5EF4-FFF2-40B4-BE49-F238E27FC236}">
                <a16:creationId xmlns:a16="http://schemas.microsoft.com/office/drawing/2014/main" id="{5C5B4D65-1933-49EF-C7D1-2B10B42BFEFB}"/>
              </a:ext>
            </a:extLst>
          </p:cNvPr>
          <p:cNvSpPr>
            <a:spLocks noGrp="1"/>
          </p:cNvSpPr>
          <p:nvPr>
            <p:ph type="sldNum" sz="quarter" idx="12"/>
          </p:nvPr>
        </p:nvSpPr>
        <p:spPr/>
        <p:txBody>
          <a:bodyPr/>
          <a:lstStyle/>
          <a:p>
            <a:fld id="{48F63A3B-78C7-47BE-AE5E-E10140E04643}" type="slidenum">
              <a:rPr lang="en-US" smtClean="0"/>
              <a:t>27</a:t>
            </a:fld>
            <a:endParaRPr lang="en-US"/>
          </a:p>
        </p:txBody>
      </p:sp>
      <p:sp>
        <p:nvSpPr>
          <p:cNvPr id="6" name="TextBox 5">
            <a:extLst>
              <a:ext uri="{FF2B5EF4-FFF2-40B4-BE49-F238E27FC236}">
                <a16:creationId xmlns:a16="http://schemas.microsoft.com/office/drawing/2014/main" id="{2F43E0BC-F9AB-6343-9461-5391F1CA39CF}"/>
              </a:ext>
            </a:extLst>
          </p:cNvPr>
          <p:cNvSpPr txBox="1"/>
          <p:nvPr/>
        </p:nvSpPr>
        <p:spPr>
          <a:xfrm>
            <a:off x="9981295" y="6173708"/>
            <a:ext cx="1360950" cy="276999"/>
          </a:xfrm>
          <a:prstGeom prst="rect">
            <a:avLst/>
          </a:prstGeom>
          <a:noFill/>
        </p:spPr>
        <p:txBody>
          <a:bodyPr wrap="none" rtlCol="0">
            <a:spAutoFit/>
          </a:bodyPr>
          <a:lstStyle/>
          <a:p>
            <a:r>
              <a:rPr lang="en-US" sz="1200"/>
              <a:t>(</a:t>
            </a:r>
            <a:r>
              <a:rPr lang="en-US" sz="1200" err="1"/>
              <a:t>Stettner</a:t>
            </a:r>
            <a:r>
              <a:rPr lang="en-US" sz="1200"/>
              <a:t>,  J., 2010)</a:t>
            </a:r>
          </a:p>
        </p:txBody>
      </p:sp>
    </p:spTree>
    <p:extLst>
      <p:ext uri="{BB962C8B-B14F-4D97-AF65-F5344CB8AC3E}">
        <p14:creationId xmlns:p14="http://schemas.microsoft.com/office/powerpoint/2010/main" val="372575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CBD7-2AB0-7230-DDA0-F56CB12CBC29}"/>
              </a:ext>
            </a:extLst>
          </p:cNvPr>
          <p:cNvSpPr>
            <a:spLocks noGrp="1"/>
          </p:cNvSpPr>
          <p:nvPr>
            <p:ph type="ctrTitle"/>
          </p:nvPr>
        </p:nvSpPr>
        <p:spPr/>
        <p:txBody>
          <a:bodyPr/>
          <a:lstStyle/>
          <a:p>
            <a:r>
              <a:rPr lang="en-US"/>
              <a:t>religion</a:t>
            </a:r>
          </a:p>
        </p:txBody>
      </p:sp>
      <p:sp>
        <p:nvSpPr>
          <p:cNvPr id="3" name="Subtitle 2">
            <a:extLst>
              <a:ext uri="{FF2B5EF4-FFF2-40B4-BE49-F238E27FC236}">
                <a16:creationId xmlns:a16="http://schemas.microsoft.com/office/drawing/2014/main" id="{6022A6A1-8564-0815-C56A-0396A7194F8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15678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8C04CB6-DF81-E64C-0E56-C055D95DC283}"/>
              </a:ext>
            </a:extLst>
          </p:cNvPr>
          <p:cNvSpPr>
            <a:spLocks noGrp="1"/>
          </p:cNvSpPr>
          <p:nvPr>
            <p:ph type="title"/>
          </p:nvPr>
        </p:nvSpPr>
        <p:spPr>
          <a:xfrm>
            <a:off x="758952" y="1216152"/>
            <a:ext cx="10671048" cy="768096"/>
          </a:xfrm>
        </p:spPr>
        <p:txBody>
          <a:bodyPr/>
          <a:lstStyle/>
          <a:p>
            <a:r>
              <a:rPr lang="en-US"/>
              <a:t>Religion &amp; American obesity</a:t>
            </a:r>
          </a:p>
        </p:txBody>
      </p:sp>
      <p:sp>
        <p:nvSpPr>
          <p:cNvPr id="15" name="Content Placeholder 2">
            <a:extLst>
              <a:ext uri="{FF2B5EF4-FFF2-40B4-BE49-F238E27FC236}">
                <a16:creationId xmlns:a16="http://schemas.microsoft.com/office/drawing/2014/main" id="{DD46F47D-7675-1538-009E-BD0A7519BC5E}"/>
              </a:ext>
            </a:extLst>
          </p:cNvPr>
          <p:cNvSpPr>
            <a:spLocks noGrp="1"/>
          </p:cNvSpPr>
          <p:nvPr>
            <p:ph sz="half" idx="1"/>
          </p:nvPr>
        </p:nvSpPr>
        <p:spPr>
          <a:xfrm>
            <a:off x="539496" y="2103120"/>
            <a:ext cx="11119104" cy="4434840"/>
          </a:xfrm>
        </p:spPr>
        <p:txBody>
          <a:bodyPr vert="horz" lIns="91440" tIns="45720" rIns="91440" bIns="45720" rtlCol="0" anchor="t">
            <a:noAutofit/>
          </a:bodyPr>
          <a:lstStyle/>
          <a:p>
            <a:pPr marL="347345" indent="-347345"/>
            <a:r>
              <a:rPr lang="en-US">
                <a:cs typeface="Sabon Next LT"/>
              </a:rPr>
              <a:t>Religious men vs. women</a:t>
            </a:r>
          </a:p>
          <a:p>
            <a:pPr lvl="1" indent="-347345"/>
            <a:r>
              <a:rPr lang="en-US">
                <a:cs typeface="Sabon Next LT"/>
              </a:rPr>
              <a:t>Researched in 2006 by the Journal for the Scientific Study of Religon </a:t>
            </a:r>
          </a:p>
          <a:p>
            <a:pPr lvl="1" indent="-347345"/>
            <a:r>
              <a:rPr lang="en-US">
                <a:cs typeface="Sabon Next LT"/>
              </a:rPr>
              <a:t>Key differences were found</a:t>
            </a:r>
          </a:p>
          <a:p>
            <a:pPr lvl="2" indent="-347345"/>
            <a:r>
              <a:rPr lang="en-US">
                <a:cs typeface="Sabon Next LT"/>
              </a:rPr>
              <a:t>Religious men were less likely to become obese</a:t>
            </a:r>
          </a:p>
          <a:p>
            <a:pPr lvl="2" indent="-347345"/>
            <a:r>
              <a:rPr lang="en-US">
                <a:cs typeface="Sabon Next LT"/>
              </a:rPr>
              <a:t>Religious women were more likely to turn to food for comfort </a:t>
            </a:r>
          </a:p>
          <a:p>
            <a:pPr marL="347345" indent="-347345"/>
            <a:endParaRPr lang="en-US">
              <a:cs typeface="Sabon Next LT"/>
            </a:endParaRPr>
          </a:p>
          <a:p>
            <a:pPr marL="347345" indent="-347345"/>
            <a:r>
              <a:rPr lang="en-US">
                <a:cs typeface="Sabon Next LT"/>
              </a:rPr>
              <a:t>2017 study on Christans in Texas</a:t>
            </a:r>
          </a:p>
          <a:p>
            <a:pPr lvl="1" indent="-347345"/>
            <a:r>
              <a:rPr lang="en-US">
                <a:cs typeface="Sabon Next LT"/>
              </a:rPr>
              <a:t>112 participants (90% female, 10% male; 88% Caucasian, 8% Black, 4% other) </a:t>
            </a:r>
          </a:p>
          <a:p>
            <a:pPr lvl="1" indent="-347345"/>
            <a:r>
              <a:rPr lang="en-US">
                <a:cs typeface="Sabon Next LT"/>
              </a:rPr>
              <a:t>Survery on their beliefs on the body as a temple, what items they believe destroy their body, and their personal habits</a:t>
            </a:r>
          </a:p>
          <a:p>
            <a:pPr lvl="1" indent="-347345"/>
            <a:r>
              <a:rPr lang="en-US">
                <a:cs typeface="Sabon Next LT"/>
              </a:rPr>
              <a:t>Results:</a:t>
            </a:r>
          </a:p>
          <a:p>
            <a:pPr lvl="2" indent="-347345"/>
            <a:r>
              <a:rPr lang="en-US">
                <a:cs typeface="Sabon Next LT"/>
              </a:rPr>
              <a:t>Participants felt physical inactivity, poor diet, and being obese "somewhat" destroy the body</a:t>
            </a:r>
          </a:p>
          <a:p>
            <a:pPr lvl="2" indent="-347345"/>
            <a:r>
              <a:rPr lang="en-US">
                <a:cs typeface="Sabon Next LT"/>
              </a:rPr>
              <a:t>Did not believe physical inactivity, poor diet, and obesity were sinful</a:t>
            </a:r>
          </a:p>
          <a:p>
            <a:pPr lvl="2" indent="-347345"/>
            <a:r>
              <a:rPr lang="en-US">
                <a:cs typeface="Sabon Next LT"/>
              </a:rPr>
              <a:t>Aclohol and cigarette usage were scored higher that poor diet</a:t>
            </a:r>
          </a:p>
          <a:p>
            <a:pPr lvl="2" indent="-347345"/>
            <a:r>
              <a:rPr lang="en-US">
                <a:cs typeface="Sabon Next LT"/>
              </a:rPr>
              <a:t>Premarital sex was scored lower than poor diet</a:t>
            </a:r>
          </a:p>
          <a:p>
            <a:pPr lvl="2" indent="-347345"/>
            <a:endParaRPr lang="en-US">
              <a:cs typeface="Sabon Next LT"/>
            </a:endParaRPr>
          </a:p>
        </p:txBody>
      </p:sp>
      <p:sp>
        <p:nvSpPr>
          <p:cNvPr id="16" name="Footer Placeholder 3">
            <a:extLst>
              <a:ext uri="{FF2B5EF4-FFF2-40B4-BE49-F238E27FC236}">
                <a16:creationId xmlns:a16="http://schemas.microsoft.com/office/drawing/2014/main" id="{FB34AD88-57D1-5759-F64A-B01D5DC44E9F}"/>
              </a:ext>
            </a:extLst>
          </p:cNvPr>
          <p:cNvSpPr>
            <a:spLocks noGrp="1"/>
          </p:cNvSpPr>
          <p:nvPr>
            <p:ph type="ftr" sz="quarter" idx="11"/>
          </p:nvPr>
        </p:nvSpPr>
        <p:spPr>
          <a:xfrm>
            <a:off x="621792" y="457200"/>
            <a:ext cx="3200400" cy="274320"/>
          </a:xfrm>
        </p:spPr>
        <p:txBody>
          <a:bodyPr/>
          <a:lstStyle/>
          <a:p>
            <a:pPr>
              <a:spcAft>
                <a:spcPts val="600"/>
              </a:spcAft>
            </a:pPr>
            <a:r>
              <a:rPr lang="en-US">
                <a:latin typeface="Arial"/>
                <a:cs typeface="Arial"/>
              </a:rPr>
              <a:t>Religion</a:t>
            </a:r>
          </a:p>
        </p:txBody>
      </p:sp>
      <p:sp>
        <p:nvSpPr>
          <p:cNvPr id="3" name="Slide Number Placeholder 2">
            <a:extLst>
              <a:ext uri="{FF2B5EF4-FFF2-40B4-BE49-F238E27FC236}">
                <a16:creationId xmlns:a16="http://schemas.microsoft.com/office/drawing/2014/main" id="{50405842-9838-5159-1995-8EBE165516EE}"/>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29</a:t>
            </a:fld>
            <a:endParaRPr lang="en-US"/>
          </a:p>
        </p:txBody>
      </p:sp>
      <p:sp>
        <p:nvSpPr>
          <p:cNvPr id="2" name="TextBox 1">
            <a:extLst>
              <a:ext uri="{FF2B5EF4-FFF2-40B4-BE49-F238E27FC236}">
                <a16:creationId xmlns:a16="http://schemas.microsoft.com/office/drawing/2014/main" id="{62437788-487A-2D48-B417-1980DBE49D21}"/>
              </a:ext>
            </a:extLst>
          </p:cNvPr>
          <p:cNvSpPr txBox="1"/>
          <p:nvPr/>
        </p:nvSpPr>
        <p:spPr>
          <a:xfrm>
            <a:off x="9955821" y="6076295"/>
            <a:ext cx="1696683" cy="461665"/>
          </a:xfrm>
          <a:prstGeom prst="rect">
            <a:avLst/>
          </a:prstGeom>
          <a:noFill/>
        </p:spPr>
        <p:txBody>
          <a:bodyPr wrap="none" rtlCol="0">
            <a:spAutoFit/>
          </a:bodyPr>
          <a:lstStyle/>
          <a:p>
            <a:r>
              <a:rPr lang="en-US" sz="1200"/>
              <a:t>(Cline &amp; Ferraro, 2006)</a:t>
            </a:r>
          </a:p>
          <a:p>
            <a:r>
              <a:rPr lang="en-US" sz="1200"/>
              <a:t>(</a:t>
            </a:r>
            <a:r>
              <a:rPr lang="en-US" sz="1200" err="1"/>
              <a:t>Faires</a:t>
            </a:r>
            <a:r>
              <a:rPr lang="en-US" sz="1200"/>
              <a:t> et. Al., 2020)</a:t>
            </a:r>
          </a:p>
        </p:txBody>
      </p:sp>
    </p:spTree>
    <p:extLst>
      <p:ext uri="{BB962C8B-B14F-4D97-AF65-F5344CB8AC3E}">
        <p14:creationId xmlns:p14="http://schemas.microsoft.com/office/powerpoint/2010/main" val="294029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5CA1-6CF4-ABD0-BC71-83D4030755C0}"/>
              </a:ext>
            </a:extLst>
          </p:cNvPr>
          <p:cNvSpPr>
            <a:spLocks noGrp="1"/>
          </p:cNvSpPr>
          <p:nvPr>
            <p:ph type="title"/>
          </p:nvPr>
        </p:nvSpPr>
        <p:spPr>
          <a:xfrm>
            <a:off x="580665" y="519751"/>
            <a:ext cx="5693664" cy="768096"/>
          </a:xfrm>
        </p:spPr>
        <p:txBody>
          <a:bodyPr/>
          <a:lstStyle/>
          <a:p>
            <a:r>
              <a:rPr lang="en-US"/>
              <a:t>introduction</a:t>
            </a:r>
          </a:p>
        </p:txBody>
      </p:sp>
      <p:sp>
        <p:nvSpPr>
          <p:cNvPr id="3" name="Content Placeholder 2">
            <a:extLst>
              <a:ext uri="{FF2B5EF4-FFF2-40B4-BE49-F238E27FC236}">
                <a16:creationId xmlns:a16="http://schemas.microsoft.com/office/drawing/2014/main" id="{C5ADB0FF-5620-D78E-2375-7D6BB78D2AD6}"/>
              </a:ext>
            </a:extLst>
          </p:cNvPr>
          <p:cNvSpPr>
            <a:spLocks noGrp="1"/>
          </p:cNvSpPr>
          <p:nvPr>
            <p:ph idx="1"/>
          </p:nvPr>
        </p:nvSpPr>
        <p:spPr>
          <a:xfrm>
            <a:off x="995544" y="1568825"/>
            <a:ext cx="6284214" cy="4547762"/>
          </a:xfrm>
        </p:spPr>
        <p:txBody>
          <a:bodyPr vert="horz" lIns="91440" tIns="45720" rIns="91440" bIns="45720" rtlCol="0" anchor="t">
            <a:noAutofit/>
          </a:bodyPr>
          <a:lstStyle/>
          <a:p>
            <a:pPr marL="342900" indent="-342900">
              <a:buChar char="•"/>
            </a:pPr>
            <a:r>
              <a:rPr lang="en-US" sz="2000">
                <a:cs typeface="Sabon Next LT"/>
              </a:rPr>
              <a:t>Adults</a:t>
            </a:r>
          </a:p>
          <a:p>
            <a:pPr marL="690245" lvl="1" indent="-342900"/>
            <a:r>
              <a:rPr lang="en-US" sz="1800">
                <a:cs typeface="Sabon Next LT"/>
              </a:rPr>
              <a:t>Overweight: BMI 25.0-29.9 kg/m^2</a:t>
            </a:r>
          </a:p>
          <a:p>
            <a:pPr marL="690245" lvl="1" indent="-342900"/>
            <a:r>
              <a:rPr lang="en-US" sz="1800">
                <a:cs typeface="Sabon Next LT"/>
              </a:rPr>
              <a:t>Obese: BMI ≥ 30 kg/m^2</a:t>
            </a:r>
          </a:p>
          <a:p>
            <a:pPr marL="342773" indent="-342900">
              <a:buFont typeface="Arial" panose="020B0604020202020204" pitchFamily="34" charset="0"/>
              <a:buChar char="•"/>
            </a:pPr>
            <a:r>
              <a:rPr lang="en-US" sz="2000">
                <a:cs typeface="Sabon Next LT"/>
              </a:rPr>
              <a:t>Food industry includes restaurants, fast-food service, prepackaged items, pre-made meals, grocery stores, convenience stores, etc.</a:t>
            </a:r>
          </a:p>
          <a:p>
            <a:pPr marL="342773" indent="-342900">
              <a:buFont typeface="Arial" panose="020B0604020202020204" pitchFamily="34" charset="0"/>
              <a:buChar char="•"/>
            </a:pPr>
            <a:r>
              <a:rPr lang="en-US" sz="2000">
                <a:cs typeface="Sabon Next LT"/>
              </a:rPr>
              <a:t>Biggest drives for food choice </a:t>
            </a:r>
          </a:p>
          <a:p>
            <a:pPr marL="690245" lvl="1" indent="-342900"/>
            <a:r>
              <a:rPr lang="en-US" sz="1800">
                <a:cs typeface="Sabon Next LT"/>
              </a:rPr>
              <a:t>Taste </a:t>
            </a:r>
          </a:p>
          <a:p>
            <a:pPr marL="690245" lvl="1" indent="-342900"/>
            <a:r>
              <a:rPr lang="en-US" sz="1800">
                <a:cs typeface="Sabon Next LT"/>
              </a:rPr>
              <a:t>Environment </a:t>
            </a:r>
          </a:p>
          <a:p>
            <a:pPr marL="690245" lvl="1" indent="-342900"/>
            <a:r>
              <a:rPr lang="en-US" sz="1800">
                <a:cs typeface="Sabon Next LT"/>
              </a:rPr>
              <a:t>Social life</a:t>
            </a:r>
          </a:p>
          <a:p>
            <a:pPr marL="690245" lvl="1" indent="-342900"/>
            <a:r>
              <a:rPr lang="en-US" sz="1800">
                <a:cs typeface="Sabon Next LT"/>
              </a:rPr>
              <a:t>Knowledge</a:t>
            </a:r>
          </a:p>
          <a:p>
            <a:pPr marL="342900"/>
            <a:endParaRPr lang="en-US">
              <a:cs typeface="Sabon Next LT"/>
            </a:endParaRPr>
          </a:p>
        </p:txBody>
      </p:sp>
      <p:sp>
        <p:nvSpPr>
          <p:cNvPr id="4" name="TextBox 3">
            <a:extLst>
              <a:ext uri="{FF2B5EF4-FFF2-40B4-BE49-F238E27FC236}">
                <a16:creationId xmlns:a16="http://schemas.microsoft.com/office/drawing/2014/main" id="{A2AA4A0E-BF56-864C-86E3-05BE381D5609}"/>
              </a:ext>
            </a:extLst>
          </p:cNvPr>
          <p:cNvSpPr txBox="1"/>
          <p:nvPr/>
        </p:nvSpPr>
        <p:spPr>
          <a:xfrm>
            <a:off x="3427497" y="4743907"/>
            <a:ext cx="2770182" cy="171232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solidFill>
                  <a:srgbClr val="202C8F"/>
                </a:solidFill>
              </a:rPr>
              <a:t>Advertisement</a:t>
            </a:r>
          </a:p>
          <a:p>
            <a:pPr marL="285750" indent="-285750">
              <a:lnSpc>
                <a:spcPct val="150000"/>
              </a:lnSpc>
              <a:buFont typeface="Arial" panose="020B0604020202020204" pitchFamily="34" charset="0"/>
              <a:buChar char="•"/>
            </a:pPr>
            <a:r>
              <a:rPr lang="en-US">
                <a:solidFill>
                  <a:srgbClr val="202C8F"/>
                </a:solidFill>
              </a:rPr>
              <a:t>Time, convenience, cost</a:t>
            </a:r>
          </a:p>
          <a:p>
            <a:pPr marL="285750" indent="-285750">
              <a:lnSpc>
                <a:spcPct val="150000"/>
              </a:lnSpc>
              <a:buFont typeface="Arial" panose="020B0604020202020204" pitchFamily="34" charset="0"/>
              <a:buChar char="•"/>
            </a:pPr>
            <a:r>
              <a:rPr lang="en-US">
                <a:solidFill>
                  <a:srgbClr val="202C8F"/>
                </a:solidFill>
              </a:rPr>
              <a:t>Habits</a:t>
            </a:r>
          </a:p>
          <a:p>
            <a:pPr marL="285750" indent="-285750">
              <a:lnSpc>
                <a:spcPct val="150000"/>
              </a:lnSpc>
              <a:buFont typeface="Arial" panose="020B0604020202020204" pitchFamily="34" charset="0"/>
              <a:buChar char="•"/>
            </a:pPr>
            <a:r>
              <a:rPr lang="en-US">
                <a:solidFill>
                  <a:srgbClr val="202C8F"/>
                </a:solidFill>
              </a:rPr>
              <a:t>Emotions </a:t>
            </a:r>
          </a:p>
        </p:txBody>
      </p:sp>
    </p:spTree>
    <p:extLst>
      <p:ext uri="{BB962C8B-B14F-4D97-AF65-F5344CB8AC3E}">
        <p14:creationId xmlns:p14="http://schemas.microsoft.com/office/powerpoint/2010/main" val="2074295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5C99-8864-9A30-66A4-F959CF1182F3}"/>
              </a:ext>
            </a:extLst>
          </p:cNvPr>
          <p:cNvSpPr>
            <a:spLocks noGrp="1"/>
          </p:cNvSpPr>
          <p:nvPr>
            <p:ph type="title"/>
          </p:nvPr>
        </p:nvSpPr>
        <p:spPr>
          <a:xfrm>
            <a:off x="758952" y="1216152"/>
            <a:ext cx="10671048" cy="768096"/>
          </a:xfrm>
        </p:spPr>
        <p:txBody>
          <a:bodyPr anchor="t">
            <a:normAutofit/>
          </a:bodyPr>
          <a:lstStyle/>
          <a:p>
            <a:pPr>
              <a:lnSpc>
                <a:spcPct val="90000"/>
              </a:lnSpc>
            </a:pPr>
            <a:r>
              <a:rPr lang="en-US" sz="3700"/>
              <a:t>Religion &amp; international obesity</a:t>
            </a:r>
          </a:p>
        </p:txBody>
      </p:sp>
      <p:pic>
        <p:nvPicPr>
          <p:cNvPr id="6" name="Picture 6" descr="Chart, bar chart&#10;&#10;Description automatically generated">
            <a:extLst>
              <a:ext uri="{FF2B5EF4-FFF2-40B4-BE49-F238E27FC236}">
                <a16:creationId xmlns:a16="http://schemas.microsoft.com/office/drawing/2014/main" id="{6C03BA33-C2E1-775F-C971-9344DD8D6F7A}"/>
              </a:ext>
            </a:extLst>
          </p:cNvPr>
          <p:cNvPicPr>
            <a:picLocks noGrp="1" noChangeAspect="1"/>
          </p:cNvPicPr>
          <p:nvPr>
            <p:ph sz="half" idx="1"/>
          </p:nvPr>
        </p:nvPicPr>
        <p:blipFill>
          <a:blip r:embed="rId3"/>
          <a:stretch>
            <a:fillRect/>
          </a:stretch>
        </p:blipFill>
        <p:spPr>
          <a:xfrm>
            <a:off x="2551175" y="2103120"/>
            <a:ext cx="7095745" cy="4434840"/>
          </a:xfrm>
          <a:noFill/>
        </p:spPr>
      </p:pic>
      <p:sp>
        <p:nvSpPr>
          <p:cNvPr id="4" name="Footer Placeholder 3">
            <a:extLst>
              <a:ext uri="{FF2B5EF4-FFF2-40B4-BE49-F238E27FC236}">
                <a16:creationId xmlns:a16="http://schemas.microsoft.com/office/drawing/2014/main" id="{2C360A61-4F4E-BAC6-DD1A-8F3D2B3184CC}"/>
              </a:ext>
            </a:extLst>
          </p:cNvPr>
          <p:cNvSpPr>
            <a:spLocks noGrp="1"/>
          </p:cNvSpPr>
          <p:nvPr>
            <p:ph type="ftr" sz="quarter" idx="11"/>
          </p:nvPr>
        </p:nvSpPr>
        <p:spPr>
          <a:xfrm>
            <a:off x="621792" y="457200"/>
            <a:ext cx="3200400" cy="274320"/>
          </a:xfrm>
        </p:spPr>
        <p:txBody>
          <a:bodyPr anchor="ctr">
            <a:normAutofit/>
          </a:bodyPr>
          <a:lstStyle/>
          <a:p>
            <a:pPr>
              <a:spcAft>
                <a:spcPts val="600"/>
              </a:spcAft>
            </a:pPr>
            <a:r>
              <a:rPr lang="en-US"/>
              <a:t>Religion </a:t>
            </a:r>
          </a:p>
        </p:txBody>
      </p:sp>
      <p:sp>
        <p:nvSpPr>
          <p:cNvPr id="5" name="Slide Number Placeholder 4">
            <a:extLst>
              <a:ext uri="{FF2B5EF4-FFF2-40B4-BE49-F238E27FC236}">
                <a16:creationId xmlns:a16="http://schemas.microsoft.com/office/drawing/2014/main" id="{64199096-B294-60B7-2043-7CD7D6DF1DD1}"/>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dirty="0"/>
              <a:pPr>
                <a:spcAft>
                  <a:spcPts val="600"/>
                </a:spcAft>
              </a:pPr>
              <a:t>30</a:t>
            </a:fld>
            <a:endParaRPr lang="en-US"/>
          </a:p>
        </p:txBody>
      </p:sp>
      <p:sp>
        <p:nvSpPr>
          <p:cNvPr id="3" name="TextBox 2">
            <a:extLst>
              <a:ext uri="{FF2B5EF4-FFF2-40B4-BE49-F238E27FC236}">
                <a16:creationId xmlns:a16="http://schemas.microsoft.com/office/drawing/2014/main" id="{7A04E653-6F30-E04D-B636-3B93023F535B}"/>
              </a:ext>
            </a:extLst>
          </p:cNvPr>
          <p:cNvSpPr txBox="1"/>
          <p:nvPr/>
        </p:nvSpPr>
        <p:spPr>
          <a:xfrm>
            <a:off x="10347934" y="6262300"/>
            <a:ext cx="1584986" cy="276999"/>
          </a:xfrm>
          <a:prstGeom prst="rect">
            <a:avLst/>
          </a:prstGeom>
          <a:noFill/>
        </p:spPr>
        <p:txBody>
          <a:bodyPr wrap="none" rtlCol="0">
            <a:spAutoFit/>
          </a:bodyPr>
          <a:lstStyle/>
          <a:p>
            <a:r>
              <a:rPr lang="en-US" sz="1200"/>
              <a:t>(</a:t>
            </a:r>
            <a:r>
              <a:rPr lang="en-US" sz="1200" err="1"/>
              <a:t>Bharma</a:t>
            </a:r>
            <a:r>
              <a:rPr lang="en-US" sz="1200"/>
              <a:t> et. Al., 2018)</a:t>
            </a:r>
          </a:p>
        </p:txBody>
      </p:sp>
    </p:spTree>
    <p:extLst>
      <p:ext uri="{BB962C8B-B14F-4D97-AF65-F5344CB8AC3E}">
        <p14:creationId xmlns:p14="http://schemas.microsoft.com/office/powerpoint/2010/main" val="39386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90CA-CBA4-587D-6353-E92C86A20405}"/>
              </a:ext>
            </a:extLst>
          </p:cNvPr>
          <p:cNvSpPr>
            <a:spLocks noGrp="1"/>
          </p:cNvSpPr>
          <p:nvPr>
            <p:ph type="ctrTitle"/>
          </p:nvPr>
        </p:nvSpPr>
        <p:spPr/>
        <p:txBody>
          <a:bodyPr/>
          <a:lstStyle/>
          <a:p>
            <a:r>
              <a:rPr lang="en-US"/>
              <a:t>Culture</a:t>
            </a:r>
          </a:p>
        </p:txBody>
      </p:sp>
      <p:sp>
        <p:nvSpPr>
          <p:cNvPr id="3" name="Subtitle 2">
            <a:extLst>
              <a:ext uri="{FF2B5EF4-FFF2-40B4-BE49-F238E27FC236}">
                <a16:creationId xmlns:a16="http://schemas.microsoft.com/office/drawing/2014/main" id="{3B61AD1C-DC28-E477-DC87-F8B04B8DFE6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999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08AF666-CC13-1049-867B-9555B86F64E5}"/>
              </a:ext>
            </a:extLst>
          </p:cNvPr>
          <p:cNvSpPr>
            <a:spLocks noGrp="1"/>
          </p:cNvSpPr>
          <p:nvPr>
            <p:ph type="ftr" sz="quarter" idx="11"/>
          </p:nvPr>
        </p:nvSpPr>
        <p:spPr/>
        <p:txBody>
          <a:bodyPr/>
          <a:lstStyle/>
          <a:p>
            <a:r>
              <a:rPr lang="en-US"/>
              <a:t>Culture </a:t>
            </a:r>
          </a:p>
        </p:txBody>
      </p:sp>
      <p:sp>
        <p:nvSpPr>
          <p:cNvPr id="5" name="Slide Number Placeholder 4">
            <a:extLst>
              <a:ext uri="{FF2B5EF4-FFF2-40B4-BE49-F238E27FC236}">
                <a16:creationId xmlns:a16="http://schemas.microsoft.com/office/drawing/2014/main" id="{16D95D96-CEAD-FC40-92EB-3645D70E80AA}"/>
              </a:ext>
            </a:extLst>
          </p:cNvPr>
          <p:cNvSpPr>
            <a:spLocks noGrp="1"/>
          </p:cNvSpPr>
          <p:nvPr>
            <p:ph type="sldNum" sz="quarter" idx="12"/>
          </p:nvPr>
        </p:nvSpPr>
        <p:spPr/>
        <p:txBody>
          <a:bodyPr/>
          <a:lstStyle/>
          <a:p>
            <a:fld id="{48F63A3B-78C7-47BE-AE5E-E10140E04643}" type="slidenum">
              <a:rPr lang="en-US" smtClean="0"/>
              <a:t>32</a:t>
            </a:fld>
            <a:endParaRPr lang="en-US"/>
          </a:p>
        </p:txBody>
      </p:sp>
      <p:sp>
        <p:nvSpPr>
          <p:cNvPr id="2" name="Title 1">
            <a:extLst>
              <a:ext uri="{FF2B5EF4-FFF2-40B4-BE49-F238E27FC236}">
                <a16:creationId xmlns:a16="http://schemas.microsoft.com/office/drawing/2014/main" id="{8665511B-6628-8F4F-9A13-D82E06EA5AC1}"/>
              </a:ext>
            </a:extLst>
          </p:cNvPr>
          <p:cNvSpPr>
            <a:spLocks noGrp="1"/>
          </p:cNvSpPr>
          <p:nvPr>
            <p:ph type="title"/>
          </p:nvPr>
        </p:nvSpPr>
        <p:spPr>
          <a:xfrm>
            <a:off x="3671316" y="725424"/>
            <a:ext cx="8165592" cy="768096"/>
          </a:xfrm>
        </p:spPr>
        <p:txBody>
          <a:bodyPr/>
          <a:lstStyle/>
          <a:p>
            <a:pPr algn="ctr"/>
            <a:r>
              <a:rPr lang="en-US"/>
              <a:t>What is Culture? </a:t>
            </a:r>
            <a:br>
              <a:rPr lang="en-US"/>
            </a:br>
            <a:r>
              <a:rPr lang="en-US" sz="2000"/>
              <a:t>the customs of a social group or people</a:t>
            </a:r>
          </a:p>
        </p:txBody>
      </p:sp>
      <p:sp>
        <p:nvSpPr>
          <p:cNvPr id="3" name="Content Placeholder 2">
            <a:extLst>
              <a:ext uri="{FF2B5EF4-FFF2-40B4-BE49-F238E27FC236}">
                <a16:creationId xmlns:a16="http://schemas.microsoft.com/office/drawing/2014/main" id="{1B3585F9-C406-6B40-88EC-99F988F36947}"/>
              </a:ext>
            </a:extLst>
          </p:cNvPr>
          <p:cNvSpPr>
            <a:spLocks noGrp="1"/>
          </p:cNvSpPr>
          <p:nvPr>
            <p:ph sz="half" idx="2"/>
          </p:nvPr>
        </p:nvSpPr>
        <p:spPr/>
        <p:txBody>
          <a:bodyPr/>
          <a:lstStyle/>
          <a:p>
            <a:pPr marL="0" indent="0" algn="ctr">
              <a:buNone/>
            </a:pPr>
            <a:r>
              <a:rPr lang="en-US" sz="2000">
                <a:latin typeface="+mj-lt"/>
              </a:rPr>
              <a:t>Industry</a:t>
            </a:r>
          </a:p>
          <a:p>
            <a:r>
              <a:rPr lang="en-US"/>
              <a:t>Culture is defined as the customs of a particular social group or people</a:t>
            </a:r>
          </a:p>
          <a:p>
            <a:pPr lvl="1"/>
            <a:r>
              <a:rPr lang="en-US"/>
              <a:t>Purchasing </a:t>
            </a:r>
          </a:p>
          <a:p>
            <a:pPr lvl="1"/>
            <a:r>
              <a:rPr lang="en-US"/>
              <a:t>Choices </a:t>
            </a:r>
          </a:p>
          <a:p>
            <a:pPr lvl="1"/>
            <a:r>
              <a:rPr lang="en-US"/>
              <a:t>View </a:t>
            </a:r>
          </a:p>
          <a:p>
            <a:pPr lvl="1"/>
            <a:endParaRPr lang="en-US"/>
          </a:p>
          <a:p>
            <a:r>
              <a:rPr lang="en-US"/>
              <a:t>People’s food environment determines the options they have</a:t>
            </a:r>
          </a:p>
          <a:p>
            <a:pPr marL="0" indent="0">
              <a:buNone/>
            </a:pPr>
            <a:endParaRPr lang="en-US"/>
          </a:p>
          <a:p>
            <a:r>
              <a:rPr lang="en-US"/>
              <a:t>Work culture </a:t>
            </a:r>
            <a:r>
              <a:rPr lang="en-US" sz="1200">
                <a:solidFill>
                  <a:schemeClr val="tx1"/>
                </a:solidFill>
              </a:rPr>
              <a:t>(</a:t>
            </a:r>
            <a:r>
              <a:rPr lang="en-US" sz="1200" err="1">
                <a:solidFill>
                  <a:schemeClr val="tx1"/>
                </a:solidFill>
              </a:rPr>
              <a:t>Nobrega</a:t>
            </a:r>
            <a:r>
              <a:rPr lang="en-US" sz="1200">
                <a:solidFill>
                  <a:schemeClr val="tx1"/>
                </a:solidFill>
              </a:rPr>
              <a:t> et. Al., 2016)</a:t>
            </a:r>
          </a:p>
          <a:p>
            <a:pPr lvl="1"/>
            <a:r>
              <a:rPr lang="en-US"/>
              <a:t>Poor working conditions, night shift, rotating shift, hold more than 1 job</a:t>
            </a:r>
          </a:p>
          <a:p>
            <a:pPr lvl="1"/>
            <a:r>
              <a:rPr lang="en-US"/>
              <a:t>Uncertainty on when breaks will be </a:t>
            </a:r>
          </a:p>
          <a:p>
            <a:pPr lvl="1"/>
            <a:r>
              <a:rPr lang="en-US"/>
              <a:t>On site access</a:t>
            </a:r>
          </a:p>
          <a:p>
            <a:endParaRPr lang="en-US"/>
          </a:p>
          <a:p>
            <a:endParaRPr lang="en-US"/>
          </a:p>
          <a:p>
            <a:endParaRPr lang="en-US"/>
          </a:p>
        </p:txBody>
      </p:sp>
      <p:sp>
        <p:nvSpPr>
          <p:cNvPr id="6" name="Content Placeholder 5">
            <a:extLst>
              <a:ext uri="{FF2B5EF4-FFF2-40B4-BE49-F238E27FC236}">
                <a16:creationId xmlns:a16="http://schemas.microsoft.com/office/drawing/2014/main" id="{7E12977A-F010-7743-B9B5-D7C5B3AD63BF}"/>
              </a:ext>
            </a:extLst>
          </p:cNvPr>
          <p:cNvSpPr>
            <a:spLocks noGrp="1"/>
          </p:cNvSpPr>
          <p:nvPr>
            <p:ph sz="quarter" idx="4"/>
          </p:nvPr>
        </p:nvSpPr>
        <p:spPr/>
        <p:txBody>
          <a:bodyPr/>
          <a:lstStyle/>
          <a:p>
            <a:pPr marL="0" indent="0" algn="ctr">
              <a:buNone/>
            </a:pPr>
            <a:r>
              <a:rPr lang="en-US" sz="2000">
                <a:latin typeface="+mj-lt"/>
              </a:rPr>
              <a:t>Obesity</a:t>
            </a:r>
          </a:p>
          <a:p>
            <a:r>
              <a:rPr lang="en-US"/>
              <a:t>Before the 20</a:t>
            </a:r>
            <a:r>
              <a:rPr lang="en-US" baseline="30000"/>
              <a:t>th</a:t>
            </a:r>
            <a:r>
              <a:rPr lang="en-US"/>
              <a:t> century, excess body weight was seen as a luxury </a:t>
            </a:r>
            <a:r>
              <a:rPr lang="en-US" sz="1200">
                <a:solidFill>
                  <a:schemeClr val="tx1"/>
                </a:solidFill>
              </a:rPr>
              <a:t>(</a:t>
            </a:r>
            <a:r>
              <a:rPr lang="en-US" sz="1200" err="1">
                <a:solidFill>
                  <a:schemeClr val="tx1"/>
                </a:solidFill>
              </a:rPr>
              <a:t>Suminska</a:t>
            </a:r>
            <a:r>
              <a:rPr lang="en-US" sz="1200">
                <a:solidFill>
                  <a:schemeClr val="tx1"/>
                </a:solidFill>
              </a:rPr>
              <a:t> et. Al., 2022)</a:t>
            </a:r>
          </a:p>
          <a:p>
            <a:pPr lvl="1"/>
            <a:r>
              <a:rPr lang="en-US"/>
              <a:t>Social status</a:t>
            </a:r>
          </a:p>
          <a:p>
            <a:pPr lvl="1"/>
            <a:r>
              <a:rPr lang="en-US"/>
              <a:t>Not a part of the working class</a:t>
            </a:r>
          </a:p>
          <a:p>
            <a:pPr lvl="1"/>
            <a:endParaRPr lang="en-US"/>
          </a:p>
          <a:p>
            <a:r>
              <a:rPr lang="en-US"/>
              <a:t>Obesity now seen as an epidemic</a:t>
            </a:r>
          </a:p>
          <a:p>
            <a:pPr lvl="1"/>
            <a:r>
              <a:rPr lang="en-US"/>
              <a:t>People have accepted it </a:t>
            </a:r>
          </a:p>
          <a:p>
            <a:pPr lvl="1"/>
            <a:r>
              <a:rPr lang="en-US"/>
              <a:t>Both high and low income</a:t>
            </a:r>
          </a:p>
          <a:p>
            <a:endParaRPr lang="en-US"/>
          </a:p>
          <a:p>
            <a:r>
              <a:rPr lang="en-US"/>
              <a:t>The way people around you eat will influence how you eat</a:t>
            </a:r>
          </a:p>
          <a:p>
            <a:pPr lvl="1"/>
            <a:r>
              <a:rPr lang="en-US"/>
              <a:t>What you order at a restaurant</a:t>
            </a:r>
          </a:p>
          <a:p>
            <a:pPr lvl="1"/>
            <a:r>
              <a:rPr lang="en-US"/>
              <a:t>How big you make your plate</a:t>
            </a:r>
          </a:p>
          <a:p>
            <a:pPr lvl="1"/>
            <a:endParaRPr lang="en-US"/>
          </a:p>
          <a:p>
            <a:endParaRPr lang="en-US"/>
          </a:p>
        </p:txBody>
      </p:sp>
    </p:spTree>
    <p:extLst>
      <p:ext uri="{BB962C8B-B14F-4D97-AF65-F5344CB8AC3E}">
        <p14:creationId xmlns:p14="http://schemas.microsoft.com/office/powerpoint/2010/main" val="2676876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8C04CB6-DF81-E64C-0E56-C055D95DC283}"/>
              </a:ext>
            </a:extLst>
          </p:cNvPr>
          <p:cNvSpPr>
            <a:spLocks noGrp="1"/>
          </p:cNvSpPr>
          <p:nvPr>
            <p:ph type="title"/>
          </p:nvPr>
        </p:nvSpPr>
        <p:spPr>
          <a:xfrm>
            <a:off x="760476" y="731520"/>
            <a:ext cx="10671048" cy="768096"/>
          </a:xfrm>
        </p:spPr>
        <p:txBody>
          <a:bodyPr/>
          <a:lstStyle/>
          <a:p>
            <a:r>
              <a:rPr lang="en-US"/>
              <a:t>Turning away from homecooked</a:t>
            </a:r>
          </a:p>
        </p:txBody>
      </p:sp>
      <p:sp>
        <p:nvSpPr>
          <p:cNvPr id="15" name="Content Placeholder 2">
            <a:extLst>
              <a:ext uri="{FF2B5EF4-FFF2-40B4-BE49-F238E27FC236}">
                <a16:creationId xmlns:a16="http://schemas.microsoft.com/office/drawing/2014/main" id="{DD46F47D-7675-1538-009E-BD0A7519BC5E}"/>
              </a:ext>
            </a:extLst>
          </p:cNvPr>
          <p:cNvSpPr>
            <a:spLocks noGrp="1"/>
          </p:cNvSpPr>
          <p:nvPr>
            <p:ph sz="half" idx="1"/>
          </p:nvPr>
        </p:nvSpPr>
        <p:spPr>
          <a:xfrm>
            <a:off x="539496" y="2103120"/>
            <a:ext cx="11119104" cy="4434840"/>
          </a:xfrm>
        </p:spPr>
        <p:txBody>
          <a:bodyPr/>
          <a:lstStyle/>
          <a:p>
            <a:r>
              <a:rPr lang="en-US"/>
              <a:t>Homecooked meals were the norm</a:t>
            </a:r>
          </a:p>
          <a:p>
            <a:endParaRPr lang="en-US"/>
          </a:p>
          <a:p>
            <a:r>
              <a:rPr lang="en-US"/>
              <a:t>When food industry picked up, women got a taste of what it is like to not cook everything from scratch</a:t>
            </a:r>
          </a:p>
          <a:p>
            <a:pPr lvl="1"/>
            <a:r>
              <a:rPr lang="en-US"/>
              <a:t>Bakeries in America opened in 1880’s</a:t>
            </a:r>
          </a:p>
          <a:p>
            <a:pPr lvl="1"/>
            <a:r>
              <a:rPr lang="en-US"/>
              <a:t>Incorporate prepackaged ingredients</a:t>
            </a:r>
          </a:p>
          <a:p>
            <a:pPr lvl="1"/>
            <a:endParaRPr lang="en-US"/>
          </a:p>
          <a:p>
            <a:r>
              <a:rPr lang="en-US"/>
              <a:t>19</a:t>
            </a:r>
            <a:r>
              <a:rPr lang="en-US" baseline="30000"/>
              <a:t>th</a:t>
            </a:r>
            <a:r>
              <a:rPr lang="en-US"/>
              <a:t> century, more women joined the working class</a:t>
            </a:r>
          </a:p>
          <a:p>
            <a:pPr marL="0" indent="0">
              <a:buNone/>
            </a:pPr>
            <a:endParaRPr lang="en-US"/>
          </a:p>
          <a:p>
            <a:r>
              <a:rPr lang="en-US"/>
              <a:t>Working class was accustomed to homecooked meals</a:t>
            </a:r>
          </a:p>
          <a:p>
            <a:pPr lvl="1"/>
            <a:r>
              <a:rPr lang="en-US"/>
              <a:t>Street food, booths, vendors, pop up carts</a:t>
            </a:r>
          </a:p>
          <a:p>
            <a:pPr lvl="1"/>
            <a:r>
              <a:rPr lang="en-US"/>
              <a:t>European immigrants and Americans</a:t>
            </a:r>
          </a:p>
        </p:txBody>
      </p:sp>
      <p:sp>
        <p:nvSpPr>
          <p:cNvPr id="16" name="Footer Placeholder 3">
            <a:extLst>
              <a:ext uri="{FF2B5EF4-FFF2-40B4-BE49-F238E27FC236}">
                <a16:creationId xmlns:a16="http://schemas.microsoft.com/office/drawing/2014/main" id="{FB34AD88-57D1-5759-F64A-B01D5DC44E9F}"/>
              </a:ext>
            </a:extLst>
          </p:cNvPr>
          <p:cNvSpPr>
            <a:spLocks noGrp="1"/>
          </p:cNvSpPr>
          <p:nvPr>
            <p:ph type="ftr" sz="quarter" idx="11"/>
          </p:nvPr>
        </p:nvSpPr>
        <p:spPr>
          <a:xfrm>
            <a:off x="621792" y="457200"/>
            <a:ext cx="3200400" cy="274320"/>
          </a:xfrm>
        </p:spPr>
        <p:txBody>
          <a:bodyPr/>
          <a:lstStyle/>
          <a:p>
            <a:pPr>
              <a:spcAft>
                <a:spcPts val="600"/>
              </a:spcAft>
            </a:pPr>
            <a:r>
              <a:rPr lang="en-US">
                <a:latin typeface="Arial"/>
                <a:cs typeface="Arial"/>
              </a:rPr>
              <a:t>Culture</a:t>
            </a:r>
          </a:p>
        </p:txBody>
      </p:sp>
      <p:sp>
        <p:nvSpPr>
          <p:cNvPr id="3" name="Slide Number Placeholder 2">
            <a:extLst>
              <a:ext uri="{FF2B5EF4-FFF2-40B4-BE49-F238E27FC236}">
                <a16:creationId xmlns:a16="http://schemas.microsoft.com/office/drawing/2014/main" id="{50405842-9838-5159-1995-8EBE165516EE}"/>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33</a:t>
            </a:fld>
            <a:endParaRPr lang="en-US"/>
          </a:p>
        </p:txBody>
      </p:sp>
      <p:sp>
        <p:nvSpPr>
          <p:cNvPr id="2" name="TextBox 1">
            <a:extLst>
              <a:ext uri="{FF2B5EF4-FFF2-40B4-BE49-F238E27FC236}">
                <a16:creationId xmlns:a16="http://schemas.microsoft.com/office/drawing/2014/main" id="{380C99A3-1F5D-F448-9421-6C02529145E6}"/>
              </a:ext>
            </a:extLst>
          </p:cNvPr>
          <p:cNvSpPr txBox="1"/>
          <p:nvPr/>
        </p:nvSpPr>
        <p:spPr>
          <a:xfrm>
            <a:off x="10558422" y="6260961"/>
            <a:ext cx="1094082" cy="276999"/>
          </a:xfrm>
          <a:prstGeom prst="rect">
            <a:avLst/>
          </a:prstGeom>
          <a:noFill/>
        </p:spPr>
        <p:txBody>
          <a:bodyPr wrap="none" rtlCol="0">
            <a:spAutoFit/>
          </a:bodyPr>
          <a:lstStyle/>
          <a:p>
            <a:r>
              <a:rPr lang="en-US" sz="1200"/>
              <a:t>(Turner, 2015)</a:t>
            </a:r>
          </a:p>
        </p:txBody>
      </p:sp>
    </p:spTree>
    <p:extLst>
      <p:ext uri="{BB962C8B-B14F-4D97-AF65-F5344CB8AC3E}">
        <p14:creationId xmlns:p14="http://schemas.microsoft.com/office/powerpoint/2010/main" val="2349981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D0FC-8311-3447-A294-40205A66628A}"/>
              </a:ext>
            </a:extLst>
          </p:cNvPr>
          <p:cNvSpPr>
            <a:spLocks noGrp="1"/>
          </p:cNvSpPr>
          <p:nvPr>
            <p:ph type="title"/>
          </p:nvPr>
        </p:nvSpPr>
        <p:spPr/>
        <p:txBody>
          <a:bodyPr/>
          <a:lstStyle/>
          <a:p>
            <a:r>
              <a:rPr lang="en-US"/>
              <a:t>Family</a:t>
            </a:r>
          </a:p>
        </p:txBody>
      </p:sp>
      <p:sp>
        <p:nvSpPr>
          <p:cNvPr id="3" name="Content Placeholder 2">
            <a:extLst>
              <a:ext uri="{FF2B5EF4-FFF2-40B4-BE49-F238E27FC236}">
                <a16:creationId xmlns:a16="http://schemas.microsoft.com/office/drawing/2014/main" id="{1341E3EC-5B61-3F4A-AEC7-85F014CD5418}"/>
              </a:ext>
            </a:extLst>
          </p:cNvPr>
          <p:cNvSpPr>
            <a:spLocks noGrp="1"/>
          </p:cNvSpPr>
          <p:nvPr>
            <p:ph sz="half" idx="1"/>
          </p:nvPr>
        </p:nvSpPr>
        <p:spPr/>
        <p:txBody>
          <a:bodyPr/>
          <a:lstStyle/>
          <a:p>
            <a:r>
              <a:rPr lang="en-US"/>
              <a:t>Case Control Study over 150 obese children and 150 healthy children (BMI)</a:t>
            </a:r>
          </a:p>
          <a:p>
            <a:endParaRPr lang="en-US"/>
          </a:p>
          <a:p>
            <a:r>
              <a:rPr lang="en-US"/>
              <a:t>Methods: collected data on paternal and maternal characteristics, family environment, family’s eating behaviors, children’s lifestyle factors</a:t>
            </a:r>
          </a:p>
          <a:p>
            <a:endParaRPr lang="en-US"/>
          </a:p>
          <a:p>
            <a:r>
              <a:rPr lang="en-US"/>
              <a:t>Results: </a:t>
            </a:r>
          </a:p>
          <a:p>
            <a:pPr lvl="1"/>
            <a:r>
              <a:rPr lang="en-US"/>
              <a:t>Increased risk if more than one child in the family, one or more parents were obese, viewed food as reward, fast-food consumption, supplement use, video games, sleeping more than 9 hours a night</a:t>
            </a:r>
          </a:p>
          <a:p>
            <a:pPr lvl="1"/>
            <a:r>
              <a:rPr lang="en-US"/>
              <a:t>Decreased risk if eating breakfast, F/V consumption daily, sleeping 7-9 hours a night, moderate physical activity</a:t>
            </a:r>
          </a:p>
          <a:p>
            <a:pPr lvl="1"/>
            <a:endParaRPr lang="en-US"/>
          </a:p>
          <a:p>
            <a:r>
              <a:rPr lang="en-US"/>
              <a:t>Conclusion: preventing obesity is a family approach that can be passed down from generations</a:t>
            </a:r>
          </a:p>
        </p:txBody>
      </p:sp>
      <p:sp>
        <p:nvSpPr>
          <p:cNvPr id="4" name="Footer Placeholder 3">
            <a:extLst>
              <a:ext uri="{FF2B5EF4-FFF2-40B4-BE49-F238E27FC236}">
                <a16:creationId xmlns:a16="http://schemas.microsoft.com/office/drawing/2014/main" id="{75EA198A-FE6B-DC42-B0D4-47339EC6895C}"/>
              </a:ext>
            </a:extLst>
          </p:cNvPr>
          <p:cNvSpPr>
            <a:spLocks noGrp="1"/>
          </p:cNvSpPr>
          <p:nvPr>
            <p:ph type="ftr" sz="quarter" idx="11"/>
          </p:nvPr>
        </p:nvSpPr>
        <p:spPr/>
        <p:txBody>
          <a:bodyPr/>
          <a:lstStyle/>
          <a:p>
            <a:r>
              <a:rPr lang="en-US"/>
              <a:t>Culture</a:t>
            </a:r>
          </a:p>
        </p:txBody>
      </p:sp>
      <p:sp>
        <p:nvSpPr>
          <p:cNvPr id="5" name="Slide Number Placeholder 4">
            <a:extLst>
              <a:ext uri="{FF2B5EF4-FFF2-40B4-BE49-F238E27FC236}">
                <a16:creationId xmlns:a16="http://schemas.microsoft.com/office/drawing/2014/main" id="{C63510E0-F3B6-EA49-9ABC-E7FA092335AF}"/>
              </a:ext>
            </a:extLst>
          </p:cNvPr>
          <p:cNvSpPr>
            <a:spLocks noGrp="1"/>
          </p:cNvSpPr>
          <p:nvPr>
            <p:ph type="sldNum" sz="quarter" idx="12"/>
          </p:nvPr>
        </p:nvSpPr>
        <p:spPr/>
        <p:txBody>
          <a:bodyPr/>
          <a:lstStyle/>
          <a:p>
            <a:fld id="{48F63A3B-78C7-47BE-AE5E-E10140E04643}" type="slidenum">
              <a:rPr lang="en-US" smtClean="0"/>
              <a:t>34</a:t>
            </a:fld>
            <a:endParaRPr lang="en-US"/>
          </a:p>
        </p:txBody>
      </p:sp>
      <p:sp>
        <p:nvSpPr>
          <p:cNvPr id="6" name="TextBox 5">
            <a:extLst>
              <a:ext uri="{FF2B5EF4-FFF2-40B4-BE49-F238E27FC236}">
                <a16:creationId xmlns:a16="http://schemas.microsoft.com/office/drawing/2014/main" id="{7BD8D52A-226D-904B-9E68-F55632E44362}"/>
              </a:ext>
            </a:extLst>
          </p:cNvPr>
          <p:cNvSpPr txBox="1"/>
          <p:nvPr/>
        </p:nvSpPr>
        <p:spPr>
          <a:xfrm>
            <a:off x="9625263" y="6333423"/>
            <a:ext cx="1708416" cy="276999"/>
          </a:xfrm>
          <a:prstGeom prst="rect">
            <a:avLst/>
          </a:prstGeom>
          <a:noFill/>
        </p:spPr>
        <p:txBody>
          <a:bodyPr wrap="none" rtlCol="0">
            <a:spAutoFit/>
          </a:bodyPr>
          <a:lstStyle/>
          <a:p>
            <a:r>
              <a:rPr lang="en-US" sz="1200"/>
              <a:t>(Ghanaian et. Al., 2021)</a:t>
            </a:r>
          </a:p>
        </p:txBody>
      </p:sp>
    </p:spTree>
    <p:extLst>
      <p:ext uri="{BB962C8B-B14F-4D97-AF65-F5344CB8AC3E}">
        <p14:creationId xmlns:p14="http://schemas.microsoft.com/office/powerpoint/2010/main" val="1495955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10113F-63B9-B3F8-7087-2C30A47EDDBB}"/>
              </a:ext>
            </a:extLst>
          </p:cNvPr>
          <p:cNvSpPr>
            <a:spLocks noGrp="1"/>
          </p:cNvSpPr>
          <p:nvPr>
            <p:ph type="title"/>
          </p:nvPr>
        </p:nvSpPr>
        <p:spPr>
          <a:xfrm>
            <a:off x="2503570" y="401708"/>
            <a:ext cx="5813260" cy="661835"/>
          </a:xfrm>
        </p:spPr>
        <p:txBody>
          <a:bodyPr>
            <a:normAutofit fontScale="90000"/>
          </a:bodyPr>
          <a:lstStyle/>
          <a:p>
            <a:r>
              <a:rPr lang="en-US"/>
              <a:t>Consumers decisions</a:t>
            </a:r>
          </a:p>
        </p:txBody>
      </p:sp>
      <p:pic>
        <p:nvPicPr>
          <p:cNvPr id="6" name="Picture 5">
            <a:extLst>
              <a:ext uri="{FF2B5EF4-FFF2-40B4-BE49-F238E27FC236}">
                <a16:creationId xmlns:a16="http://schemas.microsoft.com/office/drawing/2014/main" id="{7BBD29E3-7A92-5143-9D48-83B057F4E7D9}"/>
              </a:ext>
            </a:extLst>
          </p:cNvPr>
          <p:cNvPicPr>
            <a:picLocks noChangeAspect="1"/>
          </p:cNvPicPr>
          <p:nvPr/>
        </p:nvPicPr>
        <p:blipFill rotWithShape="1">
          <a:blip r:embed="rId3"/>
          <a:srcRect l="1361" t="28933" r="48496" b="26482"/>
          <a:stretch/>
        </p:blipFill>
        <p:spPr>
          <a:xfrm>
            <a:off x="5410200" y="1203325"/>
            <a:ext cx="6522720" cy="4451350"/>
          </a:xfrm>
          <a:prstGeom prst="rect">
            <a:avLst/>
          </a:prstGeom>
          <a:noFill/>
        </p:spPr>
      </p:pic>
      <p:sp>
        <p:nvSpPr>
          <p:cNvPr id="3" name="Content Placeholder 2">
            <a:extLst>
              <a:ext uri="{FF2B5EF4-FFF2-40B4-BE49-F238E27FC236}">
                <a16:creationId xmlns:a16="http://schemas.microsoft.com/office/drawing/2014/main" id="{537B023C-B36C-1343-8FDC-8233B68B48D5}"/>
              </a:ext>
            </a:extLst>
          </p:cNvPr>
          <p:cNvSpPr>
            <a:spLocks noGrp="1"/>
          </p:cNvSpPr>
          <p:nvPr>
            <p:ph type="body" sz="half" idx="2"/>
          </p:nvPr>
        </p:nvSpPr>
        <p:spPr>
          <a:xfrm>
            <a:off x="621792" y="1203325"/>
            <a:ext cx="4570412" cy="4800600"/>
          </a:xfrm>
        </p:spPr>
        <p:txBody>
          <a:bodyPr>
            <a:normAutofit fontScale="92500" lnSpcReduction="10000"/>
          </a:bodyPr>
          <a:lstStyle/>
          <a:p>
            <a:pPr marL="285750" indent="-285750">
              <a:buFont typeface="Arial" panose="020B0604020202020204" pitchFamily="34" charset="0"/>
              <a:buChar char="•"/>
            </a:pPr>
            <a:r>
              <a:rPr lang="en-US"/>
              <a:t>29% of Americans report eating at a sit-down restaurant &gt; 1 a week</a:t>
            </a:r>
          </a:p>
          <a:p>
            <a:pPr marL="742950" lvl="1" indent="-285750">
              <a:buFont typeface="Arial" panose="020B0604020202020204" pitchFamily="34" charset="0"/>
              <a:buChar char="•"/>
            </a:pPr>
            <a:r>
              <a:rPr lang="en-US" sz="1600"/>
              <a:t>33%</a:t>
            </a:r>
            <a:r>
              <a:rPr lang="en-US" sz="1600" i="1"/>
              <a:t> </a:t>
            </a:r>
            <a:r>
              <a:rPr lang="en-US" sz="1600"/>
              <a:t>White</a:t>
            </a:r>
          </a:p>
          <a:p>
            <a:pPr marL="742950" lvl="1" indent="-285750">
              <a:buFont typeface="Arial" panose="020B0604020202020204" pitchFamily="34" charset="0"/>
              <a:buChar char="•"/>
            </a:pPr>
            <a:r>
              <a:rPr lang="en-US" sz="1600"/>
              <a:t>16% Black </a:t>
            </a:r>
          </a:p>
          <a:p>
            <a:pPr marL="742950" lvl="1" indent="-285750">
              <a:buFont typeface="Arial" panose="020B0604020202020204" pitchFamily="34" charset="0"/>
              <a:buChar char="•"/>
            </a:pPr>
            <a:r>
              <a:rPr lang="en-US" sz="1600"/>
              <a:t>21% Hispanic</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Grocery Shopping</a:t>
            </a:r>
          </a:p>
          <a:p>
            <a:pPr marL="742950" lvl="1" indent="-285750">
              <a:buFont typeface="Arial" panose="020B0604020202020204" pitchFamily="34" charset="0"/>
              <a:buChar char="•"/>
            </a:pPr>
            <a:r>
              <a:rPr lang="en-US" sz="1600"/>
              <a:t>51% completely in store</a:t>
            </a:r>
          </a:p>
          <a:p>
            <a:pPr marL="742950" lvl="1" indent="-285750">
              <a:buFont typeface="Arial" panose="020B0604020202020204" pitchFamily="34" charset="0"/>
              <a:buChar char="•"/>
            </a:pPr>
            <a:r>
              <a:rPr lang="en-US" sz="1600"/>
              <a:t>19% even between in store and online</a:t>
            </a:r>
          </a:p>
          <a:p>
            <a:pPr marL="742950" lvl="1" indent="-285750">
              <a:buFont typeface="Arial" panose="020B0604020202020204" pitchFamily="34" charset="0"/>
              <a:buChar char="•"/>
            </a:pPr>
            <a:r>
              <a:rPr lang="en-US" sz="1600"/>
              <a:t>8% completely online</a:t>
            </a:r>
          </a:p>
          <a:p>
            <a:pPr marL="285750" indent="-285750">
              <a:buFontTx/>
              <a:buChar char="-"/>
            </a:pPr>
            <a:endParaRPr lang="en-US"/>
          </a:p>
          <a:p>
            <a:pPr marL="285750" indent="-285750">
              <a:buFont typeface="Arial" panose="020B0604020202020204" pitchFamily="34" charset="0"/>
              <a:buChar char="•"/>
            </a:pPr>
            <a:r>
              <a:rPr lang="en-US"/>
              <a:t>When consumers do look at the nutrition facts label, they look at</a:t>
            </a:r>
          </a:p>
          <a:p>
            <a:pPr marL="742950" lvl="1" indent="-285750">
              <a:buFont typeface="Arial" panose="020B0604020202020204" pitchFamily="34" charset="0"/>
              <a:buChar char="•"/>
            </a:pPr>
            <a:r>
              <a:rPr lang="en-US"/>
              <a:t>Calories </a:t>
            </a:r>
          </a:p>
          <a:p>
            <a:pPr marL="742950" lvl="1" indent="-285750">
              <a:buFont typeface="Arial" panose="020B0604020202020204" pitchFamily="34" charset="0"/>
              <a:buChar char="•"/>
            </a:pPr>
            <a:r>
              <a:rPr lang="en-US"/>
              <a:t>Total sugars </a:t>
            </a:r>
          </a:p>
          <a:p>
            <a:pPr marL="742950" lvl="1" indent="-285750">
              <a:buFont typeface="Arial" panose="020B0604020202020204" pitchFamily="34" charset="0"/>
              <a:buChar char="•"/>
            </a:pPr>
            <a:r>
              <a:rPr lang="en-US"/>
              <a:t>Sodium </a:t>
            </a:r>
          </a:p>
          <a:p>
            <a:pPr marL="285750" indent="-285750">
              <a:buFontTx/>
              <a:buChar char="-"/>
            </a:pPr>
            <a:endParaRPr lang="en-US"/>
          </a:p>
          <a:p>
            <a:pPr marL="285750" indent="-285750">
              <a:buFont typeface="Arial" panose="020B0604020202020204" pitchFamily="34" charset="0"/>
              <a:buChar char="•"/>
            </a:pPr>
            <a:r>
              <a:rPr lang="en-US"/>
              <a:t>Only 12% of respondents report looking at serving size</a:t>
            </a:r>
          </a:p>
          <a:p>
            <a:endParaRPr lang="en-US" sz="1800"/>
          </a:p>
          <a:p>
            <a:pPr marL="285750" indent="-285750">
              <a:buFont typeface="Arial" panose="020B0604020202020204" pitchFamily="34" charset="0"/>
              <a:buChar char="•"/>
            </a:pPr>
            <a:endParaRPr lang="en-US"/>
          </a:p>
          <a:p>
            <a:endParaRPr lang="en-US"/>
          </a:p>
          <a:p>
            <a:endParaRPr lang="en-US"/>
          </a:p>
        </p:txBody>
      </p:sp>
      <p:sp>
        <p:nvSpPr>
          <p:cNvPr id="4" name="Footer Placeholder 3">
            <a:extLst>
              <a:ext uri="{FF2B5EF4-FFF2-40B4-BE49-F238E27FC236}">
                <a16:creationId xmlns:a16="http://schemas.microsoft.com/office/drawing/2014/main" id="{86F49183-3158-DA40-A14C-DA4DCA80F485}"/>
              </a:ext>
            </a:extLst>
          </p:cNvPr>
          <p:cNvSpPr>
            <a:spLocks noGrp="1"/>
          </p:cNvSpPr>
          <p:nvPr>
            <p:ph type="ftr" sz="quarter" idx="11"/>
          </p:nvPr>
        </p:nvSpPr>
        <p:spPr>
          <a:xfrm>
            <a:off x="621792" y="457200"/>
            <a:ext cx="3200400" cy="274320"/>
          </a:xfrm>
        </p:spPr>
        <p:txBody>
          <a:bodyPr anchor="ctr">
            <a:normAutofit/>
          </a:bodyPr>
          <a:lstStyle/>
          <a:p>
            <a:pPr>
              <a:spcAft>
                <a:spcPts val="600"/>
              </a:spcAft>
            </a:pPr>
            <a:r>
              <a:rPr lang="en-US"/>
              <a:t>Culture</a:t>
            </a:r>
          </a:p>
        </p:txBody>
      </p:sp>
      <p:sp>
        <p:nvSpPr>
          <p:cNvPr id="5" name="Slide Number Placeholder 4">
            <a:extLst>
              <a:ext uri="{FF2B5EF4-FFF2-40B4-BE49-F238E27FC236}">
                <a16:creationId xmlns:a16="http://schemas.microsoft.com/office/drawing/2014/main" id="{28A96406-56BA-AB4B-8440-6AE33E17E6D8}"/>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35</a:t>
            </a:fld>
            <a:endParaRPr lang="en-US"/>
          </a:p>
        </p:txBody>
      </p:sp>
    </p:spTree>
    <p:extLst>
      <p:ext uri="{BB962C8B-B14F-4D97-AF65-F5344CB8AC3E}">
        <p14:creationId xmlns:p14="http://schemas.microsoft.com/office/powerpoint/2010/main" val="1791592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0165-45F0-E54A-817D-5786A5A10662}"/>
              </a:ext>
            </a:extLst>
          </p:cNvPr>
          <p:cNvSpPr>
            <a:spLocks noGrp="1"/>
          </p:cNvSpPr>
          <p:nvPr>
            <p:ph type="title"/>
          </p:nvPr>
        </p:nvSpPr>
        <p:spPr/>
        <p:txBody>
          <a:bodyPr/>
          <a:lstStyle/>
          <a:p>
            <a:r>
              <a:rPr lang="en-US"/>
              <a:t>Access and the results</a:t>
            </a:r>
          </a:p>
        </p:txBody>
      </p:sp>
      <p:sp>
        <p:nvSpPr>
          <p:cNvPr id="3" name="Content Placeholder 2">
            <a:extLst>
              <a:ext uri="{FF2B5EF4-FFF2-40B4-BE49-F238E27FC236}">
                <a16:creationId xmlns:a16="http://schemas.microsoft.com/office/drawing/2014/main" id="{8B1E5B81-57DD-F643-9D66-124AC30A97E2}"/>
              </a:ext>
            </a:extLst>
          </p:cNvPr>
          <p:cNvSpPr>
            <a:spLocks noGrp="1"/>
          </p:cNvSpPr>
          <p:nvPr>
            <p:ph sz="half" idx="1"/>
          </p:nvPr>
        </p:nvSpPr>
        <p:spPr/>
        <p:txBody>
          <a:bodyPr/>
          <a:lstStyle/>
          <a:p>
            <a:r>
              <a:rPr lang="en-US"/>
              <a:t>BMI        grocery stores</a:t>
            </a:r>
          </a:p>
          <a:p>
            <a:endParaRPr lang="en-US"/>
          </a:p>
          <a:p>
            <a:r>
              <a:rPr lang="en-US"/>
              <a:t>BMI        full-service restaurants</a:t>
            </a:r>
          </a:p>
          <a:p>
            <a:endParaRPr lang="en-US"/>
          </a:p>
          <a:p>
            <a:r>
              <a:rPr lang="en-US"/>
              <a:t>BMI       each fast-food restaurant in a 1 km commute       </a:t>
            </a:r>
            <a:r>
              <a:rPr lang="en-US" sz="1200">
                <a:solidFill>
                  <a:schemeClr val="tx1"/>
                </a:solidFill>
              </a:rPr>
              <a:t>(</a:t>
            </a:r>
            <a:r>
              <a:rPr lang="en-US" sz="1200" err="1">
                <a:solidFill>
                  <a:schemeClr val="tx1"/>
                </a:solidFill>
              </a:rPr>
              <a:t>Dornelles</a:t>
            </a:r>
            <a:r>
              <a:rPr lang="en-US" sz="1200">
                <a:solidFill>
                  <a:schemeClr val="tx1"/>
                </a:solidFill>
              </a:rPr>
              <a:t>, 2019)</a:t>
            </a:r>
          </a:p>
          <a:p>
            <a:endParaRPr lang="en-US"/>
          </a:p>
          <a:p>
            <a:r>
              <a:rPr lang="en-US"/>
              <a:t>F/V consumption       distance from grocery store        </a:t>
            </a:r>
            <a:r>
              <a:rPr lang="en-US" sz="1200">
                <a:solidFill>
                  <a:schemeClr val="tx1"/>
                </a:solidFill>
              </a:rPr>
              <a:t>(</a:t>
            </a:r>
            <a:r>
              <a:rPr lang="en-US" sz="1200" err="1">
                <a:solidFill>
                  <a:schemeClr val="tx1"/>
                </a:solidFill>
              </a:rPr>
              <a:t>Michimi</a:t>
            </a:r>
            <a:r>
              <a:rPr lang="en-US" sz="1200">
                <a:solidFill>
                  <a:schemeClr val="tx1"/>
                </a:solidFill>
              </a:rPr>
              <a:t> &amp; Wimberly, 2010)</a:t>
            </a:r>
          </a:p>
          <a:p>
            <a:endParaRPr lang="en-US"/>
          </a:p>
          <a:p>
            <a:endParaRPr lang="en-US"/>
          </a:p>
        </p:txBody>
      </p:sp>
      <p:sp>
        <p:nvSpPr>
          <p:cNvPr id="4" name="Footer Placeholder 3">
            <a:extLst>
              <a:ext uri="{FF2B5EF4-FFF2-40B4-BE49-F238E27FC236}">
                <a16:creationId xmlns:a16="http://schemas.microsoft.com/office/drawing/2014/main" id="{43AEC843-4844-6745-BA86-5B85FDE5E015}"/>
              </a:ext>
            </a:extLst>
          </p:cNvPr>
          <p:cNvSpPr>
            <a:spLocks noGrp="1"/>
          </p:cNvSpPr>
          <p:nvPr>
            <p:ph type="ftr" sz="quarter" idx="11"/>
          </p:nvPr>
        </p:nvSpPr>
        <p:spPr/>
        <p:txBody>
          <a:bodyPr/>
          <a:lstStyle/>
          <a:p>
            <a:r>
              <a:rPr lang="en-US"/>
              <a:t>Culture</a:t>
            </a:r>
          </a:p>
        </p:txBody>
      </p:sp>
      <p:sp>
        <p:nvSpPr>
          <p:cNvPr id="5" name="Slide Number Placeholder 4">
            <a:extLst>
              <a:ext uri="{FF2B5EF4-FFF2-40B4-BE49-F238E27FC236}">
                <a16:creationId xmlns:a16="http://schemas.microsoft.com/office/drawing/2014/main" id="{A699F82B-0F85-1946-9972-CCEEA3105E1E}"/>
              </a:ext>
            </a:extLst>
          </p:cNvPr>
          <p:cNvSpPr>
            <a:spLocks noGrp="1"/>
          </p:cNvSpPr>
          <p:nvPr>
            <p:ph type="sldNum" sz="quarter" idx="12"/>
          </p:nvPr>
        </p:nvSpPr>
        <p:spPr/>
        <p:txBody>
          <a:bodyPr/>
          <a:lstStyle/>
          <a:p>
            <a:fld id="{48F63A3B-78C7-47BE-AE5E-E10140E04643}" type="slidenum">
              <a:rPr lang="en-US" smtClean="0"/>
              <a:t>36</a:t>
            </a:fld>
            <a:endParaRPr lang="en-US"/>
          </a:p>
        </p:txBody>
      </p:sp>
      <p:pic>
        <p:nvPicPr>
          <p:cNvPr id="9" name="Graphic 8" descr="Arrow Right with solid fill">
            <a:extLst>
              <a:ext uri="{FF2B5EF4-FFF2-40B4-BE49-F238E27FC236}">
                <a16:creationId xmlns:a16="http://schemas.microsoft.com/office/drawing/2014/main" id="{1D7175F7-CAF5-FA4A-BFC9-1E4B738D95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431508" y="2103120"/>
            <a:ext cx="371474" cy="371474"/>
          </a:xfrm>
          <a:prstGeom prst="rect">
            <a:avLst/>
          </a:prstGeom>
        </p:spPr>
      </p:pic>
      <p:pic>
        <p:nvPicPr>
          <p:cNvPr id="10" name="Graphic 9" descr="Arrow Right with solid fill">
            <a:extLst>
              <a:ext uri="{FF2B5EF4-FFF2-40B4-BE49-F238E27FC236}">
                <a16:creationId xmlns:a16="http://schemas.microsoft.com/office/drawing/2014/main" id="{080AFBA9-00C7-8740-BAFF-89520A1700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164055" y="2103120"/>
            <a:ext cx="371474" cy="371474"/>
          </a:xfrm>
          <a:prstGeom prst="rect">
            <a:avLst/>
          </a:prstGeom>
        </p:spPr>
      </p:pic>
      <p:pic>
        <p:nvPicPr>
          <p:cNvPr id="11" name="Graphic 10" descr="Arrow Right with solid fill">
            <a:extLst>
              <a:ext uri="{FF2B5EF4-FFF2-40B4-BE49-F238E27FC236}">
                <a16:creationId xmlns:a16="http://schemas.microsoft.com/office/drawing/2014/main" id="{0D2DA663-8EE4-1A42-812C-A607C1F836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436521" y="2762000"/>
            <a:ext cx="371474" cy="371474"/>
          </a:xfrm>
          <a:prstGeom prst="rect">
            <a:avLst/>
          </a:prstGeom>
        </p:spPr>
      </p:pic>
      <p:pic>
        <p:nvPicPr>
          <p:cNvPr id="12" name="Graphic 11" descr="Arrow Right with solid fill">
            <a:extLst>
              <a:ext uri="{FF2B5EF4-FFF2-40B4-BE49-F238E27FC236}">
                <a16:creationId xmlns:a16="http://schemas.microsoft.com/office/drawing/2014/main" id="{642C662A-1277-1547-A96D-2E65E5ECA4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982203" y="2762000"/>
            <a:ext cx="371474" cy="371474"/>
          </a:xfrm>
          <a:prstGeom prst="rect">
            <a:avLst/>
          </a:prstGeom>
        </p:spPr>
      </p:pic>
      <p:pic>
        <p:nvPicPr>
          <p:cNvPr id="13" name="Graphic 12" descr="Arrow Right with solid fill">
            <a:extLst>
              <a:ext uri="{FF2B5EF4-FFF2-40B4-BE49-F238E27FC236}">
                <a16:creationId xmlns:a16="http://schemas.microsoft.com/office/drawing/2014/main" id="{0853CACF-9E6A-E74E-8C3F-111768413D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1431508" y="3420880"/>
            <a:ext cx="371474" cy="371474"/>
          </a:xfrm>
          <a:prstGeom prst="rect">
            <a:avLst/>
          </a:prstGeom>
        </p:spPr>
      </p:pic>
      <p:pic>
        <p:nvPicPr>
          <p:cNvPr id="14" name="Graphic 13" descr="Arrow Right with solid fill">
            <a:extLst>
              <a:ext uri="{FF2B5EF4-FFF2-40B4-BE49-F238E27FC236}">
                <a16:creationId xmlns:a16="http://schemas.microsoft.com/office/drawing/2014/main" id="{B17B54D6-F422-4E4D-B137-174E73204B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6094476" y="3420880"/>
            <a:ext cx="371474" cy="371474"/>
          </a:xfrm>
          <a:prstGeom prst="rect">
            <a:avLst/>
          </a:prstGeom>
        </p:spPr>
      </p:pic>
      <p:pic>
        <p:nvPicPr>
          <p:cNvPr id="15" name="Graphic 14" descr="Arrow Right with solid fill">
            <a:extLst>
              <a:ext uri="{FF2B5EF4-FFF2-40B4-BE49-F238E27FC236}">
                <a16:creationId xmlns:a16="http://schemas.microsoft.com/office/drawing/2014/main" id="{F4EDE396-8672-7E4A-8627-CFADAA818C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670761" y="4038550"/>
            <a:ext cx="371474" cy="371474"/>
          </a:xfrm>
          <a:prstGeom prst="rect">
            <a:avLst/>
          </a:prstGeom>
        </p:spPr>
      </p:pic>
      <p:pic>
        <p:nvPicPr>
          <p:cNvPr id="16" name="Graphic 15" descr="Arrow Right with solid fill">
            <a:extLst>
              <a:ext uri="{FF2B5EF4-FFF2-40B4-BE49-F238E27FC236}">
                <a16:creationId xmlns:a16="http://schemas.microsoft.com/office/drawing/2014/main" id="{70BEC729-61F2-074B-A10C-4F770D8C52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5723002" y="4038550"/>
            <a:ext cx="371474" cy="371474"/>
          </a:xfrm>
          <a:prstGeom prst="rect">
            <a:avLst/>
          </a:prstGeom>
        </p:spPr>
      </p:pic>
    </p:spTree>
    <p:extLst>
      <p:ext uri="{BB962C8B-B14F-4D97-AF65-F5344CB8AC3E}">
        <p14:creationId xmlns:p14="http://schemas.microsoft.com/office/powerpoint/2010/main" val="2443581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1FE1-A3C7-C4F2-540A-A1F12158B033}"/>
              </a:ext>
            </a:extLst>
          </p:cNvPr>
          <p:cNvSpPr>
            <a:spLocks noGrp="1"/>
          </p:cNvSpPr>
          <p:nvPr>
            <p:ph type="ctrTitle"/>
          </p:nvPr>
        </p:nvSpPr>
        <p:spPr/>
        <p:txBody>
          <a:bodyPr/>
          <a:lstStyle/>
          <a:p>
            <a:r>
              <a:rPr lang="en-US"/>
              <a:t>ethics</a:t>
            </a:r>
          </a:p>
        </p:txBody>
      </p:sp>
      <p:sp>
        <p:nvSpPr>
          <p:cNvPr id="3" name="Subtitle 2">
            <a:extLst>
              <a:ext uri="{FF2B5EF4-FFF2-40B4-BE49-F238E27FC236}">
                <a16:creationId xmlns:a16="http://schemas.microsoft.com/office/drawing/2014/main" id="{71ED65B0-52FB-1341-FE21-967F71F8488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24888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E5D63-3219-4442-AE1D-959863F8AAB1}"/>
              </a:ext>
            </a:extLst>
          </p:cNvPr>
          <p:cNvSpPr>
            <a:spLocks noGrp="1"/>
          </p:cNvSpPr>
          <p:nvPr>
            <p:ph type="title"/>
          </p:nvPr>
        </p:nvSpPr>
        <p:spPr/>
        <p:txBody>
          <a:bodyPr/>
          <a:lstStyle/>
          <a:p>
            <a:r>
              <a:rPr lang="en-US"/>
              <a:t>Food industry perspective</a:t>
            </a:r>
          </a:p>
        </p:txBody>
      </p:sp>
      <p:sp>
        <p:nvSpPr>
          <p:cNvPr id="3" name="Content Placeholder 2">
            <a:extLst>
              <a:ext uri="{FF2B5EF4-FFF2-40B4-BE49-F238E27FC236}">
                <a16:creationId xmlns:a16="http://schemas.microsoft.com/office/drawing/2014/main" id="{4490A1F6-610B-4243-8370-FB0DA7632CD7}"/>
              </a:ext>
            </a:extLst>
          </p:cNvPr>
          <p:cNvSpPr>
            <a:spLocks noGrp="1"/>
          </p:cNvSpPr>
          <p:nvPr>
            <p:ph sz="half" idx="1"/>
          </p:nvPr>
        </p:nvSpPr>
        <p:spPr/>
        <p:txBody>
          <a:bodyPr/>
          <a:lstStyle/>
          <a:p>
            <a:r>
              <a:rPr lang="en-US"/>
              <a:t>Goal of making profit</a:t>
            </a:r>
          </a:p>
          <a:p>
            <a:endParaRPr lang="en-US"/>
          </a:p>
          <a:p>
            <a:r>
              <a:rPr lang="en-US"/>
              <a:t>Hyperpalatable food drives sales up</a:t>
            </a:r>
          </a:p>
          <a:p>
            <a:pPr lvl="1"/>
            <a:r>
              <a:rPr lang="en-US"/>
              <a:t>Consumers love the products</a:t>
            </a:r>
          </a:p>
          <a:p>
            <a:pPr lvl="1"/>
            <a:r>
              <a:rPr lang="en-US"/>
              <a:t>Continue to introduce new items</a:t>
            </a:r>
          </a:p>
          <a:p>
            <a:pPr lvl="1"/>
            <a:endParaRPr lang="en-US"/>
          </a:p>
          <a:p>
            <a:r>
              <a:rPr lang="en-US"/>
              <a:t>Continuously purchasing unhealthy food is the consumers choice and responsibility</a:t>
            </a:r>
          </a:p>
          <a:p>
            <a:endParaRPr lang="en-US"/>
          </a:p>
          <a:p>
            <a:r>
              <a:rPr lang="en-US"/>
              <a:t>Invest in lobbyists to protect their business when public health policies threaten their sales</a:t>
            </a:r>
          </a:p>
          <a:p>
            <a:endParaRPr lang="en-US"/>
          </a:p>
          <a:p>
            <a:r>
              <a:rPr lang="en-US"/>
              <a:t>Promote public health in other ways</a:t>
            </a:r>
          </a:p>
          <a:p>
            <a:pPr lvl="1"/>
            <a:r>
              <a:rPr lang="en-US"/>
              <a:t>Sponsoring sporting events</a:t>
            </a:r>
          </a:p>
          <a:p>
            <a:pPr lvl="1"/>
            <a:r>
              <a:rPr lang="en-US"/>
              <a:t>Developing less unhealthy products</a:t>
            </a:r>
          </a:p>
        </p:txBody>
      </p:sp>
      <p:sp>
        <p:nvSpPr>
          <p:cNvPr id="4" name="Footer Placeholder 3">
            <a:extLst>
              <a:ext uri="{FF2B5EF4-FFF2-40B4-BE49-F238E27FC236}">
                <a16:creationId xmlns:a16="http://schemas.microsoft.com/office/drawing/2014/main" id="{2589BF0D-4DE0-A54B-82A4-FA7E948F3506}"/>
              </a:ext>
            </a:extLst>
          </p:cNvPr>
          <p:cNvSpPr>
            <a:spLocks noGrp="1"/>
          </p:cNvSpPr>
          <p:nvPr>
            <p:ph type="ftr" sz="quarter" idx="11"/>
          </p:nvPr>
        </p:nvSpPr>
        <p:spPr/>
        <p:txBody>
          <a:bodyPr/>
          <a:lstStyle/>
          <a:p>
            <a:r>
              <a:rPr lang="en-US"/>
              <a:t>Ethics</a:t>
            </a:r>
          </a:p>
        </p:txBody>
      </p:sp>
      <p:sp>
        <p:nvSpPr>
          <p:cNvPr id="5" name="Slide Number Placeholder 4">
            <a:extLst>
              <a:ext uri="{FF2B5EF4-FFF2-40B4-BE49-F238E27FC236}">
                <a16:creationId xmlns:a16="http://schemas.microsoft.com/office/drawing/2014/main" id="{33CCFEE9-38C6-5047-8683-97649D642747}"/>
              </a:ext>
            </a:extLst>
          </p:cNvPr>
          <p:cNvSpPr>
            <a:spLocks noGrp="1"/>
          </p:cNvSpPr>
          <p:nvPr>
            <p:ph type="sldNum" sz="quarter" idx="12"/>
          </p:nvPr>
        </p:nvSpPr>
        <p:spPr/>
        <p:txBody>
          <a:bodyPr/>
          <a:lstStyle/>
          <a:p>
            <a:fld id="{48F63A3B-78C7-47BE-AE5E-E10140E04643}" type="slidenum">
              <a:rPr lang="en-US" smtClean="0"/>
              <a:t>38</a:t>
            </a:fld>
            <a:endParaRPr lang="en-US"/>
          </a:p>
        </p:txBody>
      </p:sp>
      <p:sp>
        <p:nvSpPr>
          <p:cNvPr id="6" name="TextBox 5">
            <a:extLst>
              <a:ext uri="{FF2B5EF4-FFF2-40B4-BE49-F238E27FC236}">
                <a16:creationId xmlns:a16="http://schemas.microsoft.com/office/drawing/2014/main" id="{D9A263F9-2A2E-DC46-9A38-7EEF74162A06}"/>
              </a:ext>
            </a:extLst>
          </p:cNvPr>
          <p:cNvSpPr txBox="1"/>
          <p:nvPr/>
        </p:nvSpPr>
        <p:spPr>
          <a:xfrm>
            <a:off x="10326455" y="6262300"/>
            <a:ext cx="1606465" cy="276999"/>
          </a:xfrm>
          <a:prstGeom prst="rect">
            <a:avLst/>
          </a:prstGeom>
          <a:noFill/>
        </p:spPr>
        <p:txBody>
          <a:bodyPr wrap="none" rtlCol="0">
            <a:spAutoFit/>
          </a:bodyPr>
          <a:lstStyle/>
          <a:p>
            <a:r>
              <a:rPr lang="en-US" sz="1200"/>
              <a:t>(</a:t>
            </a:r>
            <a:r>
              <a:rPr lang="en-US" sz="1200" err="1"/>
              <a:t>Tempels</a:t>
            </a:r>
            <a:r>
              <a:rPr lang="en-US" sz="1200"/>
              <a:t> et. Al., 2017)</a:t>
            </a:r>
          </a:p>
        </p:txBody>
      </p:sp>
      <p:pic>
        <p:nvPicPr>
          <p:cNvPr id="2052" name="Picture 4" descr="Frito-Lay North America in as Regional Supporter of the FIFA World Cup  Qatar 2022™">
            <a:extLst>
              <a:ext uri="{FF2B5EF4-FFF2-40B4-BE49-F238E27FC236}">
                <a16:creationId xmlns:a16="http://schemas.microsoft.com/office/drawing/2014/main" id="{505DB965-4BC8-914D-BD04-D6B960A8E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706" y="5057648"/>
            <a:ext cx="3060983" cy="159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10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FD63-F500-464D-8375-6D60C06985C3}"/>
              </a:ext>
            </a:extLst>
          </p:cNvPr>
          <p:cNvSpPr>
            <a:spLocks noGrp="1"/>
          </p:cNvSpPr>
          <p:nvPr>
            <p:ph type="title"/>
          </p:nvPr>
        </p:nvSpPr>
        <p:spPr/>
        <p:txBody>
          <a:bodyPr/>
          <a:lstStyle/>
          <a:p>
            <a:r>
              <a:rPr lang="en-US"/>
              <a:t>Public Health Perspective</a:t>
            </a:r>
          </a:p>
        </p:txBody>
      </p:sp>
      <p:sp>
        <p:nvSpPr>
          <p:cNvPr id="3" name="Content Placeholder 2">
            <a:extLst>
              <a:ext uri="{FF2B5EF4-FFF2-40B4-BE49-F238E27FC236}">
                <a16:creationId xmlns:a16="http://schemas.microsoft.com/office/drawing/2014/main" id="{4889AF11-A00D-414F-9A81-6640E5F92490}"/>
              </a:ext>
            </a:extLst>
          </p:cNvPr>
          <p:cNvSpPr>
            <a:spLocks noGrp="1"/>
          </p:cNvSpPr>
          <p:nvPr>
            <p:ph sz="half" idx="1"/>
          </p:nvPr>
        </p:nvSpPr>
        <p:spPr/>
        <p:txBody>
          <a:bodyPr/>
          <a:lstStyle/>
          <a:p>
            <a:r>
              <a:rPr lang="en-US"/>
              <a:t>Public health at expense of food industry’s profits</a:t>
            </a:r>
          </a:p>
          <a:p>
            <a:endParaRPr lang="en-US"/>
          </a:p>
          <a:p>
            <a:r>
              <a:rPr lang="en-US"/>
              <a:t>Hyperpalatable foods have similar, addictive effects as drugs</a:t>
            </a:r>
          </a:p>
          <a:p>
            <a:endParaRPr lang="en-US"/>
          </a:p>
          <a:p>
            <a:r>
              <a:rPr lang="en-US"/>
              <a:t>Marketing to children who are unable to differentiate true and false advertisement </a:t>
            </a:r>
          </a:p>
          <a:p>
            <a:pPr lvl="1"/>
            <a:r>
              <a:rPr lang="en-US"/>
              <a:t>Characters </a:t>
            </a:r>
          </a:p>
          <a:p>
            <a:pPr lvl="1"/>
            <a:r>
              <a:rPr lang="en-US"/>
              <a:t>Prizes </a:t>
            </a:r>
          </a:p>
          <a:p>
            <a:pPr lvl="1"/>
            <a:endParaRPr lang="en-US"/>
          </a:p>
          <a:p>
            <a:r>
              <a:rPr lang="en-US"/>
              <a:t>Unethical motives of sponsoring public health initiatives </a:t>
            </a:r>
          </a:p>
          <a:p>
            <a:pPr marL="738378" lvl="1" indent="-400050">
              <a:buFont typeface="+mj-lt"/>
              <a:buAutoNum type="romanUcPeriod"/>
            </a:pPr>
            <a:r>
              <a:rPr lang="en-US"/>
              <a:t>Drawling attention away from unhealthful products</a:t>
            </a:r>
          </a:p>
          <a:p>
            <a:pPr marL="738378" lvl="1" indent="-400050">
              <a:buFont typeface="+mj-lt"/>
              <a:buAutoNum type="romanUcPeriod"/>
            </a:pPr>
            <a:r>
              <a:rPr lang="en-US"/>
              <a:t>Combats government regulation</a:t>
            </a:r>
          </a:p>
          <a:p>
            <a:pPr marL="738378" lvl="1" indent="-400050">
              <a:buFont typeface="+mj-lt"/>
              <a:buAutoNum type="romanUcPeriod"/>
            </a:pPr>
            <a:r>
              <a:rPr lang="en-US"/>
              <a:t>Creates a healthy brand reputation, even with unhealthy products</a:t>
            </a:r>
          </a:p>
          <a:p>
            <a:pPr marL="738378" lvl="1" indent="-400050">
              <a:buFont typeface="+mj-lt"/>
              <a:buAutoNum type="romanUcPeriod"/>
            </a:pPr>
            <a:r>
              <a:rPr lang="en-US"/>
              <a:t>Shifts responsibility to the consumer</a:t>
            </a:r>
          </a:p>
        </p:txBody>
      </p:sp>
      <p:sp>
        <p:nvSpPr>
          <p:cNvPr id="4" name="Footer Placeholder 3">
            <a:extLst>
              <a:ext uri="{FF2B5EF4-FFF2-40B4-BE49-F238E27FC236}">
                <a16:creationId xmlns:a16="http://schemas.microsoft.com/office/drawing/2014/main" id="{6ACCCC9D-DB57-5642-B344-B3A9E593F859}"/>
              </a:ext>
            </a:extLst>
          </p:cNvPr>
          <p:cNvSpPr>
            <a:spLocks noGrp="1"/>
          </p:cNvSpPr>
          <p:nvPr>
            <p:ph type="ftr" sz="quarter" idx="11"/>
          </p:nvPr>
        </p:nvSpPr>
        <p:spPr/>
        <p:txBody>
          <a:bodyPr/>
          <a:lstStyle/>
          <a:p>
            <a:r>
              <a:rPr lang="en-US"/>
              <a:t>Ethics</a:t>
            </a:r>
          </a:p>
        </p:txBody>
      </p:sp>
      <p:sp>
        <p:nvSpPr>
          <p:cNvPr id="5" name="Slide Number Placeholder 4">
            <a:extLst>
              <a:ext uri="{FF2B5EF4-FFF2-40B4-BE49-F238E27FC236}">
                <a16:creationId xmlns:a16="http://schemas.microsoft.com/office/drawing/2014/main" id="{CA147351-4BFD-8E4E-8E53-7F6DBD0D0A31}"/>
              </a:ext>
            </a:extLst>
          </p:cNvPr>
          <p:cNvSpPr>
            <a:spLocks noGrp="1"/>
          </p:cNvSpPr>
          <p:nvPr>
            <p:ph type="sldNum" sz="quarter" idx="12"/>
          </p:nvPr>
        </p:nvSpPr>
        <p:spPr/>
        <p:txBody>
          <a:bodyPr/>
          <a:lstStyle/>
          <a:p>
            <a:fld id="{48F63A3B-78C7-47BE-AE5E-E10140E04643}" type="slidenum">
              <a:rPr lang="en-US" smtClean="0"/>
              <a:t>39</a:t>
            </a:fld>
            <a:endParaRPr lang="en-US"/>
          </a:p>
        </p:txBody>
      </p:sp>
      <p:sp>
        <p:nvSpPr>
          <p:cNvPr id="6" name="TextBox 5">
            <a:extLst>
              <a:ext uri="{FF2B5EF4-FFF2-40B4-BE49-F238E27FC236}">
                <a16:creationId xmlns:a16="http://schemas.microsoft.com/office/drawing/2014/main" id="{22320155-4FCB-5340-AA03-F83DF0F2D4B4}"/>
              </a:ext>
            </a:extLst>
          </p:cNvPr>
          <p:cNvSpPr txBox="1"/>
          <p:nvPr/>
        </p:nvSpPr>
        <p:spPr>
          <a:xfrm>
            <a:off x="10046039" y="6123801"/>
            <a:ext cx="1606465" cy="276999"/>
          </a:xfrm>
          <a:prstGeom prst="rect">
            <a:avLst/>
          </a:prstGeom>
          <a:noFill/>
        </p:spPr>
        <p:txBody>
          <a:bodyPr wrap="none" rtlCol="0">
            <a:spAutoFit/>
          </a:bodyPr>
          <a:lstStyle/>
          <a:p>
            <a:r>
              <a:rPr lang="en-US" sz="1200"/>
              <a:t>(</a:t>
            </a:r>
            <a:r>
              <a:rPr lang="en-US" sz="1200" err="1"/>
              <a:t>Tempels</a:t>
            </a:r>
            <a:r>
              <a:rPr lang="en-US" sz="1200"/>
              <a:t> et. Al., 2017)</a:t>
            </a:r>
          </a:p>
        </p:txBody>
      </p:sp>
    </p:spTree>
    <p:extLst>
      <p:ext uri="{BB962C8B-B14F-4D97-AF65-F5344CB8AC3E}">
        <p14:creationId xmlns:p14="http://schemas.microsoft.com/office/powerpoint/2010/main" val="178607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ctrTitle"/>
          </p:nvPr>
        </p:nvSpPr>
        <p:spPr/>
        <p:txBody>
          <a:bodyPr anchor="t">
            <a:normAutofit/>
          </a:bodyPr>
          <a:lstStyle/>
          <a:p>
            <a:r>
              <a:rPr lang="en-US"/>
              <a:t>History </a:t>
            </a:r>
          </a:p>
        </p:txBody>
      </p:sp>
      <p:sp>
        <p:nvSpPr>
          <p:cNvPr id="5" name="Subtitle 4">
            <a:extLst>
              <a:ext uri="{FF2B5EF4-FFF2-40B4-BE49-F238E27FC236}">
                <a16:creationId xmlns:a16="http://schemas.microsoft.com/office/drawing/2014/main" id="{61FB93AC-EE94-EA5F-C504-14381F17CAE9}"/>
              </a:ext>
            </a:extLst>
          </p:cNvPr>
          <p:cNvSpPr>
            <a:spLocks noGrp="1"/>
          </p:cNvSpPr>
          <p:nvPr>
            <p:ph type="subTitle" idx="1"/>
          </p:nvPr>
        </p:nvSpPr>
        <p:spPr/>
        <p:txBody>
          <a:bodyPr/>
          <a:lstStyle/>
          <a:p>
            <a:endParaRPr lang="en-US"/>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4294967295"/>
          </p:nvPr>
        </p:nvSpPr>
        <p:spPr>
          <a:xfrm>
            <a:off x="11204575" y="457200"/>
            <a:ext cx="987425" cy="274638"/>
          </a:xfrm>
        </p:spPr>
        <p:txBody>
          <a:bodyPr anchor="ctr">
            <a:normAutofit/>
          </a:bodyPr>
          <a:lstStyle/>
          <a:p>
            <a:pPr>
              <a:spcAft>
                <a:spcPts val="600"/>
              </a:spcAft>
            </a:pPr>
            <a:fld id="{48F63A3B-78C7-47BE-AE5E-E10140E04643}" type="slidenum">
              <a:rPr lang="en-US" dirty="0" smtClean="0"/>
              <a:pPr>
                <a:spcAft>
                  <a:spcPts val="600"/>
                </a:spcAft>
              </a:pPr>
              <a:t>4</a:t>
            </a:fld>
            <a:endParaRPr lang="en-US"/>
          </a:p>
        </p:txBody>
      </p:sp>
    </p:spTree>
    <p:extLst>
      <p:ext uri="{BB962C8B-B14F-4D97-AF65-F5344CB8AC3E}">
        <p14:creationId xmlns:p14="http://schemas.microsoft.com/office/powerpoint/2010/main" val="979622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EF36-8A52-4040-BB19-4E5569102F4F}"/>
              </a:ext>
            </a:extLst>
          </p:cNvPr>
          <p:cNvSpPr>
            <a:spLocks noGrp="1"/>
          </p:cNvSpPr>
          <p:nvPr>
            <p:ph type="title"/>
          </p:nvPr>
        </p:nvSpPr>
        <p:spPr/>
        <p:txBody>
          <a:bodyPr/>
          <a:lstStyle/>
          <a:p>
            <a:r>
              <a:rPr lang="en-US"/>
              <a:t>Weight stigma</a:t>
            </a:r>
          </a:p>
        </p:txBody>
      </p:sp>
      <p:sp>
        <p:nvSpPr>
          <p:cNvPr id="3" name="Content Placeholder 2">
            <a:extLst>
              <a:ext uri="{FF2B5EF4-FFF2-40B4-BE49-F238E27FC236}">
                <a16:creationId xmlns:a16="http://schemas.microsoft.com/office/drawing/2014/main" id="{75501C7B-87A9-9A4C-9E92-D0D7700EB8FF}"/>
              </a:ext>
            </a:extLst>
          </p:cNvPr>
          <p:cNvSpPr>
            <a:spLocks noGrp="1"/>
          </p:cNvSpPr>
          <p:nvPr>
            <p:ph sz="half" idx="1"/>
          </p:nvPr>
        </p:nvSpPr>
        <p:spPr/>
        <p:txBody>
          <a:bodyPr/>
          <a:lstStyle/>
          <a:p>
            <a:r>
              <a:rPr lang="en-US"/>
              <a:t>Qualitative study with 3 focus groups (Healthy Weight, Overweight, &amp; Health Professionals)</a:t>
            </a:r>
          </a:p>
          <a:p>
            <a:endParaRPr lang="en-US"/>
          </a:p>
          <a:p>
            <a:r>
              <a:rPr lang="en-US"/>
              <a:t>All groups felt “overweight” and “obese” were subjective </a:t>
            </a:r>
          </a:p>
          <a:p>
            <a:pPr lvl="1"/>
            <a:r>
              <a:rPr lang="en-US"/>
              <a:t>Based on appearance </a:t>
            </a:r>
          </a:p>
          <a:p>
            <a:pPr lvl="1"/>
            <a:r>
              <a:rPr lang="en-US"/>
              <a:t>Identify by eye</a:t>
            </a:r>
          </a:p>
          <a:p>
            <a:pPr lvl="1"/>
            <a:endParaRPr lang="en-US"/>
          </a:p>
          <a:p>
            <a:r>
              <a:rPr lang="en-US"/>
              <a:t>All groups felt BMI is objective, but unreliable</a:t>
            </a:r>
          </a:p>
          <a:p>
            <a:pPr lvl="1"/>
            <a:r>
              <a:rPr lang="en-US"/>
              <a:t>Height </a:t>
            </a:r>
          </a:p>
          <a:p>
            <a:pPr lvl="1"/>
            <a:r>
              <a:rPr lang="en-US"/>
              <a:t>Muscle mass</a:t>
            </a:r>
          </a:p>
          <a:p>
            <a:endParaRPr lang="en-US"/>
          </a:p>
          <a:p>
            <a:r>
              <a:rPr lang="en-US"/>
              <a:t>All groups felt people have control on prevent excessive weight gain</a:t>
            </a:r>
          </a:p>
          <a:p>
            <a:endParaRPr lang="en-US"/>
          </a:p>
          <a:p>
            <a:r>
              <a:rPr lang="en-US"/>
              <a:t>Judgement lessens the closer one is to the person who is overweight </a:t>
            </a:r>
          </a:p>
          <a:p>
            <a:endParaRPr lang="en-US"/>
          </a:p>
        </p:txBody>
      </p:sp>
      <p:sp>
        <p:nvSpPr>
          <p:cNvPr id="4" name="Footer Placeholder 3">
            <a:extLst>
              <a:ext uri="{FF2B5EF4-FFF2-40B4-BE49-F238E27FC236}">
                <a16:creationId xmlns:a16="http://schemas.microsoft.com/office/drawing/2014/main" id="{CD4D0354-3536-834B-A070-11653A9A54B3}"/>
              </a:ext>
            </a:extLst>
          </p:cNvPr>
          <p:cNvSpPr>
            <a:spLocks noGrp="1"/>
          </p:cNvSpPr>
          <p:nvPr>
            <p:ph type="ftr" sz="quarter" idx="11"/>
          </p:nvPr>
        </p:nvSpPr>
        <p:spPr/>
        <p:txBody>
          <a:bodyPr/>
          <a:lstStyle/>
          <a:p>
            <a:r>
              <a:rPr lang="en-US"/>
              <a:t>Ethics</a:t>
            </a:r>
          </a:p>
        </p:txBody>
      </p:sp>
      <p:sp>
        <p:nvSpPr>
          <p:cNvPr id="5" name="Slide Number Placeholder 4">
            <a:extLst>
              <a:ext uri="{FF2B5EF4-FFF2-40B4-BE49-F238E27FC236}">
                <a16:creationId xmlns:a16="http://schemas.microsoft.com/office/drawing/2014/main" id="{74A4CF7E-DE00-614E-BAE5-AE78B6D9DA20}"/>
              </a:ext>
            </a:extLst>
          </p:cNvPr>
          <p:cNvSpPr>
            <a:spLocks noGrp="1"/>
          </p:cNvSpPr>
          <p:nvPr>
            <p:ph type="sldNum" sz="quarter" idx="12"/>
          </p:nvPr>
        </p:nvSpPr>
        <p:spPr/>
        <p:txBody>
          <a:bodyPr/>
          <a:lstStyle/>
          <a:p>
            <a:fld id="{48F63A3B-78C7-47BE-AE5E-E10140E04643}" type="slidenum">
              <a:rPr lang="en-US" smtClean="0"/>
              <a:t>40</a:t>
            </a:fld>
            <a:endParaRPr lang="en-US"/>
          </a:p>
        </p:txBody>
      </p:sp>
      <p:sp>
        <p:nvSpPr>
          <p:cNvPr id="6" name="TextBox 5">
            <a:extLst>
              <a:ext uri="{FF2B5EF4-FFF2-40B4-BE49-F238E27FC236}">
                <a16:creationId xmlns:a16="http://schemas.microsoft.com/office/drawing/2014/main" id="{C97A16A1-D4E9-D149-B6A6-458FA5437ECF}"/>
              </a:ext>
            </a:extLst>
          </p:cNvPr>
          <p:cNvSpPr txBox="1"/>
          <p:nvPr/>
        </p:nvSpPr>
        <p:spPr>
          <a:xfrm>
            <a:off x="10333508" y="6260961"/>
            <a:ext cx="1599412" cy="276999"/>
          </a:xfrm>
          <a:prstGeom prst="rect">
            <a:avLst/>
          </a:prstGeom>
          <a:noFill/>
        </p:spPr>
        <p:txBody>
          <a:bodyPr wrap="none" rtlCol="0">
            <a:spAutoFit/>
          </a:bodyPr>
          <a:lstStyle/>
          <a:p>
            <a:r>
              <a:rPr lang="en-US" sz="1200"/>
              <a:t>(Sikorski et. Al., 2012)</a:t>
            </a:r>
          </a:p>
        </p:txBody>
      </p:sp>
    </p:spTree>
    <p:extLst>
      <p:ext uri="{BB962C8B-B14F-4D97-AF65-F5344CB8AC3E}">
        <p14:creationId xmlns:p14="http://schemas.microsoft.com/office/powerpoint/2010/main" val="1077891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8C04CB6-DF81-E64C-0E56-C055D95DC283}"/>
              </a:ext>
            </a:extLst>
          </p:cNvPr>
          <p:cNvSpPr>
            <a:spLocks noGrp="1"/>
          </p:cNvSpPr>
          <p:nvPr>
            <p:ph type="title"/>
          </p:nvPr>
        </p:nvSpPr>
        <p:spPr>
          <a:xfrm>
            <a:off x="758952" y="741367"/>
            <a:ext cx="10671048" cy="768096"/>
          </a:xfrm>
        </p:spPr>
        <p:txBody>
          <a:bodyPr/>
          <a:lstStyle/>
          <a:p>
            <a:r>
              <a:rPr lang="en-US" sz="2800"/>
              <a:t>Adjectives from </a:t>
            </a:r>
            <a:r>
              <a:rPr lang="en-US" sz="3600"/>
              <a:t>healthcare professionals </a:t>
            </a:r>
            <a:r>
              <a:rPr lang="en-US" sz="2800"/>
              <a:t>about overweight people</a:t>
            </a:r>
            <a:endParaRPr lang="en-US" sz="3600"/>
          </a:p>
        </p:txBody>
      </p:sp>
      <p:sp>
        <p:nvSpPr>
          <p:cNvPr id="16" name="Footer Placeholder 3">
            <a:extLst>
              <a:ext uri="{FF2B5EF4-FFF2-40B4-BE49-F238E27FC236}">
                <a16:creationId xmlns:a16="http://schemas.microsoft.com/office/drawing/2014/main" id="{FB34AD88-57D1-5759-F64A-B01D5DC44E9F}"/>
              </a:ext>
            </a:extLst>
          </p:cNvPr>
          <p:cNvSpPr>
            <a:spLocks noGrp="1"/>
          </p:cNvSpPr>
          <p:nvPr>
            <p:ph type="ftr" sz="quarter" idx="11"/>
          </p:nvPr>
        </p:nvSpPr>
        <p:spPr>
          <a:xfrm>
            <a:off x="621792" y="457200"/>
            <a:ext cx="3200400" cy="274320"/>
          </a:xfrm>
        </p:spPr>
        <p:txBody>
          <a:bodyPr/>
          <a:lstStyle/>
          <a:p>
            <a:pPr>
              <a:spcAft>
                <a:spcPts val="600"/>
              </a:spcAft>
            </a:pPr>
            <a:r>
              <a:rPr lang="en-US">
                <a:latin typeface="Arial"/>
                <a:cs typeface="Arial"/>
              </a:rPr>
              <a:t>Ethics</a:t>
            </a:r>
          </a:p>
        </p:txBody>
      </p:sp>
      <p:sp>
        <p:nvSpPr>
          <p:cNvPr id="3" name="Slide Number Placeholder 2">
            <a:extLst>
              <a:ext uri="{FF2B5EF4-FFF2-40B4-BE49-F238E27FC236}">
                <a16:creationId xmlns:a16="http://schemas.microsoft.com/office/drawing/2014/main" id="{50405842-9838-5159-1995-8EBE165516EE}"/>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41</a:t>
            </a:fld>
            <a:endParaRPr lang="en-US"/>
          </a:p>
        </p:txBody>
      </p:sp>
      <p:sp>
        <p:nvSpPr>
          <p:cNvPr id="2" name="Oval Callout 1">
            <a:extLst>
              <a:ext uri="{FF2B5EF4-FFF2-40B4-BE49-F238E27FC236}">
                <a16:creationId xmlns:a16="http://schemas.microsoft.com/office/drawing/2014/main" id="{7B56C20A-C6D7-1C43-829E-940375672156}"/>
              </a:ext>
            </a:extLst>
          </p:cNvPr>
          <p:cNvSpPr/>
          <p:nvPr/>
        </p:nvSpPr>
        <p:spPr>
          <a:xfrm>
            <a:off x="3654209" y="5136862"/>
            <a:ext cx="1786759"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02C8F"/>
                </a:solidFill>
              </a:rPr>
              <a:t>Slothful</a:t>
            </a:r>
          </a:p>
        </p:txBody>
      </p:sp>
      <p:sp>
        <p:nvSpPr>
          <p:cNvPr id="10" name="Oval Callout 9">
            <a:extLst>
              <a:ext uri="{FF2B5EF4-FFF2-40B4-BE49-F238E27FC236}">
                <a16:creationId xmlns:a16="http://schemas.microsoft.com/office/drawing/2014/main" id="{3DC27FB6-C7B1-8444-80B1-7F8734087C70}"/>
              </a:ext>
            </a:extLst>
          </p:cNvPr>
          <p:cNvSpPr/>
          <p:nvPr/>
        </p:nvSpPr>
        <p:spPr>
          <a:xfrm>
            <a:off x="764205" y="2539074"/>
            <a:ext cx="1786759"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02C8F"/>
                </a:solidFill>
              </a:rPr>
              <a:t>Hoggish</a:t>
            </a:r>
          </a:p>
        </p:txBody>
      </p:sp>
      <p:sp>
        <p:nvSpPr>
          <p:cNvPr id="11" name="Oval Callout 10">
            <a:extLst>
              <a:ext uri="{FF2B5EF4-FFF2-40B4-BE49-F238E27FC236}">
                <a16:creationId xmlns:a16="http://schemas.microsoft.com/office/drawing/2014/main" id="{D461713F-D297-964C-AF9F-0DE7DAD3A39A}"/>
              </a:ext>
            </a:extLst>
          </p:cNvPr>
          <p:cNvSpPr/>
          <p:nvPr/>
        </p:nvSpPr>
        <p:spPr>
          <a:xfrm>
            <a:off x="5017165" y="3852224"/>
            <a:ext cx="2154622" cy="914400"/>
          </a:xfrm>
          <a:prstGeom prst="wedgeEllipseCallout">
            <a:avLst>
              <a:gd name="adj1" fmla="val 630"/>
              <a:gd name="adj2" fmla="val 67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02C8F"/>
                </a:solidFill>
              </a:rPr>
              <a:t>Inappropriate</a:t>
            </a:r>
          </a:p>
        </p:txBody>
      </p:sp>
      <p:sp>
        <p:nvSpPr>
          <p:cNvPr id="12" name="Oval Callout 11">
            <a:extLst>
              <a:ext uri="{FF2B5EF4-FFF2-40B4-BE49-F238E27FC236}">
                <a16:creationId xmlns:a16="http://schemas.microsoft.com/office/drawing/2014/main" id="{73211903-E307-3241-BC40-C9200DBA75E5}"/>
              </a:ext>
            </a:extLst>
          </p:cNvPr>
          <p:cNvSpPr/>
          <p:nvPr/>
        </p:nvSpPr>
        <p:spPr>
          <a:xfrm>
            <a:off x="2450274" y="3890678"/>
            <a:ext cx="1786759"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02C8F"/>
                </a:solidFill>
              </a:rPr>
              <a:t>Lazy</a:t>
            </a:r>
          </a:p>
        </p:txBody>
      </p:sp>
      <p:sp>
        <p:nvSpPr>
          <p:cNvPr id="13" name="Oval Callout 12">
            <a:extLst>
              <a:ext uri="{FF2B5EF4-FFF2-40B4-BE49-F238E27FC236}">
                <a16:creationId xmlns:a16="http://schemas.microsoft.com/office/drawing/2014/main" id="{D80BBEFA-31B2-134D-8265-1E430AF2CABC}"/>
              </a:ext>
            </a:extLst>
          </p:cNvPr>
          <p:cNvSpPr/>
          <p:nvPr/>
        </p:nvSpPr>
        <p:spPr>
          <a:xfrm>
            <a:off x="6544212" y="5136862"/>
            <a:ext cx="1786759" cy="914400"/>
          </a:xfrm>
          <a:prstGeom prst="wedgeEllipseCallout">
            <a:avLst>
              <a:gd name="adj1" fmla="val 30343"/>
              <a:gd name="adj2" fmla="val 59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02C8F"/>
                </a:solidFill>
              </a:rPr>
              <a:t>Happy</a:t>
            </a:r>
          </a:p>
        </p:txBody>
      </p:sp>
      <p:sp>
        <p:nvSpPr>
          <p:cNvPr id="17" name="Oval Callout 16">
            <a:extLst>
              <a:ext uri="{FF2B5EF4-FFF2-40B4-BE49-F238E27FC236}">
                <a16:creationId xmlns:a16="http://schemas.microsoft.com/office/drawing/2014/main" id="{F6B3A9E7-CA39-4C47-914C-5AB194A3AA4A}"/>
              </a:ext>
            </a:extLst>
          </p:cNvPr>
          <p:cNvSpPr/>
          <p:nvPr/>
        </p:nvSpPr>
        <p:spPr>
          <a:xfrm>
            <a:off x="3654209" y="2539074"/>
            <a:ext cx="1786759"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02C8F"/>
                </a:solidFill>
              </a:rPr>
              <a:t>Unfriendly</a:t>
            </a:r>
          </a:p>
        </p:txBody>
      </p:sp>
      <p:sp>
        <p:nvSpPr>
          <p:cNvPr id="18" name="Oval Callout 17">
            <a:extLst>
              <a:ext uri="{FF2B5EF4-FFF2-40B4-BE49-F238E27FC236}">
                <a16:creationId xmlns:a16="http://schemas.microsoft.com/office/drawing/2014/main" id="{3B2CB3AF-18D7-9546-9EED-7A3252DA6615}"/>
              </a:ext>
            </a:extLst>
          </p:cNvPr>
          <p:cNvSpPr/>
          <p:nvPr/>
        </p:nvSpPr>
        <p:spPr>
          <a:xfrm>
            <a:off x="7954967" y="3861726"/>
            <a:ext cx="1786759" cy="914400"/>
          </a:xfrm>
          <a:prstGeom prst="wedgeEllipseCallout">
            <a:avLst>
              <a:gd name="adj1" fmla="val 16226"/>
              <a:gd name="adj2" fmla="val 693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02C8F"/>
                </a:solidFill>
              </a:rPr>
              <a:t>Round</a:t>
            </a:r>
          </a:p>
        </p:txBody>
      </p:sp>
      <p:sp>
        <p:nvSpPr>
          <p:cNvPr id="19" name="Oval Callout 18">
            <a:extLst>
              <a:ext uri="{FF2B5EF4-FFF2-40B4-BE49-F238E27FC236}">
                <a16:creationId xmlns:a16="http://schemas.microsoft.com/office/drawing/2014/main" id="{1007A1DF-BAC4-0441-93B7-C5554AB5AEB3}"/>
              </a:ext>
            </a:extLst>
          </p:cNvPr>
          <p:cNvSpPr/>
          <p:nvPr/>
        </p:nvSpPr>
        <p:spPr>
          <a:xfrm>
            <a:off x="6544213" y="2539074"/>
            <a:ext cx="1786759" cy="914400"/>
          </a:xfrm>
          <a:prstGeom prst="wedgeEllipseCallout">
            <a:avLst>
              <a:gd name="adj1" fmla="val 33873"/>
              <a:gd name="adj2" fmla="val 544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02C8F"/>
                </a:solidFill>
              </a:rPr>
              <a:t>Dumb</a:t>
            </a:r>
          </a:p>
        </p:txBody>
      </p:sp>
      <p:sp>
        <p:nvSpPr>
          <p:cNvPr id="20" name="Oval Callout 19">
            <a:extLst>
              <a:ext uri="{FF2B5EF4-FFF2-40B4-BE49-F238E27FC236}">
                <a16:creationId xmlns:a16="http://schemas.microsoft.com/office/drawing/2014/main" id="{1C49243F-9F6C-B044-9005-1DB4A2B9BD1D}"/>
              </a:ext>
            </a:extLst>
          </p:cNvPr>
          <p:cNvSpPr/>
          <p:nvPr/>
        </p:nvSpPr>
        <p:spPr>
          <a:xfrm>
            <a:off x="758952" y="5125821"/>
            <a:ext cx="1786759" cy="914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02C8F"/>
                </a:solidFill>
              </a:rPr>
              <a:t>Dull</a:t>
            </a:r>
          </a:p>
        </p:txBody>
      </p:sp>
      <p:sp>
        <p:nvSpPr>
          <p:cNvPr id="21" name="Oval Callout 20">
            <a:extLst>
              <a:ext uri="{FF2B5EF4-FFF2-40B4-BE49-F238E27FC236}">
                <a16:creationId xmlns:a16="http://schemas.microsoft.com/office/drawing/2014/main" id="{D7ADC4B2-23A9-0945-96F2-2872BC33466E}"/>
              </a:ext>
            </a:extLst>
          </p:cNvPr>
          <p:cNvSpPr/>
          <p:nvPr/>
        </p:nvSpPr>
        <p:spPr>
          <a:xfrm>
            <a:off x="9641035" y="2539074"/>
            <a:ext cx="1786759" cy="914400"/>
          </a:xfrm>
          <a:prstGeom prst="wedgeEllipseCallout">
            <a:avLst>
              <a:gd name="adj1" fmla="val 30932"/>
              <a:gd name="adj2" fmla="val 64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02C8F"/>
                </a:solidFill>
              </a:rPr>
              <a:t>Cuddly</a:t>
            </a:r>
          </a:p>
        </p:txBody>
      </p:sp>
      <p:sp>
        <p:nvSpPr>
          <p:cNvPr id="22" name="Oval Callout 21">
            <a:extLst>
              <a:ext uri="{FF2B5EF4-FFF2-40B4-BE49-F238E27FC236}">
                <a16:creationId xmlns:a16="http://schemas.microsoft.com/office/drawing/2014/main" id="{1EFE68BC-78F5-D743-A0CE-B6B928D3C097}"/>
              </a:ext>
            </a:extLst>
          </p:cNvPr>
          <p:cNvSpPr/>
          <p:nvPr/>
        </p:nvSpPr>
        <p:spPr>
          <a:xfrm>
            <a:off x="9641034" y="5125821"/>
            <a:ext cx="1786759" cy="914400"/>
          </a:xfrm>
          <a:prstGeom prst="wedgeEllipseCallout">
            <a:avLst>
              <a:gd name="adj1" fmla="val 32108"/>
              <a:gd name="adj2" fmla="val 64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202C8F"/>
                </a:solidFill>
              </a:rPr>
              <a:t>Funny</a:t>
            </a:r>
          </a:p>
        </p:txBody>
      </p:sp>
      <p:sp>
        <p:nvSpPr>
          <p:cNvPr id="4" name="TextBox 3">
            <a:extLst>
              <a:ext uri="{FF2B5EF4-FFF2-40B4-BE49-F238E27FC236}">
                <a16:creationId xmlns:a16="http://schemas.microsoft.com/office/drawing/2014/main" id="{12000F63-2C79-9145-8126-F6B5C4D0DED5}"/>
              </a:ext>
            </a:extLst>
          </p:cNvPr>
          <p:cNvSpPr txBox="1"/>
          <p:nvPr/>
        </p:nvSpPr>
        <p:spPr>
          <a:xfrm>
            <a:off x="10745928" y="6262300"/>
            <a:ext cx="1186992" cy="276999"/>
          </a:xfrm>
          <a:prstGeom prst="rect">
            <a:avLst/>
          </a:prstGeom>
          <a:noFill/>
        </p:spPr>
        <p:txBody>
          <a:bodyPr wrap="none" rtlCol="0">
            <a:spAutoFit/>
          </a:bodyPr>
          <a:lstStyle/>
          <a:p>
            <a:r>
              <a:rPr lang="en-US" sz="1200"/>
              <a:t>(Sikorski, 2012)</a:t>
            </a:r>
          </a:p>
        </p:txBody>
      </p:sp>
    </p:spTree>
    <p:extLst>
      <p:ext uri="{BB962C8B-B14F-4D97-AF65-F5344CB8AC3E}">
        <p14:creationId xmlns:p14="http://schemas.microsoft.com/office/powerpoint/2010/main" val="3118018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2E83-BB76-228B-364B-A1C64788C9AD}"/>
              </a:ext>
            </a:extLst>
          </p:cNvPr>
          <p:cNvSpPr>
            <a:spLocks noGrp="1"/>
          </p:cNvSpPr>
          <p:nvPr>
            <p:ph type="ctrTitle"/>
          </p:nvPr>
        </p:nvSpPr>
        <p:spPr/>
        <p:txBody>
          <a:bodyPr/>
          <a:lstStyle/>
          <a:p>
            <a:r>
              <a:rPr lang="en-US"/>
              <a:t>Economics</a:t>
            </a:r>
          </a:p>
        </p:txBody>
      </p:sp>
      <p:sp>
        <p:nvSpPr>
          <p:cNvPr id="3" name="Subtitle 2">
            <a:extLst>
              <a:ext uri="{FF2B5EF4-FFF2-40B4-BE49-F238E27FC236}">
                <a16:creationId xmlns:a16="http://schemas.microsoft.com/office/drawing/2014/main" id="{6871C08E-036F-91AA-DC97-CEA7030DB1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473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8C04CB6-DF81-E64C-0E56-C055D95DC283}"/>
              </a:ext>
            </a:extLst>
          </p:cNvPr>
          <p:cNvSpPr>
            <a:spLocks noGrp="1"/>
          </p:cNvSpPr>
          <p:nvPr>
            <p:ph type="title"/>
          </p:nvPr>
        </p:nvSpPr>
        <p:spPr>
          <a:xfrm>
            <a:off x="758952" y="1216152"/>
            <a:ext cx="10671048" cy="768096"/>
          </a:xfrm>
        </p:spPr>
        <p:txBody>
          <a:bodyPr/>
          <a:lstStyle/>
          <a:p>
            <a:r>
              <a:rPr lang="en-US"/>
              <a:t>Food industry </a:t>
            </a:r>
          </a:p>
        </p:txBody>
      </p:sp>
      <p:sp>
        <p:nvSpPr>
          <p:cNvPr id="15" name="Content Placeholder 2">
            <a:extLst>
              <a:ext uri="{FF2B5EF4-FFF2-40B4-BE49-F238E27FC236}">
                <a16:creationId xmlns:a16="http://schemas.microsoft.com/office/drawing/2014/main" id="{DD46F47D-7675-1538-009E-BD0A7519BC5E}"/>
              </a:ext>
            </a:extLst>
          </p:cNvPr>
          <p:cNvSpPr>
            <a:spLocks noGrp="1"/>
          </p:cNvSpPr>
          <p:nvPr>
            <p:ph sz="half" idx="1"/>
          </p:nvPr>
        </p:nvSpPr>
        <p:spPr>
          <a:xfrm>
            <a:off x="539496" y="2103120"/>
            <a:ext cx="11119104" cy="4434840"/>
          </a:xfrm>
        </p:spPr>
        <p:txBody>
          <a:bodyPr/>
          <a:lstStyle/>
          <a:p>
            <a:r>
              <a:rPr lang="en-US"/>
              <a:t>$14 billion spent on food and beverage advertisement in 2022</a:t>
            </a:r>
          </a:p>
          <a:p>
            <a:pPr lvl="1"/>
            <a:r>
              <a:rPr lang="en-US"/>
              <a:t>80% was fast food, sugary beverages, and candy</a:t>
            </a:r>
          </a:p>
          <a:p>
            <a:pPr lvl="1"/>
            <a:endParaRPr lang="en-US"/>
          </a:p>
          <a:p>
            <a:r>
              <a:rPr lang="en-US"/>
              <a:t>Taxing sugar sweetened beverages</a:t>
            </a:r>
          </a:p>
          <a:p>
            <a:pPr lvl="1"/>
            <a:r>
              <a:rPr lang="en-US"/>
              <a:t>Discourages consumption </a:t>
            </a:r>
          </a:p>
          <a:p>
            <a:pPr lvl="1"/>
            <a:r>
              <a:rPr lang="en-US"/>
              <a:t>Increase revenue to reformulate products</a:t>
            </a:r>
          </a:p>
          <a:p>
            <a:pPr lvl="1"/>
            <a:r>
              <a:rPr lang="en-US"/>
              <a:t>Raise health awareness</a:t>
            </a:r>
          </a:p>
          <a:p>
            <a:pPr lvl="1"/>
            <a:endParaRPr lang="en-US"/>
          </a:p>
          <a:p>
            <a:r>
              <a:rPr lang="en-US"/>
              <a:t>50 countries, 8 U.S. cities have taxes on sugar sweetened beverages</a:t>
            </a:r>
          </a:p>
          <a:p>
            <a:pPr lvl="1"/>
            <a:r>
              <a:rPr lang="en-US"/>
              <a:t>Lowered BMI</a:t>
            </a:r>
          </a:p>
          <a:p>
            <a:pPr lvl="1"/>
            <a:r>
              <a:rPr lang="en-US"/>
              <a:t>Lowered healthcare costs</a:t>
            </a:r>
          </a:p>
          <a:p>
            <a:endParaRPr lang="en-US"/>
          </a:p>
        </p:txBody>
      </p:sp>
      <p:sp>
        <p:nvSpPr>
          <p:cNvPr id="16" name="Footer Placeholder 3">
            <a:extLst>
              <a:ext uri="{FF2B5EF4-FFF2-40B4-BE49-F238E27FC236}">
                <a16:creationId xmlns:a16="http://schemas.microsoft.com/office/drawing/2014/main" id="{FB34AD88-57D1-5759-F64A-B01D5DC44E9F}"/>
              </a:ext>
            </a:extLst>
          </p:cNvPr>
          <p:cNvSpPr>
            <a:spLocks noGrp="1"/>
          </p:cNvSpPr>
          <p:nvPr>
            <p:ph type="ftr" sz="quarter" idx="11"/>
          </p:nvPr>
        </p:nvSpPr>
        <p:spPr>
          <a:xfrm>
            <a:off x="621792" y="457200"/>
            <a:ext cx="3200400" cy="274320"/>
          </a:xfrm>
        </p:spPr>
        <p:txBody>
          <a:bodyPr/>
          <a:lstStyle/>
          <a:p>
            <a:pPr>
              <a:spcAft>
                <a:spcPts val="600"/>
              </a:spcAft>
            </a:pPr>
            <a:r>
              <a:rPr lang="en-US">
                <a:latin typeface="Arial"/>
                <a:cs typeface="Arial"/>
              </a:rPr>
              <a:t>Economics</a:t>
            </a:r>
          </a:p>
        </p:txBody>
      </p:sp>
      <p:sp>
        <p:nvSpPr>
          <p:cNvPr id="3" name="Slide Number Placeholder 2">
            <a:extLst>
              <a:ext uri="{FF2B5EF4-FFF2-40B4-BE49-F238E27FC236}">
                <a16:creationId xmlns:a16="http://schemas.microsoft.com/office/drawing/2014/main" id="{50405842-9838-5159-1995-8EBE165516EE}"/>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43</a:t>
            </a:fld>
            <a:endParaRPr lang="en-US"/>
          </a:p>
        </p:txBody>
      </p:sp>
      <p:sp>
        <p:nvSpPr>
          <p:cNvPr id="2" name="TextBox 1">
            <a:extLst>
              <a:ext uri="{FF2B5EF4-FFF2-40B4-BE49-F238E27FC236}">
                <a16:creationId xmlns:a16="http://schemas.microsoft.com/office/drawing/2014/main" id="{81652EF6-D4BB-7A42-96FC-ABA0AC652014}"/>
              </a:ext>
            </a:extLst>
          </p:cNvPr>
          <p:cNvSpPr txBox="1"/>
          <p:nvPr/>
        </p:nvSpPr>
        <p:spPr>
          <a:xfrm>
            <a:off x="10892536" y="6031468"/>
            <a:ext cx="752129" cy="276999"/>
          </a:xfrm>
          <a:prstGeom prst="rect">
            <a:avLst/>
          </a:prstGeom>
          <a:noFill/>
        </p:spPr>
        <p:txBody>
          <a:bodyPr wrap="none" rtlCol="0">
            <a:spAutoFit/>
          </a:bodyPr>
          <a:lstStyle/>
          <a:p>
            <a:r>
              <a:rPr lang="en-US" sz="1200"/>
              <a:t>(Statista)</a:t>
            </a:r>
          </a:p>
        </p:txBody>
      </p:sp>
    </p:spTree>
    <p:extLst>
      <p:ext uri="{BB962C8B-B14F-4D97-AF65-F5344CB8AC3E}">
        <p14:creationId xmlns:p14="http://schemas.microsoft.com/office/powerpoint/2010/main" val="713500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ABBF-D3C9-1049-8FF8-3C3A2C5ED5EA}"/>
              </a:ext>
            </a:extLst>
          </p:cNvPr>
          <p:cNvSpPr>
            <a:spLocks noGrp="1"/>
          </p:cNvSpPr>
          <p:nvPr>
            <p:ph type="title"/>
          </p:nvPr>
        </p:nvSpPr>
        <p:spPr>
          <a:xfrm>
            <a:off x="839788" y="1072342"/>
            <a:ext cx="3932237" cy="644236"/>
          </a:xfrm>
        </p:spPr>
        <p:txBody>
          <a:bodyPr anchor="b">
            <a:normAutofit fontScale="90000"/>
          </a:bodyPr>
          <a:lstStyle/>
          <a:p>
            <a:r>
              <a:rPr lang="en-US"/>
              <a:t>Healthcare</a:t>
            </a:r>
          </a:p>
        </p:txBody>
      </p:sp>
      <p:pic>
        <p:nvPicPr>
          <p:cNvPr id="6" name="Picture 5" descr="Chart&#10;&#10;Description automatically generated">
            <a:extLst>
              <a:ext uri="{FF2B5EF4-FFF2-40B4-BE49-F238E27FC236}">
                <a16:creationId xmlns:a16="http://schemas.microsoft.com/office/drawing/2014/main" id="{03E5B346-FAC1-D44B-9801-DEEB98F49709}"/>
              </a:ext>
            </a:extLst>
          </p:cNvPr>
          <p:cNvPicPr>
            <a:picLocks noChangeAspect="1"/>
          </p:cNvPicPr>
          <p:nvPr/>
        </p:nvPicPr>
        <p:blipFill rotWithShape="1">
          <a:blip r:embed="rId3"/>
          <a:srcRect l="16908" t="12754" r="16968" b="12464"/>
          <a:stretch/>
        </p:blipFill>
        <p:spPr>
          <a:xfrm>
            <a:off x="5183188" y="1242875"/>
            <a:ext cx="6172200" cy="4362725"/>
          </a:xfrm>
          <a:prstGeom prst="rect">
            <a:avLst/>
          </a:prstGeom>
          <a:noFill/>
        </p:spPr>
      </p:pic>
      <p:sp>
        <p:nvSpPr>
          <p:cNvPr id="3" name="Content Placeholder 2">
            <a:extLst>
              <a:ext uri="{FF2B5EF4-FFF2-40B4-BE49-F238E27FC236}">
                <a16:creationId xmlns:a16="http://schemas.microsoft.com/office/drawing/2014/main" id="{CFE341BA-4877-4C4B-A25C-1D4FBBE4416E}"/>
              </a:ext>
            </a:extLst>
          </p:cNvPr>
          <p:cNvSpPr>
            <a:spLocks noGrp="1"/>
          </p:cNvSpPr>
          <p:nvPr>
            <p:ph type="body" sz="half" idx="2"/>
          </p:nvPr>
        </p:nvSpPr>
        <p:spPr>
          <a:xfrm>
            <a:off x="839788" y="2057400"/>
            <a:ext cx="3932237" cy="3811588"/>
          </a:xfrm>
        </p:spPr>
        <p:txBody>
          <a:bodyPr>
            <a:normAutofit/>
          </a:bodyPr>
          <a:lstStyle/>
          <a:p>
            <a:pPr marL="171450" indent="-171450">
              <a:lnSpc>
                <a:spcPct val="90000"/>
              </a:lnSpc>
              <a:buFont typeface="Arial" panose="020B0604020202020204" pitchFamily="34" charset="0"/>
              <a:buChar char="•"/>
            </a:pPr>
            <a:r>
              <a:rPr lang="en-US" sz="1200"/>
              <a:t>People who are obese are more likely to develop other diseases</a:t>
            </a:r>
          </a:p>
          <a:p>
            <a:pPr marL="509778" lvl="1" indent="-171450">
              <a:lnSpc>
                <a:spcPct val="90000"/>
              </a:lnSpc>
              <a:buFont typeface="Arial" panose="020B0604020202020204" pitchFamily="34" charset="0"/>
              <a:buChar char="•"/>
            </a:pPr>
            <a:endParaRPr lang="en-US" sz="1200"/>
          </a:p>
          <a:p>
            <a:pPr marL="171450" indent="-171450">
              <a:lnSpc>
                <a:spcPct val="90000"/>
              </a:lnSpc>
              <a:buFont typeface="Arial" panose="020B0604020202020204" pitchFamily="34" charset="0"/>
              <a:buChar char="•"/>
            </a:pPr>
            <a:r>
              <a:rPr lang="en-US" sz="1200"/>
              <a:t>8.4% of healthcare costs in OCED nations</a:t>
            </a:r>
          </a:p>
          <a:p>
            <a:pPr marL="171450" indent="-171450">
              <a:lnSpc>
                <a:spcPct val="90000"/>
              </a:lnSpc>
              <a:buFont typeface="Arial" panose="020B0604020202020204" pitchFamily="34" charset="0"/>
              <a:buChar char="•"/>
            </a:pPr>
            <a:endParaRPr lang="en-US" sz="1200"/>
          </a:p>
          <a:p>
            <a:pPr marL="171450" indent="-171450">
              <a:lnSpc>
                <a:spcPct val="90000"/>
              </a:lnSpc>
              <a:buFont typeface="Arial" panose="020B0604020202020204" pitchFamily="34" charset="0"/>
              <a:buChar char="•"/>
            </a:pPr>
            <a:r>
              <a:rPr lang="en-US" sz="1200"/>
              <a:t>Higher rate of specialty care visits, in patient stays, and surgery</a:t>
            </a:r>
          </a:p>
          <a:p>
            <a:pPr marL="171450" indent="-171450">
              <a:lnSpc>
                <a:spcPct val="90000"/>
              </a:lnSpc>
              <a:buFont typeface="Arial" panose="020B0604020202020204" pitchFamily="34" charset="0"/>
              <a:buChar char="•"/>
            </a:pPr>
            <a:endParaRPr lang="en-US" sz="1200"/>
          </a:p>
          <a:p>
            <a:pPr marL="171450" indent="-171450">
              <a:lnSpc>
                <a:spcPct val="90000"/>
              </a:lnSpc>
              <a:buFont typeface="Arial" panose="020B0604020202020204" pitchFamily="34" charset="0"/>
              <a:buChar char="•"/>
            </a:pPr>
            <a:r>
              <a:rPr lang="en-US" sz="1200"/>
              <a:t>2.4x more prescriptions than a healthy weight individual </a:t>
            </a:r>
          </a:p>
          <a:p>
            <a:pPr marL="171450" indent="-171450">
              <a:lnSpc>
                <a:spcPct val="90000"/>
              </a:lnSpc>
              <a:buFont typeface="Arial" panose="020B0604020202020204" pitchFamily="34" charset="0"/>
              <a:buChar char="•"/>
            </a:pPr>
            <a:endParaRPr lang="en-US" sz="1200"/>
          </a:p>
          <a:p>
            <a:pPr marL="171450" indent="-171450">
              <a:lnSpc>
                <a:spcPct val="90000"/>
              </a:lnSpc>
              <a:buFont typeface="Arial" panose="020B0604020202020204" pitchFamily="34" charset="0"/>
              <a:buChar char="•"/>
            </a:pPr>
            <a:r>
              <a:rPr lang="en-US" sz="1200"/>
              <a:t>Longer hospital stays</a:t>
            </a:r>
          </a:p>
          <a:p>
            <a:pPr>
              <a:lnSpc>
                <a:spcPct val="90000"/>
              </a:lnSpc>
            </a:pPr>
            <a:endParaRPr lang="en-US" sz="1200"/>
          </a:p>
          <a:p>
            <a:pPr marL="171450" indent="-171450">
              <a:lnSpc>
                <a:spcPct val="90000"/>
              </a:lnSpc>
              <a:buFont typeface="Arial" panose="020B0604020202020204" pitchFamily="34" charset="0"/>
              <a:buChar char="•"/>
            </a:pPr>
            <a:r>
              <a:rPr lang="en-US" sz="1200"/>
              <a:t>Obesity is responsible for the following treatment costs</a:t>
            </a:r>
          </a:p>
          <a:p>
            <a:pPr marL="628650" lvl="1" indent="-171450">
              <a:lnSpc>
                <a:spcPct val="90000"/>
              </a:lnSpc>
              <a:buFont typeface="Arial" panose="020B0604020202020204" pitchFamily="34" charset="0"/>
              <a:buChar char="•"/>
            </a:pPr>
            <a:r>
              <a:rPr lang="en-US" sz="1200"/>
              <a:t>70% of all diabetes </a:t>
            </a:r>
          </a:p>
          <a:p>
            <a:pPr marL="628650" lvl="1" indent="-171450">
              <a:lnSpc>
                <a:spcPct val="90000"/>
              </a:lnSpc>
              <a:buFont typeface="Arial" panose="020B0604020202020204" pitchFamily="34" charset="0"/>
              <a:buChar char="•"/>
            </a:pPr>
            <a:r>
              <a:rPr lang="en-US" sz="1200"/>
              <a:t>23% of CVD</a:t>
            </a:r>
          </a:p>
          <a:p>
            <a:pPr marL="628650" lvl="1" indent="-171450">
              <a:lnSpc>
                <a:spcPct val="90000"/>
              </a:lnSpc>
              <a:buFont typeface="Arial" panose="020B0604020202020204" pitchFamily="34" charset="0"/>
              <a:buChar char="•"/>
            </a:pPr>
            <a:r>
              <a:rPr lang="en-US" sz="1200"/>
              <a:t>9% of cancers</a:t>
            </a:r>
          </a:p>
          <a:p>
            <a:pPr marL="0" indent="0">
              <a:lnSpc>
                <a:spcPct val="90000"/>
              </a:lnSpc>
              <a:buNone/>
            </a:pPr>
            <a:endParaRPr lang="en-US" sz="1200"/>
          </a:p>
          <a:p>
            <a:pPr>
              <a:lnSpc>
                <a:spcPct val="90000"/>
              </a:lnSpc>
            </a:pPr>
            <a:endParaRPr lang="en-US" sz="1200"/>
          </a:p>
        </p:txBody>
      </p:sp>
      <p:sp>
        <p:nvSpPr>
          <p:cNvPr id="4" name="Footer Placeholder 3">
            <a:extLst>
              <a:ext uri="{FF2B5EF4-FFF2-40B4-BE49-F238E27FC236}">
                <a16:creationId xmlns:a16="http://schemas.microsoft.com/office/drawing/2014/main" id="{B733A8C2-D989-664A-B205-3CA16FBCBE9D}"/>
              </a:ext>
            </a:extLst>
          </p:cNvPr>
          <p:cNvSpPr>
            <a:spLocks noGrp="1"/>
          </p:cNvSpPr>
          <p:nvPr>
            <p:ph type="ftr" sz="quarter" idx="11"/>
          </p:nvPr>
        </p:nvSpPr>
        <p:spPr>
          <a:xfrm>
            <a:off x="621792" y="457200"/>
            <a:ext cx="3200400" cy="274320"/>
          </a:xfrm>
        </p:spPr>
        <p:txBody>
          <a:bodyPr anchor="ctr">
            <a:normAutofit/>
          </a:bodyPr>
          <a:lstStyle/>
          <a:p>
            <a:pPr>
              <a:spcAft>
                <a:spcPts val="600"/>
              </a:spcAft>
            </a:pPr>
            <a:r>
              <a:rPr lang="en-US"/>
              <a:t>Economics </a:t>
            </a:r>
          </a:p>
        </p:txBody>
      </p:sp>
      <p:sp>
        <p:nvSpPr>
          <p:cNvPr id="5" name="Slide Number Placeholder 4">
            <a:extLst>
              <a:ext uri="{FF2B5EF4-FFF2-40B4-BE49-F238E27FC236}">
                <a16:creationId xmlns:a16="http://schemas.microsoft.com/office/drawing/2014/main" id="{28C500ED-F1E1-ED49-B416-CA3C375476B5}"/>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44</a:t>
            </a:fld>
            <a:endParaRPr lang="en-US"/>
          </a:p>
        </p:txBody>
      </p:sp>
      <p:sp>
        <p:nvSpPr>
          <p:cNvPr id="7" name="TextBox 6">
            <a:extLst>
              <a:ext uri="{FF2B5EF4-FFF2-40B4-BE49-F238E27FC236}">
                <a16:creationId xmlns:a16="http://schemas.microsoft.com/office/drawing/2014/main" id="{C39716B0-3B72-3A40-B514-44CB1C09D664}"/>
              </a:ext>
            </a:extLst>
          </p:cNvPr>
          <p:cNvSpPr txBox="1"/>
          <p:nvPr/>
        </p:nvSpPr>
        <p:spPr>
          <a:xfrm>
            <a:off x="10057084" y="6123801"/>
            <a:ext cx="1298304" cy="276999"/>
          </a:xfrm>
          <a:prstGeom prst="rect">
            <a:avLst/>
          </a:prstGeom>
          <a:noFill/>
        </p:spPr>
        <p:txBody>
          <a:bodyPr wrap="none" rtlCol="0">
            <a:spAutoFit/>
          </a:bodyPr>
          <a:lstStyle/>
          <a:p>
            <a:r>
              <a:rPr lang="en-US" sz="1200"/>
              <a:t>(McCarthy, 2019)</a:t>
            </a:r>
          </a:p>
        </p:txBody>
      </p:sp>
    </p:spTree>
    <p:extLst>
      <p:ext uri="{BB962C8B-B14F-4D97-AF65-F5344CB8AC3E}">
        <p14:creationId xmlns:p14="http://schemas.microsoft.com/office/powerpoint/2010/main" val="3140195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3DB3-2DEC-FE5C-8BC9-61E103861BF9}"/>
              </a:ext>
            </a:extLst>
          </p:cNvPr>
          <p:cNvSpPr>
            <a:spLocks noGrp="1"/>
          </p:cNvSpPr>
          <p:nvPr>
            <p:ph type="title"/>
          </p:nvPr>
        </p:nvSpPr>
        <p:spPr>
          <a:xfrm>
            <a:off x="758952" y="1216152"/>
            <a:ext cx="10671048" cy="768096"/>
          </a:xfrm>
        </p:spPr>
        <p:txBody>
          <a:bodyPr anchor="t">
            <a:normAutofit/>
          </a:bodyPr>
          <a:lstStyle/>
          <a:p>
            <a:pPr>
              <a:lnSpc>
                <a:spcPct val="90000"/>
              </a:lnSpc>
            </a:pPr>
            <a:r>
              <a:rPr lang="en-US" sz="2400"/>
              <a:t>Government agencies, private organizations, and societal foundations</a:t>
            </a:r>
          </a:p>
        </p:txBody>
      </p:sp>
      <p:sp>
        <p:nvSpPr>
          <p:cNvPr id="9" name="Footer Placeholder 2">
            <a:extLst>
              <a:ext uri="{FF2B5EF4-FFF2-40B4-BE49-F238E27FC236}">
                <a16:creationId xmlns:a16="http://schemas.microsoft.com/office/drawing/2014/main" id="{6A17A743-7653-6A42-9566-F826A684FC1C}"/>
              </a:ext>
            </a:extLst>
          </p:cNvPr>
          <p:cNvSpPr>
            <a:spLocks noGrp="1"/>
          </p:cNvSpPr>
          <p:nvPr>
            <p:ph type="ftr" sz="quarter" idx="11"/>
          </p:nvPr>
        </p:nvSpPr>
        <p:spPr>
          <a:xfrm>
            <a:off x="621792" y="457200"/>
            <a:ext cx="3200400" cy="274320"/>
          </a:xfrm>
        </p:spPr>
        <p:txBody>
          <a:bodyPr/>
          <a:lstStyle/>
          <a:p>
            <a:pPr>
              <a:spcAft>
                <a:spcPts val="600"/>
              </a:spcAft>
            </a:pPr>
            <a:r>
              <a:rPr lang="en-US"/>
              <a:t>Food Industry &amp; Obesity</a:t>
            </a:r>
          </a:p>
        </p:txBody>
      </p:sp>
      <p:sp>
        <p:nvSpPr>
          <p:cNvPr id="11" name="Slide Number Placeholder 3">
            <a:extLst>
              <a:ext uri="{FF2B5EF4-FFF2-40B4-BE49-F238E27FC236}">
                <a16:creationId xmlns:a16="http://schemas.microsoft.com/office/drawing/2014/main" id="{85C1F000-90C5-BE34-41C2-43D2BA68A9DC}"/>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smtClean="0"/>
              <a:pPr>
                <a:spcAft>
                  <a:spcPts val="600"/>
                </a:spcAft>
              </a:pPr>
              <a:t>45</a:t>
            </a:fld>
            <a:endParaRPr lang="en-US"/>
          </a:p>
        </p:txBody>
      </p:sp>
      <p:sp>
        <p:nvSpPr>
          <p:cNvPr id="13" name="Text Placeholder 5">
            <a:extLst>
              <a:ext uri="{FF2B5EF4-FFF2-40B4-BE49-F238E27FC236}">
                <a16:creationId xmlns:a16="http://schemas.microsoft.com/office/drawing/2014/main" id="{21C425B9-259D-882E-8D3F-4C0DDCED8D95}"/>
              </a:ext>
            </a:extLst>
          </p:cNvPr>
          <p:cNvSpPr>
            <a:spLocks noGrp="1"/>
          </p:cNvSpPr>
          <p:nvPr>
            <p:ph type="body" sz="quarter" idx="14"/>
          </p:nvPr>
        </p:nvSpPr>
        <p:spPr>
          <a:xfrm>
            <a:off x="756450" y="4434088"/>
            <a:ext cx="2598737" cy="1109662"/>
          </a:xfrm>
        </p:spPr>
        <p:txBody>
          <a:bodyPr/>
          <a:lstStyle/>
          <a:p>
            <a:r>
              <a:rPr lang="en-US"/>
              <a:t>The academy of nutrition and dietetics</a:t>
            </a:r>
          </a:p>
        </p:txBody>
      </p:sp>
      <p:sp>
        <p:nvSpPr>
          <p:cNvPr id="15" name="Text Placeholder 6">
            <a:extLst>
              <a:ext uri="{FF2B5EF4-FFF2-40B4-BE49-F238E27FC236}">
                <a16:creationId xmlns:a16="http://schemas.microsoft.com/office/drawing/2014/main" id="{54E6ECEA-280B-62D0-9647-82C181BD8584}"/>
              </a:ext>
            </a:extLst>
          </p:cNvPr>
          <p:cNvSpPr>
            <a:spLocks noGrp="1"/>
          </p:cNvSpPr>
          <p:nvPr>
            <p:ph type="body" sz="quarter" idx="15"/>
          </p:nvPr>
        </p:nvSpPr>
        <p:spPr>
          <a:xfrm>
            <a:off x="916885" y="5599755"/>
            <a:ext cx="2283472" cy="365125"/>
          </a:xfrm>
        </p:spPr>
        <p:txBody>
          <a:bodyPr/>
          <a:lstStyle/>
          <a:p>
            <a:r>
              <a:rPr lang="en-US" b="0" i="0" err="1">
                <a:solidFill>
                  <a:srgbClr val="000000"/>
                </a:solidFill>
                <a:effectLst/>
                <a:latin typeface="Segoe UI" panose="020B0502040204020203" pitchFamily="34" charset="0"/>
              </a:rPr>
              <a:t>eatright.org</a:t>
            </a:r>
            <a:r>
              <a:rPr lang="en-US" b="0" i="0">
                <a:solidFill>
                  <a:srgbClr val="000000"/>
                </a:solidFill>
                <a:effectLst/>
                <a:latin typeface="Segoe UI" panose="020B0502040204020203" pitchFamily="34" charset="0"/>
              </a:rPr>
              <a:t>/</a:t>
            </a:r>
            <a:endParaRPr lang="en-US"/>
          </a:p>
        </p:txBody>
      </p:sp>
      <p:sp>
        <p:nvSpPr>
          <p:cNvPr id="19" name="Text Placeholder 8">
            <a:extLst>
              <a:ext uri="{FF2B5EF4-FFF2-40B4-BE49-F238E27FC236}">
                <a16:creationId xmlns:a16="http://schemas.microsoft.com/office/drawing/2014/main" id="{A18E53CC-18C5-BE4A-00FD-264666558F27}"/>
              </a:ext>
            </a:extLst>
          </p:cNvPr>
          <p:cNvSpPr>
            <a:spLocks noGrp="1"/>
          </p:cNvSpPr>
          <p:nvPr>
            <p:ph type="body" sz="quarter" idx="16"/>
          </p:nvPr>
        </p:nvSpPr>
        <p:spPr>
          <a:xfrm>
            <a:off x="3594919" y="4015409"/>
            <a:ext cx="2598737" cy="1528290"/>
          </a:xfrm>
        </p:spPr>
        <p:txBody>
          <a:bodyPr/>
          <a:lstStyle/>
          <a:p>
            <a:r>
              <a:rPr lang="en-US"/>
              <a:t>The American society for metabolic and bariatric surgery</a:t>
            </a:r>
          </a:p>
        </p:txBody>
      </p:sp>
      <p:sp>
        <p:nvSpPr>
          <p:cNvPr id="21" name="Text Placeholder 9">
            <a:extLst>
              <a:ext uri="{FF2B5EF4-FFF2-40B4-BE49-F238E27FC236}">
                <a16:creationId xmlns:a16="http://schemas.microsoft.com/office/drawing/2014/main" id="{DA800D02-70F5-2AED-E10D-45238393F97B}"/>
              </a:ext>
            </a:extLst>
          </p:cNvPr>
          <p:cNvSpPr>
            <a:spLocks noGrp="1"/>
          </p:cNvSpPr>
          <p:nvPr>
            <p:ph type="body" sz="quarter" idx="18"/>
          </p:nvPr>
        </p:nvSpPr>
        <p:spPr>
          <a:xfrm>
            <a:off x="3674073" y="5600351"/>
            <a:ext cx="2283472" cy="365125"/>
          </a:xfrm>
        </p:spPr>
        <p:txBody>
          <a:bodyPr/>
          <a:lstStyle/>
          <a:p>
            <a:r>
              <a:rPr lang="en-US" b="0" i="0" err="1">
                <a:solidFill>
                  <a:srgbClr val="000000"/>
                </a:solidFill>
                <a:effectLst/>
                <a:latin typeface="Segoe UI" panose="020B0502040204020203" pitchFamily="34" charset="0"/>
              </a:rPr>
              <a:t>asmbs.org</a:t>
            </a:r>
            <a:r>
              <a:rPr lang="en-US" b="0" i="0">
                <a:solidFill>
                  <a:srgbClr val="000000"/>
                </a:solidFill>
                <a:effectLst/>
                <a:latin typeface="Segoe UI" panose="020B0502040204020203" pitchFamily="34" charset="0"/>
              </a:rPr>
              <a:t>/about</a:t>
            </a:r>
            <a:endParaRPr lang="en-US"/>
          </a:p>
        </p:txBody>
      </p:sp>
      <p:sp>
        <p:nvSpPr>
          <p:cNvPr id="25" name="Text Placeholder 11">
            <a:extLst>
              <a:ext uri="{FF2B5EF4-FFF2-40B4-BE49-F238E27FC236}">
                <a16:creationId xmlns:a16="http://schemas.microsoft.com/office/drawing/2014/main" id="{7DDDA67E-FBD5-4E1D-A22B-F8AC87B4EDA7}"/>
              </a:ext>
            </a:extLst>
          </p:cNvPr>
          <p:cNvSpPr>
            <a:spLocks noGrp="1"/>
          </p:cNvSpPr>
          <p:nvPr>
            <p:ph type="body" sz="quarter" idx="19"/>
          </p:nvPr>
        </p:nvSpPr>
        <p:spPr>
          <a:xfrm>
            <a:off x="6274896" y="4434037"/>
            <a:ext cx="2598737" cy="1109662"/>
          </a:xfrm>
        </p:spPr>
        <p:txBody>
          <a:bodyPr/>
          <a:lstStyle/>
          <a:p>
            <a:r>
              <a:rPr lang="en-US"/>
              <a:t>Obesity action coalition</a:t>
            </a:r>
          </a:p>
        </p:txBody>
      </p:sp>
      <p:sp>
        <p:nvSpPr>
          <p:cNvPr id="27" name="Text Placeholder 12">
            <a:extLst>
              <a:ext uri="{FF2B5EF4-FFF2-40B4-BE49-F238E27FC236}">
                <a16:creationId xmlns:a16="http://schemas.microsoft.com/office/drawing/2014/main" id="{76A252CF-6162-02F8-1013-D6B4C48AE4DC}"/>
              </a:ext>
            </a:extLst>
          </p:cNvPr>
          <p:cNvSpPr>
            <a:spLocks noGrp="1"/>
          </p:cNvSpPr>
          <p:nvPr>
            <p:ph type="body" sz="quarter" idx="21"/>
          </p:nvPr>
        </p:nvSpPr>
        <p:spPr>
          <a:xfrm>
            <a:off x="6432529" y="5600947"/>
            <a:ext cx="2283472" cy="365125"/>
          </a:xfrm>
        </p:spPr>
        <p:txBody>
          <a:bodyPr/>
          <a:lstStyle/>
          <a:p>
            <a:r>
              <a:rPr lang="en-US" sz="1200" b="0" i="0" err="1">
                <a:solidFill>
                  <a:srgbClr val="000000"/>
                </a:solidFill>
                <a:effectLst/>
                <a:latin typeface="Segoe UI" panose="020B0502040204020203" pitchFamily="34" charset="0"/>
              </a:rPr>
              <a:t>obesityaction.org</a:t>
            </a:r>
            <a:r>
              <a:rPr lang="en-US" sz="1200" b="0" i="0">
                <a:solidFill>
                  <a:srgbClr val="000000"/>
                </a:solidFill>
                <a:effectLst/>
                <a:latin typeface="Segoe UI" panose="020B0502040204020203" pitchFamily="34" charset="0"/>
              </a:rPr>
              <a:t>/</a:t>
            </a:r>
            <a:endParaRPr lang="en-US" sz="1200"/>
          </a:p>
        </p:txBody>
      </p:sp>
      <p:sp>
        <p:nvSpPr>
          <p:cNvPr id="31" name="Text Placeholder 14">
            <a:extLst>
              <a:ext uri="{FF2B5EF4-FFF2-40B4-BE49-F238E27FC236}">
                <a16:creationId xmlns:a16="http://schemas.microsoft.com/office/drawing/2014/main" id="{34E5D5A7-7B0D-09D6-341E-6F54FA19C5F5}"/>
              </a:ext>
            </a:extLst>
          </p:cNvPr>
          <p:cNvSpPr>
            <a:spLocks noGrp="1"/>
          </p:cNvSpPr>
          <p:nvPr>
            <p:ph type="body" sz="quarter" idx="22"/>
          </p:nvPr>
        </p:nvSpPr>
        <p:spPr>
          <a:xfrm>
            <a:off x="9032431" y="4015409"/>
            <a:ext cx="2598737" cy="1528290"/>
          </a:xfrm>
        </p:spPr>
        <p:txBody>
          <a:bodyPr/>
          <a:lstStyle/>
          <a:p>
            <a:r>
              <a:rPr lang="en-US"/>
              <a:t>Strategies to overcome and prevent obesity alliance</a:t>
            </a:r>
          </a:p>
        </p:txBody>
      </p:sp>
      <p:sp>
        <p:nvSpPr>
          <p:cNvPr id="33" name="Text Placeholder 15">
            <a:extLst>
              <a:ext uri="{FF2B5EF4-FFF2-40B4-BE49-F238E27FC236}">
                <a16:creationId xmlns:a16="http://schemas.microsoft.com/office/drawing/2014/main" id="{1BC9AD7D-72BF-F77D-6046-36D4B4DA4DD4}"/>
              </a:ext>
            </a:extLst>
          </p:cNvPr>
          <p:cNvSpPr>
            <a:spLocks noGrp="1"/>
          </p:cNvSpPr>
          <p:nvPr>
            <p:ph type="body" sz="quarter" idx="24"/>
          </p:nvPr>
        </p:nvSpPr>
        <p:spPr>
          <a:xfrm>
            <a:off x="9190984" y="5600947"/>
            <a:ext cx="2283472" cy="365125"/>
          </a:xfrm>
        </p:spPr>
        <p:txBody>
          <a:bodyPr/>
          <a:lstStyle/>
          <a:p>
            <a:r>
              <a:rPr lang="en-US" sz="1200" err="1">
                <a:solidFill>
                  <a:schemeClr val="tx1"/>
                </a:solidFill>
              </a:rPr>
              <a:t>stop.publichealth.gwu.edu</a:t>
            </a:r>
            <a:r>
              <a:rPr lang="en-US" sz="1200">
                <a:solidFill>
                  <a:schemeClr val="tx1"/>
                </a:solidFill>
              </a:rPr>
              <a:t>/</a:t>
            </a:r>
          </a:p>
        </p:txBody>
      </p:sp>
      <p:pic>
        <p:nvPicPr>
          <p:cNvPr id="2052" name="Picture 4" descr="logo-eat-right – Deborah Kispert, MS, RD, NCSF-CPT">
            <a:extLst>
              <a:ext uri="{FF2B5EF4-FFF2-40B4-BE49-F238E27FC236}">
                <a16:creationId xmlns:a16="http://schemas.microsoft.com/office/drawing/2014/main" id="{C7C07F66-05A6-2448-9821-464D9B97B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2392619"/>
            <a:ext cx="2593187" cy="20414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erican Society for Metabolic &amp; Bariatric Surgery - Wikipedia">
            <a:extLst>
              <a:ext uri="{FF2B5EF4-FFF2-40B4-BE49-F238E27FC236}">
                <a16:creationId xmlns:a16="http://schemas.microsoft.com/office/drawing/2014/main" id="{4DF283FD-82B0-B14B-9F73-39D9E1223373}"/>
              </a:ext>
            </a:extLst>
          </p:cNvPr>
          <p:cNvPicPr>
            <a:picLocks noGrp="1" noChangeAspect="1" noChangeArrowheads="1"/>
          </p:cNvPicPr>
          <p:nvPr>
            <p:ph type="pic" sz="quarter" idx="17"/>
          </p:nvPr>
        </p:nvPicPr>
        <p:blipFill>
          <a:blip r:embed="rId4">
            <a:extLst>
              <a:ext uri="{28A0092B-C50C-407E-A947-70E740481C1C}">
                <a14:useLocalDpi xmlns:a14="http://schemas.microsoft.com/office/drawing/2010/main" val="0"/>
              </a:ext>
            </a:extLst>
          </a:blip>
          <a:srcRect l="19935" r="19935"/>
          <a:stretch>
            <a:fillRect/>
          </a:stretch>
        </p:blipFill>
        <p:spPr bwMode="auto">
          <a:xfrm>
            <a:off x="3596506" y="2392619"/>
            <a:ext cx="2597150" cy="162304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me Page - Obesity Action Coalition">
            <a:extLst>
              <a:ext uri="{FF2B5EF4-FFF2-40B4-BE49-F238E27FC236}">
                <a16:creationId xmlns:a16="http://schemas.microsoft.com/office/drawing/2014/main" id="{0D248928-2C5F-B844-A2B9-DDA90F6336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4897" y="2392618"/>
            <a:ext cx="2600578" cy="207283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OP Obesity Alliance Logo - Your Weight Matters">
            <a:extLst>
              <a:ext uri="{FF2B5EF4-FFF2-40B4-BE49-F238E27FC236}">
                <a16:creationId xmlns:a16="http://schemas.microsoft.com/office/drawing/2014/main" id="{7698B698-F7F2-3543-9293-EDB1D6D4CC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102" b="29038"/>
          <a:stretch/>
        </p:blipFill>
        <p:spPr bwMode="auto">
          <a:xfrm>
            <a:off x="9032432" y="2392618"/>
            <a:ext cx="2600578" cy="1622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281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B87A286-D752-E242-ADF6-96B1AAC57DAE}"/>
              </a:ext>
            </a:extLst>
          </p:cNvPr>
          <p:cNvSpPr>
            <a:spLocks noGrp="1"/>
          </p:cNvSpPr>
          <p:nvPr>
            <p:ph type="title"/>
          </p:nvPr>
        </p:nvSpPr>
        <p:spPr>
          <a:xfrm>
            <a:off x="685338" y="1180359"/>
            <a:ext cx="10671048" cy="768096"/>
          </a:xfrm>
        </p:spPr>
        <p:txBody>
          <a:bodyPr/>
          <a:lstStyle/>
          <a:p>
            <a:r>
              <a:rPr lang="en-US" sz="2800"/>
              <a:t>1. Develop a healthy meal from each of the restaurants</a:t>
            </a:r>
          </a:p>
        </p:txBody>
      </p:sp>
      <p:sp>
        <p:nvSpPr>
          <p:cNvPr id="3" name="Footer Placeholder 2">
            <a:extLst>
              <a:ext uri="{FF2B5EF4-FFF2-40B4-BE49-F238E27FC236}">
                <a16:creationId xmlns:a16="http://schemas.microsoft.com/office/drawing/2014/main" id="{B598198A-5595-E543-A9FB-CB5D2C1F13E4}"/>
              </a:ext>
            </a:extLst>
          </p:cNvPr>
          <p:cNvSpPr>
            <a:spLocks noGrp="1"/>
          </p:cNvSpPr>
          <p:nvPr>
            <p:ph type="ftr" sz="quarter" idx="11"/>
          </p:nvPr>
        </p:nvSpPr>
        <p:spPr/>
        <p:txBody>
          <a:bodyPr/>
          <a:lstStyle/>
          <a:p>
            <a:r>
              <a:rPr lang="en-US"/>
              <a:t>Food Industry &amp; Obesity</a:t>
            </a:r>
          </a:p>
        </p:txBody>
      </p:sp>
      <p:sp>
        <p:nvSpPr>
          <p:cNvPr id="4" name="Slide Number Placeholder 3">
            <a:extLst>
              <a:ext uri="{FF2B5EF4-FFF2-40B4-BE49-F238E27FC236}">
                <a16:creationId xmlns:a16="http://schemas.microsoft.com/office/drawing/2014/main" id="{AA598A7D-A9C5-594D-88DD-C8C74733AAFB}"/>
              </a:ext>
            </a:extLst>
          </p:cNvPr>
          <p:cNvSpPr>
            <a:spLocks noGrp="1"/>
          </p:cNvSpPr>
          <p:nvPr>
            <p:ph type="sldNum" sz="quarter" idx="12"/>
          </p:nvPr>
        </p:nvSpPr>
        <p:spPr/>
        <p:txBody>
          <a:bodyPr/>
          <a:lstStyle/>
          <a:p>
            <a:fld id="{48F63A3B-78C7-47BE-AE5E-E10140E04643}" type="slidenum">
              <a:rPr lang="en-US" smtClean="0"/>
              <a:pPr/>
              <a:t>46</a:t>
            </a:fld>
            <a:endParaRPr lang="en-US"/>
          </a:p>
        </p:txBody>
      </p:sp>
      <p:sp>
        <p:nvSpPr>
          <p:cNvPr id="18" name="Text Placeholder 17">
            <a:extLst>
              <a:ext uri="{FF2B5EF4-FFF2-40B4-BE49-F238E27FC236}">
                <a16:creationId xmlns:a16="http://schemas.microsoft.com/office/drawing/2014/main" id="{BC406968-E3B1-F746-91C3-195F98C309EF}"/>
              </a:ext>
            </a:extLst>
          </p:cNvPr>
          <p:cNvSpPr>
            <a:spLocks noGrp="1"/>
          </p:cNvSpPr>
          <p:nvPr>
            <p:ph type="body" idx="1"/>
          </p:nvPr>
        </p:nvSpPr>
        <p:spPr>
          <a:xfrm>
            <a:off x="685338" y="2491684"/>
            <a:ext cx="1357883" cy="2825173"/>
          </a:xfrm>
        </p:spPr>
        <p:txBody>
          <a:bodyPr/>
          <a:lstStyle/>
          <a:p>
            <a:r>
              <a:rPr lang="en-US" sz="1400"/>
              <a:t>McDonalds</a:t>
            </a:r>
            <a:endParaRPr lang="en-US"/>
          </a:p>
        </p:txBody>
      </p:sp>
      <p:sp>
        <p:nvSpPr>
          <p:cNvPr id="28" name="Picture Placeholder 27">
            <a:extLst>
              <a:ext uri="{FF2B5EF4-FFF2-40B4-BE49-F238E27FC236}">
                <a16:creationId xmlns:a16="http://schemas.microsoft.com/office/drawing/2014/main" id="{E6A77E5C-2D99-4749-A5ED-F3855DA0EDA3}"/>
              </a:ext>
            </a:extLst>
          </p:cNvPr>
          <p:cNvSpPr>
            <a:spLocks noGrp="1"/>
          </p:cNvSpPr>
          <p:nvPr>
            <p:ph type="pic" sz="quarter" idx="23"/>
          </p:nvPr>
        </p:nvSpPr>
        <p:spPr>
          <a:xfrm>
            <a:off x="1011092" y="2139640"/>
            <a:ext cx="704088" cy="704088"/>
          </a:xfrm>
        </p:spPr>
      </p:sp>
      <p:sp>
        <p:nvSpPr>
          <p:cNvPr id="23" name="Text Placeholder 22">
            <a:extLst>
              <a:ext uri="{FF2B5EF4-FFF2-40B4-BE49-F238E27FC236}">
                <a16:creationId xmlns:a16="http://schemas.microsoft.com/office/drawing/2014/main" id="{3D746BA2-2AF2-9C45-9B5B-9683F0424979}"/>
              </a:ext>
            </a:extLst>
          </p:cNvPr>
          <p:cNvSpPr>
            <a:spLocks noGrp="1"/>
          </p:cNvSpPr>
          <p:nvPr>
            <p:ph type="body" sz="quarter" idx="18"/>
          </p:nvPr>
        </p:nvSpPr>
        <p:spPr>
          <a:xfrm>
            <a:off x="705190" y="3904270"/>
            <a:ext cx="1318177" cy="1412586"/>
          </a:xfrm>
        </p:spPr>
        <p:txBody>
          <a:bodyPr/>
          <a:lstStyle/>
          <a:p>
            <a:r>
              <a:rPr lang="en-US" sz="1800"/>
              <a:t>Maggie</a:t>
            </a:r>
            <a:endParaRPr lang="en-US"/>
          </a:p>
        </p:txBody>
      </p:sp>
      <p:sp>
        <p:nvSpPr>
          <p:cNvPr id="19" name="Text Placeholder 18">
            <a:extLst>
              <a:ext uri="{FF2B5EF4-FFF2-40B4-BE49-F238E27FC236}">
                <a16:creationId xmlns:a16="http://schemas.microsoft.com/office/drawing/2014/main" id="{35DAA6E1-2EAE-DA4E-AA3E-D8BAE7C4AA8A}"/>
              </a:ext>
            </a:extLst>
          </p:cNvPr>
          <p:cNvSpPr>
            <a:spLocks noGrp="1"/>
          </p:cNvSpPr>
          <p:nvPr>
            <p:ph type="body" sz="quarter" idx="3"/>
          </p:nvPr>
        </p:nvSpPr>
        <p:spPr>
          <a:xfrm>
            <a:off x="2548867" y="2518464"/>
            <a:ext cx="1357883" cy="2825173"/>
          </a:xfrm>
        </p:spPr>
        <p:txBody>
          <a:bodyPr/>
          <a:lstStyle/>
          <a:p>
            <a:r>
              <a:rPr lang="en-US" sz="1400"/>
              <a:t>Applebee's</a:t>
            </a:r>
            <a:endParaRPr lang="en-US"/>
          </a:p>
        </p:txBody>
      </p:sp>
      <p:sp>
        <p:nvSpPr>
          <p:cNvPr id="32" name="Picture Placeholder 31">
            <a:extLst>
              <a:ext uri="{FF2B5EF4-FFF2-40B4-BE49-F238E27FC236}">
                <a16:creationId xmlns:a16="http://schemas.microsoft.com/office/drawing/2014/main" id="{E9029901-8EAF-1D40-8533-FA14F14E3DE4}"/>
              </a:ext>
            </a:extLst>
          </p:cNvPr>
          <p:cNvSpPr>
            <a:spLocks noGrp="1"/>
          </p:cNvSpPr>
          <p:nvPr>
            <p:ph type="pic" sz="quarter" idx="27"/>
          </p:nvPr>
        </p:nvSpPr>
        <p:spPr>
          <a:xfrm>
            <a:off x="2876627" y="2151264"/>
            <a:ext cx="704088" cy="704088"/>
          </a:xfrm>
        </p:spPr>
      </p:sp>
      <p:sp>
        <p:nvSpPr>
          <p:cNvPr id="24" name="Text Placeholder 23">
            <a:extLst>
              <a:ext uri="{FF2B5EF4-FFF2-40B4-BE49-F238E27FC236}">
                <a16:creationId xmlns:a16="http://schemas.microsoft.com/office/drawing/2014/main" id="{76532524-6371-314B-9A31-1F43CC50AA5C}"/>
              </a:ext>
            </a:extLst>
          </p:cNvPr>
          <p:cNvSpPr>
            <a:spLocks noGrp="1"/>
          </p:cNvSpPr>
          <p:nvPr>
            <p:ph type="body" sz="quarter" idx="19"/>
          </p:nvPr>
        </p:nvSpPr>
        <p:spPr>
          <a:xfrm>
            <a:off x="2548866" y="3888404"/>
            <a:ext cx="1365904" cy="1428452"/>
          </a:xfrm>
        </p:spPr>
        <p:txBody>
          <a:bodyPr/>
          <a:lstStyle/>
          <a:p>
            <a:r>
              <a:rPr lang="en-US" sz="1800"/>
              <a:t>Dr. </a:t>
            </a:r>
            <a:r>
              <a:rPr lang="en-US" sz="1800" err="1"/>
              <a:t>Theuri</a:t>
            </a:r>
            <a:endParaRPr lang="en-US" sz="1800"/>
          </a:p>
        </p:txBody>
      </p:sp>
      <p:sp>
        <p:nvSpPr>
          <p:cNvPr id="20" name="Text Placeholder 19">
            <a:extLst>
              <a:ext uri="{FF2B5EF4-FFF2-40B4-BE49-F238E27FC236}">
                <a16:creationId xmlns:a16="http://schemas.microsoft.com/office/drawing/2014/main" id="{A38707AF-6C7C-B342-A8BD-F37BA94612B5}"/>
              </a:ext>
            </a:extLst>
          </p:cNvPr>
          <p:cNvSpPr>
            <a:spLocks noGrp="1"/>
          </p:cNvSpPr>
          <p:nvPr>
            <p:ph type="body" sz="quarter" idx="13"/>
          </p:nvPr>
        </p:nvSpPr>
        <p:spPr>
          <a:xfrm>
            <a:off x="4414402" y="2518464"/>
            <a:ext cx="1357883" cy="2825173"/>
          </a:xfrm>
        </p:spPr>
        <p:txBody>
          <a:bodyPr/>
          <a:lstStyle/>
          <a:p>
            <a:r>
              <a:rPr lang="en-US" sz="1400"/>
              <a:t>Burger king</a:t>
            </a:r>
          </a:p>
        </p:txBody>
      </p:sp>
      <p:sp>
        <p:nvSpPr>
          <p:cNvPr id="31" name="Picture Placeholder 30">
            <a:extLst>
              <a:ext uri="{FF2B5EF4-FFF2-40B4-BE49-F238E27FC236}">
                <a16:creationId xmlns:a16="http://schemas.microsoft.com/office/drawing/2014/main" id="{F32D28D9-CE10-0447-9057-04D86ED74D7E}"/>
              </a:ext>
            </a:extLst>
          </p:cNvPr>
          <p:cNvSpPr>
            <a:spLocks noGrp="1"/>
          </p:cNvSpPr>
          <p:nvPr>
            <p:ph type="pic" sz="quarter" idx="26"/>
          </p:nvPr>
        </p:nvSpPr>
        <p:spPr>
          <a:xfrm>
            <a:off x="4739292" y="2173321"/>
            <a:ext cx="704088" cy="704088"/>
          </a:xfrm>
        </p:spPr>
      </p:sp>
      <p:sp>
        <p:nvSpPr>
          <p:cNvPr id="25" name="Text Placeholder 24">
            <a:extLst>
              <a:ext uri="{FF2B5EF4-FFF2-40B4-BE49-F238E27FC236}">
                <a16:creationId xmlns:a16="http://schemas.microsoft.com/office/drawing/2014/main" id="{5D5717DF-7A5C-E74A-8C8A-38F72259744C}"/>
              </a:ext>
            </a:extLst>
          </p:cNvPr>
          <p:cNvSpPr>
            <a:spLocks noGrp="1"/>
          </p:cNvSpPr>
          <p:nvPr>
            <p:ph type="body" sz="quarter" idx="20"/>
          </p:nvPr>
        </p:nvSpPr>
        <p:spPr>
          <a:xfrm>
            <a:off x="4412395" y="3888403"/>
            <a:ext cx="1357883" cy="1428453"/>
          </a:xfrm>
        </p:spPr>
        <p:txBody>
          <a:bodyPr/>
          <a:lstStyle/>
          <a:p>
            <a:r>
              <a:rPr lang="en-US" sz="1800"/>
              <a:t>Skyler</a:t>
            </a:r>
            <a:endParaRPr lang="en-US"/>
          </a:p>
        </p:txBody>
      </p:sp>
      <p:sp>
        <p:nvSpPr>
          <p:cNvPr id="21" name="Text Placeholder 20">
            <a:extLst>
              <a:ext uri="{FF2B5EF4-FFF2-40B4-BE49-F238E27FC236}">
                <a16:creationId xmlns:a16="http://schemas.microsoft.com/office/drawing/2014/main" id="{ABE5F05E-393C-F84D-AE44-76035DFF380A}"/>
              </a:ext>
            </a:extLst>
          </p:cNvPr>
          <p:cNvSpPr>
            <a:spLocks noGrp="1"/>
          </p:cNvSpPr>
          <p:nvPr>
            <p:ph type="body" sz="quarter" idx="15"/>
          </p:nvPr>
        </p:nvSpPr>
        <p:spPr>
          <a:xfrm>
            <a:off x="6278212" y="2525365"/>
            <a:ext cx="1357883" cy="2825173"/>
          </a:xfrm>
        </p:spPr>
        <p:txBody>
          <a:bodyPr/>
          <a:lstStyle/>
          <a:p>
            <a:r>
              <a:rPr lang="en-US" sz="1400"/>
              <a:t>Olive garden</a:t>
            </a:r>
          </a:p>
        </p:txBody>
      </p:sp>
      <p:sp>
        <p:nvSpPr>
          <p:cNvPr id="26" name="Text Placeholder 25">
            <a:extLst>
              <a:ext uri="{FF2B5EF4-FFF2-40B4-BE49-F238E27FC236}">
                <a16:creationId xmlns:a16="http://schemas.microsoft.com/office/drawing/2014/main" id="{69FD4773-F7DB-E746-9C6E-56DBCD185152}"/>
              </a:ext>
            </a:extLst>
          </p:cNvPr>
          <p:cNvSpPr>
            <a:spLocks noGrp="1"/>
          </p:cNvSpPr>
          <p:nvPr>
            <p:ph type="body" sz="quarter" idx="21"/>
          </p:nvPr>
        </p:nvSpPr>
        <p:spPr>
          <a:xfrm>
            <a:off x="6332638" y="3931050"/>
            <a:ext cx="1303457" cy="1419488"/>
          </a:xfrm>
        </p:spPr>
        <p:txBody>
          <a:bodyPr/>
          <a:lstStyle/>
          <a:p>
            <a:r>
              <a:rPr lang="en-US" sz="1800" err="1"/>
              <a:t>Kenecia</a:t>
            </a:r>
            <a:endParaRPr lang="en-US"/>
          </a:p>
        </p:txBody>
      </p:sp>
      <p:sp>
        <p:nvSpPr>
          <p:cNvPr id="22" name="Text Placeholder 21">
            <a:extLst>
              <a:ext uri="{FF2B5EF4-FFF2-40B4-BE49-F238E27FC236}">
                <a16:creationId xmlns:a16="http://schemas.microsoft.com/office/drawing/2014/main" id="{99339881-D22A-F647-BD40-13084A1C1CEB}"/>
              </a:ext>
            </a:extLst>
          </p:cNvPr>
          <p:cNvSpPr>
            <a:spLocks noGrp="1"/>
          </p:cNvSpPr>
          <p:nvPr>
            <p:ph type="body" sz="quarter" idx="17"/>
          </p:nvPr>
        </p:nvSpPr>
        <p:spPr>
          <a:xfrm>
            <a:off x="8142022" y="2525365"/>
            <a:ext cx="1357883" cy="2825173"/>
          </a:xfrm>
        </p:spPr>
        <p:txBody>
          <a:bodyPr/>
          <a:lstStyle/>
          <a:p>
            <a:r>
              <a:rPr lang="en-US" sz="1400" err="1"/>
              <a:t>Ihop</a:t>
            </a:r>
            <a:r>
              <a:rPr lang="en-US" sz="1400"/>
              <a:t> breakfast</a:t>
            </a:r>
          </a:p>
        </p:txBody>
      </p:sp>
      <p:sp>
        <p:nvSpPr>
          <p:cNvPr id="29" name="Picture Placeholder 28">
            <a:extLst>
              <a:ext uri="{FF2B5EF4-FFF2-40B4-BE49-F238E27FC236}">
                <a16:creationId xmlns:a16="http://schemas.microsoft.com/office/drawing/2014/main" id="{86A5D96A-5637-C244-A1D6-9E9E5EDD3941}"/>
              </a:ext>
            </a:extLst>
          </p:cNvPr>
          <p:cNvSpPr>
            <a:spLocks noGrp="1"/>
          </p:cNvSpPr>
          <p:nvPr>
            <p:ph type="pic" sz="quarter" idx="24"/>
          </p:nvPr>
        </p:nvSpPr>
        <p:spPr>
          <a:xfrm>
            <a:off x="8468637" y="2139640"/>
            <a:ext cx="704088" cy="704088"/>
          </a:xfrm>
        </p:spPr>
      </p:sp>
      <p:sp>
        <p:nvSpPr>
          <p:cNvPr id="27" name="Text Placeholder 26">
            <a:extLst>
              <a:ext uri="{FF2B5EF4-FFF2-40B4-BE49-F238E27FC236}">
                <a16:creationId xmlns:a16="http://schemas.microsoft.com/office/drawing/2014/main" id="{4360FF55-942B-8D49-A9A4-CB6176619A25}"/>
              </a:ext>
            </a:extLst>
          </p:cNvPr>
          <p:cNvSpPr>
            <a:spLocks noGrp="1"/>
          </p:cNvSpPr>
          <p:nvPr>
            <p:ph type="body" sz="quarter" idx="22"/>
          </p:nvPr>
        </p:nvSpPr>
        <p:spPr>
          <a:xfrm>
            <a:off x="8141740" y="3997155"/>
            <a:ext cx="1357883" cy="1371600"/>
          </a:xfrm>
        </p:spPr>
        <p:txBody>
          <a:bodyPr/>
          <a:lstStyle/>
          <a:p>
            <a:r>
              <a:rPr lang="en-US" sz="1800"/>
              <a:t>Justin</a:t>
            </a:r>
            <a:endParaRPr lang="en-US"/>
          </a:p>
        </p:txBody>
      </p:sp>
      <p:sp>
        <p:nvSpPr>
          <p:cNvPr id="33" name="Text Placeholder 18">
            <a:extLst>
              <a:ext uri="{FF2B5EF4-FFF2-40B4-BE49-F238E27FC236}">
                <a16:creationId xmlns:a16="http://schemas.microsoft.com/office/drawing/2014/main" id="{EAC7CDE6-84B7-4044-A739-A24B376155F5}"/>
              </a:ext>
            </a:extLst>
          </p:cNvPr>
          <p:cNvSpPr txBox="1">
            <a:spLocks/>
          </p:cNvSpPr>
          <p:nvPr/>
        </p:nvSpPr>
        <p:spPr>
          <a:xfrm>
            <a:off x="9826238" y="2525365"/>
            <a:ext cx="1357883" cy="2825173"/>
          </a:xfrm>
          <a:prstGeom prst="rect">
            <a:avLst/>
          </a:prstGeom>
          <a:noFill/>
          <a:ln w="12700">
            <a:solidFill>
              <a:schemeClr val="accent3"/>
            </a:solidFill>
          </a:ln>
        </p:spPr>
        <p:txBody>
          <a:bodyPr vert="horz" lIns="91440" tIns="685800" rIns="91440" bIns="45720" rtlCol="0" anchor="t">
            <a:noAutofit/>
          </a:bodyPr>
          <a:lstStyle>
            <a:lvl1pPr marL="0" indent="0" algn="ctr" defTabSz="914400" rtl="0" eaLnBrk="1" latinLnBrk="0" hangingPunct="1">
              <a:lnSpc>
                <a:spcPct val="100000"/>
              </a:lnSpc>
              <a:spcBef>
                <a:spcPts val="0"/>
              </a:spcBef>
              <a:buFont typeface="Arial" panose="020B0604020202020204" pitchFamily="34" charset="0"/>
              <a:buNone/>
              <a:defRPr sz="1800" b="1" kern="1200" cap="all" spc="0" baseline="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360"/>
              </a:spcBef>
              <a:buFont typeface="Arial" panose="020B0604020202020204" pitchFamily="34" charset="0"/>
              <a:buNone/>
              <a:defRPr sz="2000" b="1" kern="1200">
                <a:solidFill>
                  <a:schemeClr val="accent6"/>
                </a:solidFill>
                <a:latin typeface="+mn-lt"/>
                <a:ea typeface="+mn-ea"/>
                <a:cs typeface="+mn-cs"/>
              </a:defRPr>
            </a:lvl2pPr>
            <a:lvl3pPr marL="914400" indent="0" algn="l" defTabSz="914400" rtl="0" eaLnBrk="1" latinLnBrk="0" hangingPunct="1">
              <a:lnSpc>
                <a:spcPct val="100000"/>
              </a:lnSpc>
              <a:spcBef>
                <a:spcPts val="360"/>
              </a:spcBef>
              <a:buFont typeface="Arial" panose="020B0604020202020204" pitchFamily="34" charset="0"/>
              <a:buNone/>
              <a:defRPr sz="1800" b="1" kern="1200">
                <a:solidFill>
                  <a:schemeClr val="accent6"/>
                </a:solidFill>
                <a:latin typeface="+mn-lt"/>
                <a:ea typeface="+mn-ea"/>
                <a:cs typeface="+mn-cs"/>
              </a:defRPr>
            </a:lvl3pPr>
            <a:lvl4pPr marL="13716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4pPr>
            <a:lvl5pPr marL="1828800" indent="0" algn="l" defTabSz="914400" rtl="0" eaLnBrk="1" latinLnBrk="0" hangingPunct="1">
              <a:lnSpc>
                <a:spcPct val="100000"/>
              </a:lnSpc>
              <a:spcBef>
                <a:spcPts val="360"/>
              </a:spcBef>
              <a:buFont typeface="Arial" panose="020B0604020202020204" pitchFamily="34" charset="0"/>
              <a:buNone/>
              <a:defRPr sz="1600" b="1" kern="1200">
                <a:solidFill>
                  <a:schemeClr val="accent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400"/>
              <a:t>Pizza hut</a:t>
            </a:r>
          </a:p>
        </p:txBody>
      </p:sp>
      <p:pic>
        <p:nvPicPr>
          <p:cNvPr id="34" name="Picture 33">
            <a:extLst>
              <a:ext uri="{FF2B5EF4-FFF2-40B4-BE49-F238E27FC236}">
                <a16:creationId xmlns:a16="http://schemas.microsoft.com/office/drawing/2014/main" id="{4B53A4AF-BF6A-8D43-A930-9F6A367F0707}"/>
              </a:ext>
            </a:extLst>
          </p:cNvPr>
          <p:cNvPicPr>
            <a:picLocks noChangeAspect="1"/>
          </p:cNvPicPr>
          <p:nvPr/>
        </p:nvPicPr>
        <p:blipFill>
          <a:blip r:embed="rId2"/>
          <a:stretch>
            <a:fillRect/>
          </a:stretch>
        </p:blipFill>
        <p:spPr>
          <a:xfrm>
            <a:off x="9826238" y="3997155"/>
            <a:ext cx="1357883" cy="1371600"/>
          </a:xfrm>
          <a:prstGeom prst="rect">
            <a:avLst/>
          </a:prstGeom>
        </p:spPr>
      </p:pic>
      <p:sp>
        <p:nvSpPr>
          <p:cNvPr id="35" name="Picture Placeholder 29">
            <a:extLst>
              <a:ext uri="{FF2B5EF4-FFF2-40B4-BE49-F238E27FC236}">
                <a16:creationId xmlns:a16="http://schemas.microsoft.com/office/drawing/2014/main" id="{8A804633-48B6-FF47-83D8-CD50CEEAAF26}"/>
              </a:ext>
            </a:extLst>
          </p:cNvPr>
          <p:cNvSpPr>
            <a:spLocks noGrp="1"/>
          </p:cNvSpPr>
          <p:nvPr>
            <p:ph type="pic" sz="quarter" idx="25"/>
          </p:nvPr>
        </p:nvSpPr>
        <p:spPr>
          <a:xfrm>
            <a:off x="6601957" y="2151264"/>
            <a:ext cx="704088" cy="704088"/>
          </a:xfrm>
        </p:spPr>
      </p:sp>
      <p:pic>
        <p:nvPicPr>
          <p:cNvPr id="36" name="Picture 35">
            <a:extLst>
              <a:ext uri="{FF2B5EF4-FFF2-40B4-BE49-F238E27FC236}">
                <a16:creationId xmlns:a16="http://schemas.microsoft.com/office/drawing/2014/main" id="{E42CE072-85BD-4747-A1FF-339F7841E177}"/>
              </a:ext>
            </a:extLst>
          </p:cNvPr>
          <p:cNvPicPr>
            <a:picLocks noChangeAspect="1"/>
          </p:cNvPicPr>
          <p:nvPr/>
        </p:nvPicPr>
        <p:blipFill>
          <a:blip r:embed="rId3"/>
          <a:stretch>
            <a:fillRect/>
          </a:stretch>
        </p:blipFill>
        <p:spPr>
          <a:xfrm>
            <a:off x="10155929" y="2092049"/>
            <a:ext cx="698500" cy="711200"/>
          </a:xfrm>
          <a:prstGeom prst="rect">
            <a:avLst/>
          </a:prstGeom>
        </p:spPr>
      </p:pic>
      <p:sp>
        <p:nvSpPr>
          <p:cNvPr id="37" name="TextBox 36">
            <a:extLst>
              <a:ext uri="{FF2B5EF4-FFF2-40B4-BE49-F238E27FC236}">
                <a16:creationId xmlns:a16="http://schemas.microsoft.com/office/drawing/2014/main" id="{1BC2B6AF-17DF-8F46-A917-F2828DB7FC4A}"/>
              </a:ext>
            </a:extLst>
          </p:cNvPr>
          <p:cNvSpPr txBox="1"/>
          <p:nvPr/>
        </p:nvSpPr>
        <p:spPr>
          <a:xfrm>
            <a:off x="10129551" y="4498289"/>
            <a:ext cx="724878" cy="369332"/>
          </a:xfrm>
          <a:prstGeom prst="rect">
            <a:avLst/>
          </a:prstGeom>
          <a:noFill/>
        </p:spPr>
        <p:txBody>
          <a:bodyPr wrap="none" rtlCol="0">
            <a:spAutoFit/>
          </a:bodyPr>
          <a:lstStyle/>
          <a:p>
            <a:r>
              <a:rPr lang="en-US">
                <a:solidFill>
                  <a:srgbClr val="202C8F"/>
                </a:solidFill>
              </a:rPr>
              <a:t>Sarah</a:t>
            </a:r>
          </a:p>
        </p:txBody>
      </p:sp>
      <p:sp>
        <p:nvSpPr>
          <p:cNvPr id="30" name="Title 16">
            <a:extLst>
              <a:ext uri="{FF2B5EF4-FFF2-40B4-BE49-F238E27FC236}">
                <a16:creationId xmlns:a16="http://schemas.microsoft.com/office/drawing/2014/main" id="{B5AEE7D1-B378-744C-B5BE-31BF0AD4C73C}"/>
              </a:ext>
            </a:extLst>
          </p:cNvPr>
          <p:cNvSpPr txBox="1">
            <a:spLocks/>
          </p:cNvSpPr>
          <p:nvPr/>
        </p:nvSpPr>
        <p:spPr>
          <a:xfrm>
            <a:off x="621792" y="5457881"/>
            <a:ext cx="10671048" cy="768096"/>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sz="2800"/>
              <a:t>2. Describe what nutrition professionals can do to promote these choices</a:t>
            </a:r>
          </a:p>
        </p:txBody>
      </p:sp>
    </p:spTree>
    <p:extLst>
      <p:ext uri="{BB962C8B-B14F-4D97-AF65-F5344CB8AC3E}">
        <p14:creationId xmlns:p14="http://schemas.microsoft.com/office/powerpoint/2010/main" val="2566949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1D9B-EAC8-EE31-3474-E3FBBA1CD568}"/>
              </a:ext>
            </a:extLst>
          </p:cNvPr>
          <p:cNvSpPr>
            <a:spLocks noGrp="1"/>
          </p:cNvSpPr>
          <p:nvPr>
            <p:ph type="title"/>
          </p:nvPr>
        </p:nvSpPr>
        <p:spPr>
          <a:xfrm>
            <a:off x="1774352" y="595445"/>
            <a:ext cx="10671048" cy="768096"/>
          </a:xfrm>
        </p:spPr>
        <p:txBody>
          <a:bodyPr>
            <a:normAutofit/>
          </a:bodyPr>
          <a:lstStyle/>
          <a:p>
            <a:r>
              <a:rPr lang="en-US"/>
              <a:t>Timeline: Food Industry</a:t>
            </a:r>
          </a:p>
        </p:txBody>
      </p:sp>
      <p:sp>
        <p:nvSpPr>
          <p:cNvPr id="3" name="Slide Number Placeholder 2">
            <a:extLst>
              <a:ext uri="{FF2B5EF4-FFF2-40B4-BE49-F238E27FC236}">
                <a16:creationId xmlns:a16="http://schemas.microsoft.com/office/drawing/2014/main" id="{03C161DA-83BA-C6EF-58EE-26E0F0BC47B4}"/>
              </a:ext>
            </a:extLst>
          </p:cNvPr>
          <p:cNvSpPr>
            <a:spLocks noGrp="1"/>
          </p:cNvSpPr>
          <p:nvPr>
            <p:ph type="sldNum" sz="quarter" idx="12"/>
          </p:nvPr>
        </p:nvSpPr>
        <p:spPr/>
        <p:txBody>
          <a:bodyPr/>
          <a:lstStyle/>
          <a:p>
            <a:fld id="{48F63A3B-78C7-47BE-AE5E-E10140E04643}" type="slidenum">
              <a:rPr lang="en-US" dirty="0" smtClean="0"/>
              <a:pPr/>
              <a:t>5</a:t>
            </a:fld>
            <a:endParaRPr lang="en-US"/>
          </a:p>
        </p:txBody>
      </p:sp>
      <p:sp>
        <p:nvSpPr>
          <p:cNvPr id="4" name="Text Placeholder 3">
            <a:extLst>
              <a:ext uri="{FF2B5EF4-FFF2-40B4-BE49-F238E27FC236}">
                <a16:creationId xmlns:a16="http://schemas.microsoft.com/office/drawing/2014/main" id="{10CCD14C-F636-A5FF-C0AD-CC4C6C41CD22}"/>
              </a:ext>
            </a:extLst>
          </p:cNvPr>
          <p:cNvSpPr>
            <a:spLocks noGrp="1"/>
          </p:cNvSpPr>
          <p:nvPr>
            <p:ph type="body" idx="1"/>
          </p:nvPr>
        </p:nvSpPr>
        <p:spPr>
          <a:xfrm>
            <a:off x="2057218" y="2229855"/>
            <a:ext cx="1993392" cy="557784"/>
          </a:xfrm>
        </p:spPr>
        <p:txBody>
          <a:bodyPr/>
          <a:lstStyle/>
          <a:p>
            <a:r>
              <a:rPr lang="en-US"/>
              <a:t>&lt;1900</a:t>
            </a:r>
            <a:endParaRPr lang="en-US" b="0"/>
          </a:p>
        </p:txBody>
      </p:sp>
      <p:sp>
        <p:nvSpPr>
          <p:cNvPr id="5" name="Text Placeholder 4">
            <a:extLst>
              <a:ext uri="{FF2B5EF4-FFF2-40B4-BE49-F238E27FC236}">
                <a16:creationId xmlns:a16="http://schemas.microsoft.com/office/drawing/2014/main" id="{2D7E9697-506D-CE2D-49DB-5689E78FBB50}"/>
              </a:ext>
            </a:extLst>
          </p:cNvPr>
          <p:cNvSpPr>
            <a:spLocks noGrp="1"/>
          </p:cNvSpPr>
          <p:nvPr>
            <p:ph type="body" sz="quarter" idx="3"/>
          </p:nvPr>
        </p:nvSpPr>
        <p:spPr>
          <a:xfrm>
            <a:off x="4047250" y="4287255"/>
            <a:ext cx="1993392" cy="557784"/>
          </a:xfrm>
        </p:spPr>
        <p:txBody>
          <a:bodyPr/>
          <a:lstStyle/>
          <a:p>
            <a:r>
              <a:rPr lang="en-US">
                <a:latin typeface="Arial"/>
                <a:cs typeface="Arial"/>
              </a:rPr>
              <a:t>1910</a:t>
            </a:r>
            <a:endParaRPr lang="en-US"/>
          </a:p>
        </p:txBody>
      </p:sp>
      <p:sp>
        <p:nvSpPr>
          <p:cNvPr id="6" name="Text Placeholder 5">
            <a:extLst>
              <a:ext uri="{FF2B5EF4-FFF2-40B4-BE49-F238E27FC236}">
                <a16:creationId xmlns:a16="http://schemas.microsoft.com/office/drawing/2014/main" id="{B96E4AB8-D808-99F0-8537-D3F5506349F8}"/>
              </a:ext>
            </a:extLst>
          </p:cNvPr>
          <p:cNvSpPr>
            <a:spLocks noGrp="1"/>
          </p:cNvSpPr>
          <p:nvPr>
            <p:ph type="body" sz="quarter" idx="13"/>
          </p:nvPr>
        </p:nvSpPr>
        <p:spPr>
          <a:xfrm>
            <a:off x="5773180" y="2228904"/>
            <a:ext cx="1993392" cy="557784"/>
          </a:xfrm>
        </p:spPr>
        <p:txBody>
          <a:bodyPr/>
          <a:lstStyle/>
          <a:p>
            <a:r>
              <a:rPr lang="en-US">
                <a:latin typeface="Arial"/>
                <a:cs typeface="Arial"/>
              </a:rPr>
              <a:t>1920</a:t>
            </a:r>
            <a:endParaRPr lang="en-US"/>
          </a:p>
        </p:txBody>
      </p:sp>
      <p:sp>
        <p:nvSpPr>
          <p:cNvPr id="7" name="Text Placeholder 6">
            <a:extLst>
              <a:ext uri="{FF2B5EF4-FFF2-40B4-BE49-F238E27FC236}">
                <a16:creationId xmlns:a16="http://schemas.microsoft.com/office/drawing/2014/main" id="{61A9ACEE-0516-E902-039F-0A833701F493}"/>
              </a:ext>
            </a:extLst>
          </p:cNvPr>
          <p:cNvSpPr>
            <a:spLocks noGrp="1"/>
          </p:cNvSpPr>
          <p:nvPr>
            <p:ph type="body" sz="quarter" idx="15"/>
          </p:nvPr>
        </p:nvSpPr>
        <p:spPr>
          <a:xfrm>
            <a:off x="8175902" y="4286304"/>
            <a:ext cx="1993392" cy="557784"/>
          </a:xfrm>
        </p:spPr>
        <p:txBody>
          <a:bodyPr/>
          <a:lstStyle/>
          <a:p>
            <a:r>
              <a:rPr lang="en-US">
                <a:latin typeface="Arial"/>
                <a:cs typeface="Arial"/>
              </a:rPr>
              <a:t>1930</a:t>
            </a:r>
            <a:endParaRPr lang="en-US"/>
          </a:p>
        </p:txBody>
      </p:sp>
      <p:sp>
        <p:nvSpPr>
          <p:cNvPr id="8" name="Text Placeholder 7">
            <a:extLst>
              <a:ext uri="{FF2B5EF4-FFF2-40B4-BE49-F238E27FC236}">
                <a16:creationId xmlns:a16="http://schemas.microsoft.com/office/drawing/2014/main" id="{F9418185-CD59-3490-40E0-57B299EE6C4F}"/>
              </a:ext>
            </a:extLst>
          </p:cNvPr>
          <p:cNvSpPr>
            <a:spLocks noGrp="1"/>
          </p:cNvSpPr>
          <p:nvPr>
            <p:ph type="body" sz="quarter" idx="17"/>
          </p:nvPr>
        </p:nvSpPr>
        <p:spPr>
          <a:xfrm>
            <a:off x="9928352" y="2228904"/>
            <a:ext cx="1993392" cy="557784"/>
          </a:xfrm>
        </p:spPr>
        <p:txBody>
          <a:bodyPr/>
          <a:lstStyle/>
          <a:p>
            <a:r>
              <a:rPr lang="en-US">
                <a:latin typeface="Arial"/>
                <a:cs typeface="Arial"/>
              </a:rPr>
              <a:t>1940</a:t>
            </a:r>
            <a:endParaRPr lang="en-US"/>
          </a:p>
        </p:txBody>
      </p:sp>
      <p:sp>
        <p:nvSpPr>
          <p:cNvPr id="9" name="Text Placeholder 8">
            <a:extLst>
              <a:ext uri="{FF2B5EF4-FFF2-40B4-BE49-F238E27FC236}">
                <a16:creationId xmlns:a16="http://schemas.microsoft.com/office/drawing/2014/main" id="{79BC56CC-B862-4F95-6F5F-4449BA00A7D4}"/>
              </a:ext>
            </a:extLst>
          </p:cNvPr>
          <p:cNvSpPr>
            <a:spLocks noGrp="1"/>
          </p:cNvSpPr>
          <p:nvPr>
            <p:ph type="body" sz="quarter" idx="18"/>
          </p:nvPr>
        </p:nvSpPr>
        <p:spPr>
          <a:xfrm>
            <a:off x="2058739" y="2785280"/>
            <a:ext cx="1993392" cy="1979349"/>
          </a:xfrm>
        </p:spPr>
        <p:txBody>
          <a:bodyPr/>
          <a:lstStyle/>
          <a:p>
            <a:r>
              <a:rPr lang="en-US"/>
              <a:t>Late 1800’s:  first bakery opened, allowing people the option to not bake bread at home</a:t>
            </a:r>
          </a:p>
        </p:txBody>
      </p:sp>
      <p:sp>
        <p:nvSpPr>
          <p:cNvPr id="10" name="Text Placeholder 9">
            <a:extLst>
              <a:ext uri="{FF2B5EF4-FFF2-40B4-BE49-F238E27FC236}">
                <a16:creationId xmlns:a16="http://schemas.microsoft.com/office/drawing/2014/main" id="{AA289ABF-FF26-28DB-2BA4-34E1EC99DD68}"/>
              </a:ext>
            </a:extLst>
          </p:cNvPr>
          <p:cNvSpPr>
            <a:spLocks noGrp="1"/>
          </p:cNvSpPr>
          <p:nvPr>
            <p:ph type="body" sz="quarter" idx="19"/>
          </p:nvPr>
        </p:nvSpPr>
        <p:spPr>
          <a:xfrm>
            <a:off x="4047250" y="4847549"/>
            <a:ext cx="1993392" cy="1952135"/>
          </a:xfrm>
        </p:spPr>
        <p:txBody>
          <a:bodyPr/>
          <a:lstStyle/>
          <a:p>
            <a:r>
              <a:rPr lang="en-US">
                <a:cs typeface="Sabon Next LT"/>
              </a:rPr>
              <a:t>1914: window displays</a:t>
            </a:r>
          </a:p>
          <a:p>
            <a:r>
              <a:rPr lang="en-US">
                <a:cs typeface="Sabon Next LT"/>
              </a:rPr>
              <a:t>1915:  Astor Market opened </a:t>
            </a:r>
          </a:p>
          <a:p>
            <a:r>
              <a:rPr lang="en-US">
                <a:cs typeface="Sabon Next LT"/>
              </a:rPr>
              <a:t>1916:  Piggly Wiggly opened (first-ever self-service grocery)</a:t>
            </a:r>
            <a:endParaRPr lang="en-US"/>
          </a:p>
        </p:txBody>
      </p:sp>
      <p:sp>
        <p:nvSpPr>
          <p:cNvPr id="11" name="Text Placeholder 10">
            <a:extLst>
              <a:ext uri="{FF2B5EF4-FFF2-40B4-BE49-F238E27FC236}">
                <a16:creationId xmlns:a16="http://schemas.microsoft.com/office/drawing/2014/main" id="{2886AF51-2AC3-0346-3245-844BCEF3809B}"/>
              </a:ext>
            </a:extLst>
          </p:cNvPr>
          <p:cNvSpPr>
            <a:spLocks noGrp="1"/>
          </p:cNvSpPr>
          <p:nvPr>
            <p:ph type="body" sz="quarter" idx="20"/>
          </p:nvPr>
        </p:nvSpPr>
        <p:spPr>
          <a:xfrm>
            <a:off x="5358915" y="2786688"/>
            <a:ext cx="2823125" cy="1965742"/>
          </a:xfrm>
        </p:spPr>
        <p:txBody>
          <a:bodyPr/>
          <a:lstStyle/>
          <a:p>
            <a:r>
              <a:rPr lang="en-US">
                <a:cs typeface="Sabon Next LT"/>
              </a:rPr>
              <a:t>1920s:  a wave of small chain, counter service grocery stores</a:t>
            </a:r>
          </a:p>
          <a:p>
            <a:r>
              <a:rPr lang="en-US">
                <a:cs typeface="Sabon Next LT"/>
              </a:rPr>
              <a:t>1924:  Ye Market opened,  a U-shaped shopping complex</a:t>
            </a:r>
          </a:p>
          <a:p>
            <a:r>
              <a:rPr lang="en-US">
                <a:cs typeface="Sabon Next LT"/>
              </a:rPr>
              <a:t>1924:  frozen food in grocery stores</a:t>
            </a:r>
          </a:p>
        </p:txBody>
      </p:sp>
      <p:sp>
        <p:nvSpPr>
          <p:cNvPr id="12" name="Text Placeholder 11">
            <a:extLst>
              <a:ext uri="{FF2B5EF4-FFF2-40B4-BE49-F238E27FC236}">
                <a16:creationId xmlns:a16="http://schemas.microsoft.com/office/drawing/2014/main" id="{10D53763-99D6-4A7C-84D5-DB6D1F2F9441}"/>
              </a:ext>
            </a:extLst>
          </p:cNvPr>
          <p:cNvSpPr>
            <a:spLocks noGrp="1"/>
          </p:cNvSpPr>
          <p:nvPr>
            <p:ph type="body" sz="quarter" idx="21"/>
          </p:nvPr>
        </p:nvSpPr>
        <p:spPr>
          <a:xfrm>
            <a:off x="8175903" y="4846598"/>
            <a:ext cx="1993392" cy="1952135"/>
          </a:xfrm>
        </p:spPr>
        <p:txBody>
          <a:bodyPr/>
          <a:lstStyle/>
          <a:p>
            <a:r>
              <a:rPr lang="en-US">
                <a:cs typeface="Sabon Next LT"/>
              </a:rPr>
              <a:t>1930:  King Kullen, the first supermarket</a:t>
            </a:r>
          </a:p>
          <a:p>
            <a:r>
              <a:rPr lang="en-US">
                <a:cs typeface="Sabon Next LT"/>
              </a:rPr>
              <a:t>1937:  Clarence Saunders introduced self-checkout, the </a:t>
            </a:r>
            <a:r>
              <a:rPr lang="en-US" err="1">
                <a:cs typeface="Sabon Next LT"/>
              </a:rPr>
              <a:t>Keedoozle</a:t>
            </a:r>
            <a:r>
              <a:rPr lang="en-US">
                <a:cs typeface="Sabon Next LT"/>
              </a:rPr>
              <a:t>, at Piggly Wiggly (failed)</a:t>
            </a:r>
          </a:p>
        </p:txBody>
      </p:sp>
      <p:sp>
        <p:nvSpPr>
          <p:cNvPr id="13" name="Text Placeholder 12">
            <a:extLst>
              <a:ext uri="{FF2B5EF4-FFF2-40B4-BE49-F238E27FC236}">
                <a16:creationId xmlns:a16="http://schemas.microsoft.com/office/drawing/2014/main" id="{675BE4A0-6EB3-AEC6-B589-B8D0AC85CDB2}"/>
              </a:ext>
            </a:extLst>
          </p:cNvPr>
          <p:cNvSpPr>
            <a:spLocks noGrp="1"/>
          </p:cNvSpPr>
          <p:nvPr>
            <p:ph type="body" sz="quarter" idx="22"/>
          </p:nvPr>
        </p:nvSpPr>
        <p:spPr>
          <a:xfrm>
            <a:off x="9841423" y="2789198"/>
            <a:ext cx="2078058" cy="1960601"/>
          </a:xfrm>
        </p:spPr>
        <p:txBody>
          <a:bodyPr/>
          <a:lstStyle/>
          <a:p>
            <a:r>
              <a:rPr lang="en-US">
                <a:ea typeface="+mn-lt"/>
                <a:cs typeface="+mn-lt"/>
              </a:rPr>
              <a:t>1940:  Introduction of the shopping cart</a:t>
            </a:r>
          </a:p>
          <a:p>
            <a:r>
              <a:rPr lang="en-US">
                <a:cs typeface="Sabon Next LT"/>
              </a:rPr>
              <a:t>1947: Orla Wilson </a:t>
            </a:r>
          </a:p>
          <a:p>
            <a:r>
              <a:rPr lang="en-US">
                <a:cs typeface="Sabon Next LT"/>
              </a:rPr>
              <a:t>1948: Pillsbury pie crust and cake mix debut; Reddi Whip </a:t>
            </a:r>
            <a:r>
              <a:rPr lang="en-US" sz="1200">
                <a:solidFill>
                  <a:schemeClr val="tx1"/>
                </a:solidFill>
                <a:cs typeface="Sabon Next LT"/>
              </a:rPr>
              <a:t>(Toops, 2022)</a:t>
            </a:r>
          </a:p>
        </p:txBody>
      </p:sp>
      <p:sp>
        <p:nvSpPr>
          <p:cNvPr id="14" name="TextBox 13">
            <a:extLst>
              <a:ext uri="{FF2B5EF4-FFF2-40B4-BE49-F238E27FC236}">
                <a16:creationId xmlns:a16="http://schemas.microsoft.com/office/drawing/2014/main" id="{73029960-CC0C-051A-C422-D943B32E6E04}"/>
              </a:ext>
            </a:extLst>
          </p:cNvPr>
          <p:cNvSpPr txBox="1"/>
          <p:nvPr/>
        </p:nvSpPr>
        <p:spPr>
          <a:xfrm>
            <a:off x="10243868" y="5822504"/>
            <a:ext cx="20827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(Good House Keeping, 2022)</a:t>
            </a:r>
            <a:endParaRPr lang="en-US" sz="1200">
              <a:cs typeface="Sabon Next LT"/>
            </a:endParaRPr>
          </a:p>
          <a:p>
            <a:r>
              <a:rPr lang="en-US" sz="1200">
                <a:cs typeface="Sabon Next LT"/>
              </a:rPr>
              <a:t>(</a:t>
            </a:r>
            <a:r>
              <a:rPr lang="en-US" sz="1200" err="1">
                <a:cs typeface="Sabon Next LT"/>
              </a:rPr>
              <a:t>Tridad</a:t>
            </a:r>
            <a:r>
              <a:rPr lang="en-US" sz="1200">
                <a:cs typeface="Sabon Next LT"/>
              </a:rPr>
              <a:t>, 2020) </a:t>
            </a:r>
          </a:p>
          <a:p>
            <a:endParaRPr lang="en-US" sz="1200">
              <a:cs typeface="Sabon Next LT"/>
            </a:endParaRPr>
          </a:p>
        </p:txBody>
      </p:sp>
    </p:spTree>
    <p:extLst>
      <p:ext uri="{BB962C8B-B14F-4D97-AF65-F5344CB8AC3E}">
        <p14:creationId xmlns:p14="http://schemas.microsoft.com/office/powerpoint/2010/main" val="214507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BF6"/>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C161DA-83BA-C6EF-58EE-26E0F0BC47B4}"/>
              </a:ext>
            </a:extLst>
          </p:cNvPr>
          <p:cNvSpPr>
            <a:spLocks noGrp="1"/>
          </p:cNvSpPr>
          <p:nvPr>
            <p:ph type="sldNum" sz="quarter" idx="12"/>
          </p:nvPr>
        </p:nvSpPr>
        <p:spPr/>
        <p:txBody>
          <a:bodyPr/>
          <a:lstStyle/>
          <a:p>
            <a:fld id="{48F63A3B-78C7-47BE-AE5E-E10140E04643}" type="slidenum">
              <a:rPr lang="en-US" smtClean="0"/>
              <a:pPr/>
              <a:t>6</a:t>
            </a:fld>
            <a:endParaRPr lang="en-US"/>
          </a:p>
        </p:txBody>
      </p:sp>
      <p:sp>
        <p:nvSpPr>
          <p:cNvPr id="4" name="Text Placeholder 3">
            <a:extLst>
              <a:ext uri="{FF2B5EF4-FFF2-40B4-BE49-F238E27FC236}">
                <a16:creationId xmlns:a16="http://schemas.microsoft.com/office/drawing/2014/main" id="{10CCD14C-F636-A5FF-C0AD-CC4C6C41CD22}"/>
              </a:ext>
            </a:extLst>
          </p:cNvPr>
          <p:cNvSpPr>
            <a:spLocks noGrp="1"/>
          </p:cNvSpPr>
          <p:nvPr>
            <p:ph type="body" idx="1"/>
          </p:nvPr>
        </p:nvSpPr>
        <p:spPr>
          <a:xfrm>
            <a:off x="1028078" y="3572989"/>
            <a:ext cx="1993392" cy="557784"/>
          </a:xfrm>
        </p:spPr>
        <p:txBody>
          <a:bodyPr/>
          <a:lstStyle/>
          <a:p>
            <a:r>
              <a:rPr lang="en-US">
                <a:latin typeface="Arial"/>
                <a:cs typeface="Arial"/>
              </a:rPr>
              <a:t>1950</a:t>
            </a:r>
            <a:endParaRPr lang="en-US"/>
          </a:p>
        </p:txBody>
      </p:sp>
      <p:sp>
        <p:nvSpPr>
          <p:cNvPr id="5" name="Text Placeholder 4">
            <a:extLst>
              <a:ext uri="{FF2B5EF4-FFF2-40B4-BE49-F238E27FC236}">
                <a16:creationId xmlns:a16="http://schemas.microsoft.com/office/drawing/2014/main" id="{2D7E9697-506D-CE2D-49DB-5689E78FBB50}"/>
              </a:ext>
            </a:extLst>
          </p:cNvPr>
          <p:cNvSpPr>
            <a:spLocks noGrp="1"/>
          </p:cNvSpPr>
          <p:nvPr>
            <p:ph type="body" sz="quarter" idx="3"/>
          </p:nvPr>
        </p:nvSpPr>
        <p:spPr>
          <a:xfrm>
            <a:off x="3874639" y="1930817"/>
            <a:ext cx="1993392" cy="557784"/>
          </a:xfrm>
        </p:spPr>
        <p:txBody>
          <a:bodyPr/>
          <a:lstStyle/>
          <a:p>
            <a:r>
              <a:rPr lang="en-US"/>
              <a:t>1960</a:t>
            </a:r>
          </a:p>
        </p:txBody>
      </p:sp>
      <p:sp>
        <p:nvSpPr>
          <p:cNvPr id="6" name="Text Placeholder 5">
            <a:extLst>
              <a:ext uri="{FF2B5EF4-FFF2-40B4-BE49-F238E27FC236}">
                <a16:creationId xmlns:a16="http://schemas.microsoft.com/office/drawing/2014/main" id="{B96E4AB8-D808-99F0-8537-D3F5506349F8}"/>
              </a:ext>
            </a:extLst>
          </p:cNvPr>
          <p:cNvSpPr>
            <a:spLocks noGrp="1"/>
          </p:cNvSpPr>
          <p:nvPr>
            <p:ph type="body" sz="quarter" idx="13"/>
          </p:nvPr>
        </p:nvSpPr>
        <p:spPr>
          <a:xfrm>
            <a:off x="6721200" y="3592745"/>
            <a:ext cx="1993392" cy="557784"/>
          </a:xfrm>
        </p:spPr>
        <p:txBody>
          <a:bodyPr/>
          <a:lstStyle/>
          <a:p>
            <a:r>
              <a:rPr lang="en-US">
                <a:latin typeface="Arial"/>
                <a:cs typeface="Arial"/>
              </a:rPr>
              <a:t>1970</a:t>
            </a:r>
            <a:endParaRPr lang="en-US"/>
          </a:p>
        </p:txBody>
      </p:sp>
      <p:sp>
        <p:nvSpPr>
          <p:cNvPr id="7" name="Text Placeholder 6">
            <a:extLst>
              <a:ext uri="{FF2B5EF4-FFF2-40B4-BE49-F238E27FC236}">
                <a16:creationId xmlns:a16="http://schemas.microsoft.com/office/drawing/2014/main" id="{61A9ACEE-0516-E902-039F-0A833701F493}"/>
              </a:ext>
            </a:extLst>
          </p:cNvPr>
          <p:cNvSpPr>
            <a:spLocks noGrp="1"/>
          </p:cNvSpPr>
          <p:nvPr>
            <p:ph type="body" sz="quarter" idx="15"/>
          </p:nvPr>
        </p:nvSpPr>
        <p:spPr>
          <a:xfrm>
            <a:off x="9445705" y="1927634"/>
            <a:ext cx="1993392" cy="557784"/>
          </a:xfrm>
        </p:spPr>
        <p:txBody>
          <a:bodyPr/>
          <a:lstStyle/>
          <a:p>
            <a:r>
              <a:rPr lang="en-US"/>
              <a:t>1980</a:t>
            </a:r>
          </a:p>
        </p:txBody>
      </p:sp>
      <p:sp>
        <p:nvSpPr>
          <p:cNvPr id="9" name="Text Placeholder 8">
            <a:extLst>
              <a:ext uri="{FF2B5EF4-FFF2-40B4-BE49-F238E27FC236}">
                <a16:creationId xmlns:a16="http://schemas.microsoft.com/office/drawing/2014/main" id="{79BC56CC-B862-4F95-6F5F-4449BA00A7D4}"/>
              </a:ext>
            </a:extLst>
          </p:cNvPr>
          <p:cNvSpPr>
            <a:spLocks noGrp="1"/>
          </p:cNvSpPr>
          <p:nvPr>
            <p:ph type="body" sz="quarter" idx="18"/>
          </p:nvPr>
        </p:nvSpPr>
        <p:spPr>
          <a:xfrm>
            <a:off x="596171" y="4275516"/>
            <a:ext cx="2851883" cy="1965742"/>
          </a:xfrm>
        </p:spPr>
        <p:txBody>
          <a:bodyPr/>
          <a:lstStyle/>
          <a:p>
            <a:r>
              <a:rPr lang="en-US">
                <a:cs typeface="Sabon Next LT"/>
              </a:rPr>
              <a:t>1950: Expansion of international foods in supermarkets</a:t>
            </a:r>
          </a:p>
          <a:p>
            <a:r>
              <a:rPr lang="en-US">
                <a:cs typeface="Sabon Next LT"/>
              </a:rPr>
              <a:t>1950: Conveyer belt, plastic film for meat packaging</a:t>
            </a:r>
          </a:p>
          <a:p>
            <a:r>
              <a:rPr lang="en-US">
                <a:cs typeface="Sabon Next LT"/>
              </a:rPr>
              <a:t>1952: Concept of the barcode, later named UPC. Technology to scan was unsuccessful</a:t>
            </a:r>
          </a:p>
          <a:p>
            <a:r>
              <a:rPr lang="en-US">
                <a:cs typeface="Sabon Next LT"/>
              </a:rPr>
              <a:t>1953: Kraft's Cheez Wiz</a:t>
            </a:r>
          </a:p>
          <a:p>
            <a:r>
              <a:rPr lang="en-US">
                <a:cs typeface="Sabon Next LT"/>
              </a:rPr>
              <a:t>1954: Frozen T.V. dinner</a:t>
            </a:r>
            <a:endParaRPr lang="en-US">
              <a:solidFill>
                <a:schemeClr val="tx1"/>
              </a:solidFill>
              <a:cs typeface="Sabon Next LT"/>
            </a:endParaRPr>
          </a:p>
        </p:txBody>
      </p:sp>
      <p:sp>
        <p:nvSpPr>
          <p:cNvPr id="10" name="Text Placeholder 9">
            <a:extLst>
              <a:ext uri="{FF2B5EF4-FFF2-40B4-BE49-F238E27FC236}">
                <a16:creationId xmlns:a16="http://schemas.microsoft.com/office/drawing/2014/main" id="{AA289ABF-FF26-28DB-2BA4-34E1EC99DD68}"/>
              </a:ext>
            </a:extLst>
          </p:cNvPr>
          <p:cNvSpPr>
            <a:spLocks noGrp="1"/>
          </p:cNvSpPr>
          <p:nvPr>
            <p:ph type="body" sz="quarter" idx="19"/>
          </p:nvPr>
        </p:nvSpPr>
        <p:spPr>
          <a:xfrm>
            <a:off x="3874639" y="2487726"/>
            <a:ext cx="1993392" cy="1965741"/>
          </a:xfrm>
        </p:spPr>
        <p:txBody>
          <a:bodyPr/>
          <a:lstStyle/>
          <a:p>
            <a:r>
              <a:rPr lang="en-US">
                <a:cs typeface="Sabon Next LT"/>
              </a:rPr>
              <a:t>1960s:  customer loyalty trading systems; aluminum cans</a:t>
            </a:r>
          </a:p>
          <a:p>
            <a:r>
              <a:rPr lang="en-US">
                <a:cs typeface="Sabon Next LT"/>
              </a:rPr>
              <a:t>1967:  Trader Joe's; easy open front ring pull tab</a:t>
            </a:r>
          </a:p>
        </p:txBody>
      </p:sp>
      <p:sp>
        <p:nvSpPr>
          <p:cNvPr id="11" name="Text Placeholder 10">
            <a:extLst>
              <a:ext uri="{FF2B5EF4-FFF2-40B4-BE49-F238E27FC236}">
                <a16:creationId xmlns:a16="http://schemas.microsoft.com/office/drawing/2014/main" id="{2886AF51-2AC3-0346-3245-844BCEF3809B}"/>
              </a:ext>
            </a:extLst>
          </p:cNvPr>
          <p:cNvSpPr>
            <a:spLocks noGrp="1"/>
          </p:cNvSpPr>
          <p:nvPr>
            <p:ph type="body" sz="quarter" idx="20"/>
          </p:nvPr>
        </p:nvSpPr>
        <p:spPr>
          <a:xfrm>
            <a:off x="6721200" y="4275516"/>
            <a:ext cx="1993392" cy="1965742"/>
          </a:xfrm>
        </p:spPr>
        <p:txBody>
          <a:bodyPr/>
          <a:lstStyle/>
          <a:p>
            <a:r>
              <a:rPr lang="en-US">
                <a:cs typeface="Sabon Next LT"/>
              </a:rPr>
              <a:t>1970: Orville Redenbacher, Starbucks</a:t>
            </a:r>
          </a:p>
          <a:p>
            <a:r>
              <a:rPr lang="en-US">
                <a:cs typeface="Sabon Next LT"/>
              </a:rPr>
              <a:t>1972:  Introduction of 24/7 operation</a:t>
            </a:r>
            <a:endParaRPr lang="en-US"/>
          </a:p>
          <a:p>
            <a:r>
              <a:rPr lang="en-US">
                <a:cs typeface="Sabon Next LT"/>
              </a:rPr>
              <a:t>1974:  A price scanner introduced for scanning UPC</a:t>
            </a:r>
          </a:p>
          <a:p>
            <a:r>
              <a:rPr lang="en-US">
                <a:cs typeface="Sabon Next LT"/>
              </a:rPr>
              <a:t>1976:  Costco Wholesale opened; fortified cereal</a:t>
            </a:r>
          </a:p>
        </p:txBody>
      </p:sp>
      <p:sp>
        <p:nvSpPr>
          <p:cNvPr id="12" name="Text Placeholder 11">
            <a:extLst>
              <a:ext uri="{FF2B5EF4-FFF2-40B4-BE49-F238E27FC236}">
                <a16:creationId xmlns:a16="http://schemas.microsoft.com/office/drawing/2014/main" id="{10D53763-99D6-4A7C-84D5-DB6D1F2F9441}"/>
              </a:ext>
            </a:extLst>
          </p:cNvPr>
          <p:cNvSpPr>
            <a:spLocks noGrp="1"/>
          </p:cNvSpPr>
          <p:nvPr>
            <p:ph type="body" sz="quarter" idx="21"/>
          </p:nvPr>
        </p:nvSpPr>
        <p:spPr>
          <a:xfrm>
            <a:off x="9352573" y="2445391"/>
            <a:ext cx="2179658" cy="1965742"/>
          </a:xfrm>
        </p:spPr>
        <p:txBody>
          <a:bodyPr/>
          <a:lstStyle/>
          <a:p>
            <a:r>
              <a:rPr lang="en-US">
                <a:cs typeface="Sabon Next LT"/>
              </a:rPr>
              <a:t>1980: Whole Foods opens and markets “organic”</a:t>
            </a:r>
          </a:p>
          <a:p>
            <a:r>
              <a:rPr lang="en-US">
                <a:cs typeface="Sabon Next LT"/>
              </a:rPr>
              <a:t>1982: Diet Pepsi is introduced</a:t>
            </a:r>
          </a:p>
          <a:p>
            <a:r>
              <a:rPr lang="en-US">
                <a:cs typeface="Sabon Next LT"/>
              </a:rPr>
              <a:t>1983:  Sam's Club opened</a:t>
            </a:r>
          </a:p>
          <a:p>
            <a:r>
              <a:rPr lang="en-US">
                <a:cs typeface="Sabon Next LT"/>
              </a:rPr>
              <a:t>1987: Snapple introduces first bottled tea</a:t>
            </a:r>
          </a:p>
          <a:p>
            <a:r>
              <a:rPr lang="en-US">
                <a:cs typeface="Sabon Next LT"/>
              </a:rPr>
              <a:t>1989: Peapod was the first online grocery service</a:t>
            </a:r>
          </a:p>
        </p:txBody>
      </p:sp>
      <p:sp>
        <p:nvSpPr>
          <p:cNvPr id="2" name="TextBox 1">
            <a:extLst>
              <a:ext uri="{FF2B5EF4-FFF2-40B4-BE49-F238E27FC236}">
                <a16:creationId xmlns:a16="http://schemas.microsoft.com/office/drawing/2014/main" id="{2E172E15-BEDE-AC8A-3BEE-3E0CFCCE9967}"/>
              </a:ext>
            </a:extLst>
          </p:cNvPr>
          <p:cNvSpPr txBox="1"/>
          <p:nvPr/>
        </p:nvSpPr>
        <p:spPr>
          <a:xfrm>
            <a:off x="9941945" y="5847991"/>
            <a:ext cx="20804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(Good House Keeping, 2022)</a:t>
            </a:r>
            <a:endParaRPr lang="en-US" sz="1200">
              <a:cs typeface="Sabon Next LT"/>
            </a:endParaRPr>
          </a:p>
          <a:p>
            <a:r>
              <a:rPr lang="en-US" sz="1200">
                <a:ea typeface="+mn-lt"/>
                <a:cs typeface="+mn-lt"/>
              </a:rPr>
              <a:t>(Toops, 2022)</a:t>
            </a:r>
          </a:p>
          <a:p>
            <a:r>
              <a:rPr lang="en-US" sz="1200">
                <a:ea typeface="+mn-lt"/>
                <a:cs typeface="+mn-lt"/>
              </a:rPr>
              <a:t>(Trinidad, 2020)</a:t>
            </a:r>
            <a:endParaRPr lang="en-US" sz="1200">
              <a:cs typeface="Sabon Next LT"/>
            </a:endParaRPr>
          </a:p>
        </p:txBody>
      </p:sp>
    </p:spTree>
    <p:extLst>
      <p:ext uri="{BB962C8B-B14F-4D97-AF65-F5344CB8AC3E}">
        <p14:creationId xmlns:p14="http://schemas.microsoft.com/office/powerpoint/2010/main" val="140528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A3350B-D986-1EFD-70E1-FAC56AAEFF81}"/>
              </a:ext>
            </a:extLst>
          </p:cNvPr>
          <p:cNvSpPr>
            <a:spLocks noGrp="1"/>
          </p:cNvSpPr>
          <p:nvPr>
            <p:ph type="sldNum" sz="quarter" idx="12"/>
          </p:nvPr>
        </p:nvSpPr>
        <p:spPr/>
        <p:txBody>
          <a:bodyPr/>
          <a:lstStyle/>
          <a:p>
            <a:fld id="{48F63A3B-78C7-47BE-AE5E-E10140E04643}" type="slidenum">
              <a:rPr lang="en-US" smtClean="0"/>
              <a:pPr/>
              <a:t>7</a:t>
            </a:fld>
            <a:endParaRPr lang="en-US"/>
          </a:p>
        </p:txBody>
      </p:sp>
      <p:sp>
        <p:nvSpPr>
          <p:cNvPr id="4" name="Text Placeholder 3">
            <a:extLst>
              <a:ext uri="{FF2B5EF4-FFF2-40B4-BE49-F238E27FC236}">
                <a16:creationId xmlns:a16="http://schemas.microsoft.com/office/drawing/2014/main" id="{1499E04F-651B-D709-C7ED-9FF8CE6E5F23}"/>
              </a:ext>
            </a:extLst>
          </p:cNvPr>
          <p:cNvSpPr>
            <a:spLocks noGrp="1"/>
          </p:cNvSpPr>
          <p:nvPr>
            <p:ph type="body" idx="1"/>
          </p:nvPr>
        </p:nvSpPr>
        <p:spPr>
          <a:xfrm>
            <a:off x="1280838" y="4251408"/>
            <a:ext cx="1993392" cy="557784"/>
          </a:xfrm>
        </p:spPr>
        <p:txBody>
          <a:bodyPr/>
          <a:lstStyle/>
          <a:p>
            <a:r>
              <a:rPr lang="en-US"/>
              <a:t>1990</a:t>
            </a:r>
          </a:p>
        </p:txBody>
      </p:sp>
      <p:sp>
        <p:nvSpPr>
          <p:cNvPr id="5" name="Text Placeholder 4">
            <a:extLst>
              <a:ext uri="{FF2B5EF4-FFF2-40B4-BE49-F238E27FC236}">
                <a16:creationId xmlns:a16="http://schemas.microsoft.com/office/drawing/2014/main" id="{B4E09770-580E-CA60-224D-F5D4F93A56AA}"/>
              </a:ext>
            </a:extLst>
          </p:cNvPr>
          <p:cNvSpPr>
            <a:spLocks noGrp="1"/>
          </p:cNvSpPr>
          <p:nvPr>
            <p:ph type="body" sz="quarter" idx="3"/>
          </p:nvPr>
        </p:nvSpPr>
        <p:spPr>
          <a:xfrm>
            <a:off x="3283030" y="1433745"/>
            <a:ext cx="1993392" cy="557784"/>
          </a:xfrm>
        </p:spPr>
        <p:txBody>
          <a:bodyPr/>
          <a:lstStyle/>
          <a:p>
            <a:r>
              <a:rPr lang="en-US">
                <a:latin typeface="Arial"/>
                <a:cs typeface="Arial"/>
              </a:rPr>
              <a:t>2000</a:t>
            </a:r>
            <a:endParaRPr lang="en-US"/>
          </a:p>
        </p:txBody>
      </p:sp>
      <p:sp>
        <p:nvSpPr>
          <p:cNvPr id="6" name="Text Placeholder 5">
            <a:extLst>
              <a:ext uri="{FF2B5EF4-FFF2-40B4-BE49-F238E27FC236}">
                <a16:creationId xmlns:a16="http://schemas.microsoft.com/office/drawing/2014/main" id="{540B56A8-BBB6-FFF6-25F1-056BECE5B77C}"/>
              </a:ext>
            </a:extLst>
          </p:cNvPr>
          <p:cNvSpPr>
            <a:spLocks noGrp="1"/>
          </p:cNvSpPr>
          <p:nvPr>
            <p:ph type="body" sz="quarter" idx="13"/>
          </p:nvPr>
        </p:nvSpPr>
        <p:spPr>
          <a:xfrm>
            <a:off x="6376558" y="2416255"/>
            <a:ext cx="1993392" cy="557784"/>
          </a:xfrm>
        </p:spPr>
        <p:txBody>
          <a:bodyPr/>
          <a:lstStyle/>
          <a:p>
            <a:r>
              <a:rPr lang="en-US">
                <a:latin typeface="Arial"/>
                <a:cs typeface="Arial"/>
              </a:rPr>
              <a:t>2010</a:t>
            </a:r>
          </a:p>
        </p:txBody>
      </p:sp>
      <p:sp>
        <p:nvSpPr>
          <p:cNvPr id="7" name="Text Placeholder 6">
            <a:extLst>
              <a:ext uri="{FF2B5EF4-FFF2-40B4-BE49-F238E27FC236}">
                <a16:creationId xmlns:a16="http://schemas.microsoft.com/office/drawing/2014/main" id="{D9B36851-D9BD-3855-F8AC-FFB9148752CE}"/>
              </a:ext>
            </a:extLst>
          </p:cNvPr>
          <p:cNvSpPr>
            <a:spLocks noGrp="1"/>
          </p:cNvSpPr>
          <p:nvPr>
            <p:ph type="body" sz="quarter" idx="15"/>
          </p:nvPr>
        </p:nvSpPr>
        <p:spPr>
          <a:xfrm>
            <a:off x="9446764" y="1432867"/>
            <a:ext cx="1993392" cy="557784"/>
          </a:xfrm>
        </p:spPr>
        <p:txBody>
          <a:bodyPr/>
          <a:lstStyle/>
          <a:p>
            <a:r>
              <a:rPr lang="en-US"/>
              <a:t>2020</a:t>
            </a:r>
          </a:p>
        </p:txBody>
      </p:sp>
      <p:sp>
        <p:nvSpPr>
          <p:cNvPr id="9" name="Text Placeholder 8">
            <a:extLst>
              <a:ext uri="{FF2B5EF4-FFF2-40B4-BE49-F238E27FC236}">
                <a16:creationId xmlns:a16="http://schemas.microsoft.com/office/drawing/2014/main" id="{119FE9ED-4468-4FF7-9AFC-2F6E3D839430}"/>
              </a:ext>
            </a:extLst>
          </p:cNvPr>
          <p:cNvSpPr>
            <a:spLocks noGrp="1"/>
          </p:cNvSpPr>
          <p:nvPr>
            <p:ph type="body" sz="quarter" idx="18"/>
          </p:nvPr>
        </p:nvSpPr>
        <p:spPr>
          <a:xfrm>
            <a:off x="1280838" y="4812482"/>
            <a:ext cx="1993392" cy="1960299"/>
          </a:xfrm>
        </p:spPr>
        <p:txBody>
          <a:bodyPr/>
          <a:lstStyle/>
          <a:p>
            <a:r>
              <a:rPr lang="en-US">
                <a:cs typeface="Sabon Next LT"/>
              </a:rPr>
              <a:t>1990: Loyalty cards</a:t>
            </a:r>
          </a:p>
          <a:p>
            <a:r>
              <a:rPr lang="en-US">
                <a:cs typeface="Sabon Next LT"/>
              </a:rPr>
              <a:t>1991: </a:t>
            </a:r>
            <a:r>
              <a:rPr lang="en-US" err="1">
                <a:cs typeface="Sabon Next LT"/>
              </a:rPr>
              <a:t>Sunchips</a:t>
            </a:r>
            <a:r>
              <a:rPr lang="en-US">
                <a:cs typeface="Sabon Next LT"/>
              </a:rPr>
              <a:t> were the first multigrain Frito-Lay snack</a:t>
            </a:r>
          </a:p>
          <a:p>
            <a:r>
              <a:rPr lang="en-US">
                <a:cs typeface="Sabon Next LT"/>
              </a:rPr>
              <a:t>1994: PizzaNet</a:t>
            </a:r>
          </a:p>
          <a:p>
            <a:endParaRPr lang="en-US">
              <a:cs typeface="Sabon Next LT"/>
            </a:endParaRPr>
          </a:p>
        </p:txBody>
      </p:sp>
      <p:sp>
        <p:nvSpPr>
          <p:cNvPr id="10" name="Text Placeholder 9">
            <a:extLst>
              <a:ext uri="{FF2B5EF4-FFF2-40B4-BE49-F238E27FC236}">
                <a16:creationId xmlns:a16="http://schemas.microsoft.com/office/drawing/2014/main" id="{CBBA0256-F8E8-58E3-1622-F78CC699D817}"/>
              </a:ext>
            </a:extLst>
          </p:cNvPr>
          <p:cNvSpPr>
            <a:spLocks noGrp="1"/>
          </p:cNvSpPr>
          <p:nvPr>
            <p:ph type="body" sz="quarter" idx="19"/>
          </p:nvPr>
        </p:nvSpPr>
        <p:spPr>
          <a:xfrm>
            <a:off x="3283030" y="1993082"/>
            <a:ext cx="1993392" cy="1960299"/>
          </a:xfrm>
        </p:spPr>
        <p:txBody>
          <a:bodyPr/>
          <a:lstStyle/>
          <a:p>
            <a:r>
              <a:rPr lang="en-US">
                <a:cs typeface="Sabon Next LT"/>
              </a:rPr>
              <a:t>2002:  Organic becomes a federally regulated term</a:t>
            </a:r>
          </a:p>
          <a:p>
            <a:r>
              <a:rPr lang="en-US">
                <a:cs typeface="Sabon Next LT"/>
              </a:rPr>
              <a:t>2007:  Amazon Fresh introduced </a:t>
            </a:r>
          </a:p>
          <a:p>
            <a:r>
              <a:rPr lang="en-US">
                <a:cs typeface="Sabon Next LT"/>
              </a:rPr>
              <a:t>2009:  Great recession shifted supermarkets to focus on "value" for success</a:t>
            </a:r>
          </a:p>
        </p:txBody>
      </p:sp>
      <p:sp>
        <p:nvSpPr>
          <p:cNvPr id="11" name="Text Placeholder 10">
            <a:extLst>
              <a:ext uri="{FF2B5EF4-FFF2-40B4-BE49-F238E27FC236}">
                <a16:creationId xmlns:a16="http://schemas.microsoft.com/office/drawing/2014/main" id="{96C9DDFC-4503-904F-2EBA-0C6B093C1517}"/>
              </a:ext>
            </a:extLst>
          </p:cNvPr>
          <p:cNvSpPr>
            <a:spLocks noGrp="1"/>
          </p:cNvSpPr>
          <p:nvPr>
            <p:ph type="body" sz="quarter" idx="20"/>
          </p:nvPr>
        </p:nvSpPr>
        <p:spPr>
          <a:xfrm>
            <a:off x="6096000" y="2978834"/>
            <a:ext cx="2554506" cy="1960299"/>
          </a:xfrm>
        </p:spPr>
        <p:txBody>
          <a:bodyPr/>
          <a:lstStyle/>
          <a:p>
            <a:r>
              <a:rPr lang="en-US">
                <a:cs typeface="Sabon Next LT"/>
              </a:rPr>
              <a:t>2010s:  Private store brands were perceived as lower quality</a:t>
            </a:r>
          </a:p>
          <a:p>
            <a:r>
              <a:rPr lang="en-US">
                <a:cs typeface="Sabon Next LT"/>
              </a:rPr>
              <a:t>2011: Hello Fresh</a:t>
            </a:r>
          </a:p>
          <a:p>
            <a:r>
              <a:rPr lang="en-US">
                <a:cs typeface="Sabon Next LT"/>
              </a:rPr>
              <a:t>2012: </a:t>
            </a:r>
            <a:r>
              <a:rPr lang="en-US" err="1">
                <a:cs typeface="Sabon Next LT"/>
              </a:rPr>
              <a:t>Instacart</a:t>
            </a:r>
            <a:endParaRPr lang="en-US">
              <a:cs typeface="Sabon Next LT"/>
            </a:endParaRPr>
          </a:p>
          <a:p>
            <a:r>
              <a:rPr lang="en-US">
                <a:cs typeface="Sabon Next LT"/>
              </a:rPr>
              <a:t>2013: </a:t>
            </a:r>
            <a:r>
              <a:rPr lang="en-US" err="1">
                <a:cs typeface="Sabon Next LT"/>
              </a:rPr>
              <a:t>Doordash</a:t>
            </a:r>
            <a:r>
              <a:rPr lang="en-US">
                <a:cs typeface="Sabon Next LT"/>
              </a:rPr>
              <a:t>, Target delivery</a:t>
            </a:r>
          </a:p>
          <a:p>
            <a:r>
              <a:rPr lang="en-US">
                <a:cs typeface="Sabon Next LT"/>
              </a:rPr>
              <a:t>2015: Online food ordering exceeded ordering by phone call</a:t>
            </a:r>
          </a:p>
          <a:p>
            <a:r>
              <a:rPr lang="en-US">
                <a:cs typeface="Sabon Next LT"/>
              </a:rPr>
              <a:t>2016: online food delivery accounted for 3% of all restaurant transactions</a:t>
            </a:r>
          </a:p>
          <a:p>
            <a:r>
              <a:rPr lang="en-US">
                <a:cs typeface="Sabon Next LT"/>
              </a:rPr>
              <a:t>2017:  Amazon acquires Whole Foods</a:t>
            </a:r>
          </a:p>
          <a:p>
            <a:r>
              <a:rPr lang="en-US">
                <a:ea typeface="+mn-lt"/>
                <a:cs typeface="+mn-lt"/>
              </a:rPr>
              <a:t>2017:  a jump in sales for prepared foods of 139.5% over the previous year </a:t>
            </a:r>
            <a:endParaRPr lang="en-US"/>
          </a:p>
          <a:p>
            <a:endParaRPr lang="en-US">
              <a:cs typeface="Sabon Next LT"/>
            </a:endParaRPr>
          </a:p>
        </p:txBody>
      </p:sp>
      <p:sp>
        <p:nvSpPr>
          <p:cNvPr id="12" name="Text Placeholder 11">
            <a:extLst>
              <a:ext uri="{FF2B5EF4-FFF2-40B4-BE49-F238E27FC236}">
                <a16:creationId xmlns:a16="http://schemas.microsoft.com/office/drawing/2014/main" id="{93EEFEB3-B655-5F64-2E35-4B71618600EF}"/>
              </a:ext>
            </a:extLst>
          </p:cNvPr>
          <p:cNvSpPr>
            <a:spLocks noGrp="1"/>
          </p:cNvSpPr>
          <p:nvPr>
            <p:ph type="body" sz="quarter" idx="21"/>
          </p:nvPr>
        </p:nvSpPr>
        <p:spPr>
          <a:xfrm>
            <a:off x="9446764" y="1994568"/>
            <a:ext cx="1993392" cy="456246"/>
          </a:xfrm>
        </p:spPr>
        <p:txBody>
          <a:bodyPr/>
          <a:lstStyle/>
          <a:p>
            <a:r>
              <a:rPr lang="en-US">
                <a:ea typeface="+mn-lt"/>
                <a:cs typeface="+mn-lt"/>
              </a:rPr>
              <a:t>2020:  Amazon launched its first full-sized, cashier-less grocery store</a:t>
            </a:r>
          </a:p>
          <a:p>
            <a:r>
              <a:rPr lang="en-US">
                <a:cs typeface="Sabon Next LT"/>
              </a:rPr>
              <a:t>2020: Covid-19 hit America and supporting local businesses trends</a:t>
            </a:r>
          </a:p>
          <a:p>
            <a:r>
              <a:rPr lang="en-US">
                <a:cs typeface="Sabon Next LT"/>
              </a:rPr>
              <a:t>2022: plant-based diets increased 300% compared to 15 years ago; 64% of Americans report eating in restaurants less since pre-pandemic</a:t>
            </a:r>
            <a:r>
              <a:rPr lang="en-US">
                <a:solidFill>
                  <a:schemeClr val="tx1"/>
                </a:solidFill>
                <a:cs typeface="Sabon Next LT"/>
              </a:rPr>
              <a:t> </a:t>
            </a:r>
            <a:r>
              <a:rPr lang="en-US" sz="1200">
                <a:solidFill>
                  <a:schemeClr val="tx1"/>
                </a:solidFill>
                <a:cs typeface="Sabon Next LT"/>
              </a:rPr>
              <a:t>(Woodruff, 2022)</a:t>
            </a:r>
          </a:p>
        </p:txBody>
      </p:sp>
      <p:sp>
        <p:nvSpPr>
          <p:cNvPr id="2" name="TextBox 1">
            <a:extLst>
              <a:ext uri="{FF2B5EF4-FFF2-40B4-BE49-F238E27FC236}">
                <a16:creationId xmlns:a16="http://schemas.microsoft.com/office/drawing/2014/main" id="{4E580C66-702F-BB4E-2D5B-7828DC2EE639}"/>
              </a:ext>
            </a:extLst>
          </p:cNvPr>
          <p:cNvSpPr txBox="1"/>
          <p:nvPr/>
        </p:nvSpPr>
        <p:spPr>
          <a:xfrm>
            <a:off x="9755222" y="5792631"/>
            <a:ext cx="23118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Segoe UI"/>
              </a:rPr>
              <a:t>(Good House Keeping, 2022)​</a:t>
            </a:r>
          </a:p>
          <a:p>
            <a:r>
              <a:rPr lang="en-US" sz="1200">
                <a:cs typeface="Segoe UI"/>
              </a:rPr>
              <a:t>(</a:t>
            </a:r>
            <a:r>
              <a:rPr lang="en-US" sz="1200" err="1">
                <a:cs typeface="Segoe UI"/>
              </a:rPr>
              <a:t>Toops</a:t>
            </a:r>
            <a:r>
              <a:rPr lang="en-US" sz="1200">
                <a:cs typeface="Segoe UI"/>
              </a:rPr>
              <a:t>, 2022)​</a:t>
            </a:r>
          </a:p>
          <a:p>
            <a:r>
              <a:rPr lang="en-US" sz="1200">
                <a:cs typeface="Segoe UI"/>
              </a:rPr>
              <a:t>(Trinidad, 2020)</a:t>
            </a:r>
          </a:p>
        </p:txBody>
      </p:sp>
    </p:spTree>
    <p:extLst>
      <p:ext uri="{BB962C8B-B14F-4D97-AF65-F5344CB8AC3E}">
        <p14:creationId xmlns:p14="http://schemas.microsoft.com/office/powerpoint/2010/main" val="106927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0D41B-133D-0FBE-2BDD-272DEE2F35DC}"/>
              </a:ext>
            </a:extLst>
          </p:cNvPr>
          <p:cNvSpPr>
            <a:spLocks noGrp="1"/>
          </p:cNvSpPr>
          <p:nvPr>
            <p:ph type="title"/>
          </p:nvPr>
        </p:nvSpPr>
        <p:spPr/>
        <p:txBody>
          <a:bodyPr/>
          <a:lstStyle/>
          <a:p>
            <a:endParaRPr lang="en-US"/>
          </a:p>
        </p:txBody>
      </p:sp>
      <p:pic>
        <p:nvPicPr>
          <p:cNvPr id="6" name="Picture 6" descr="Graphical user interface, application&#10;&#10;Description automatically generated">
            <a:extLst>
              <a:ext uri="{FF2B5EF4-FFF2-40B4-BE49-F238E27FC236}">
                <a16:creationId xmlns:a16="http://schemas.microsoft.com/office/drawing/2014/main" id="{B7F9797F-FF4C-553A-7113-DB2C49DF21B3}"/>
              </a:ext>
            </a:extLst>
          </p:cNvPr>
          <p:cNvPicPr>
            <a:picLocks noGrp="1" noChangeAspect="1"/>
          </p:cNvPicPr>
          <p:nvPr>
            <p:ph sz="half" idx="1"/>
          </p:nvPr>
        </p:nvPicPr>
        <p:blipFill rotWithShape="1">
          <a:blip r:embed="rId2"/>
          <a:srcRect l="2920" t="22727" r="36314" b="15260"/>
          <a:stretch/>
        </p:blipFill>
        <p:spPr>
          <a:xfrm>
            <a:off x="1236818" y="607876"/>
            <a:ext cx="9722362" cy="5640030"/>
          </a:xfrm>
        </p:spPr>
      </p:pic>
      <p:sp>
        <p:nvSpPr>
          <p:cNvPr id="4" name="Footer Placeholder 3">
            <a:extLst>
              <a:ext uri="{FF2B5EF4-FFF2-40B4-BE49-F238E27FC236}">
                <a16:creationId xmlns:a16="http://schemas.microsoft.com/office/drawing/2014/main" id="{E0326611-93C8-FB6C-0C6B-12972C7D47FC}"/>
              </a:ext>
            </a:extLst>
          </p:cNvPr>
          <p:cNvSpPr>
            <a:spLocks noGrp="1"/>
          </p:cNvSpPr>
          <p:nvPr>
            <p:ph type="ftr" sz="quarter" idx="11"/>
          </p:nvPr>
        </p:nvSpPr>
        <p:spPr/>
        <p:txBody>
          <a:bodyPr/>
          <a:lstStyle/>
          <a:p>
            <a:r>
              <a:rPr lang="en-US">
                <a:latin typeface="Arial"/>
                <a:cs typeface="Arial"/>
              </a:rPr>
              <a:t>History</a:t>
            </a:r>
          </a:p>
        </p:txBody>
      </p:sp>
      <p:sp>
        <p:nvSpPr>
          <p:cNvPr id="5" name="Slide Number Placeholder 4">
            <a:extLst>
              <a:ext uri="{FF2B5EF4-FFF2-40B4-BE49-F238E27FC236}">
                <a16:creationId xmlns:a16="http://schemas.microsoft.com/office/drawing/2014/main" id="{04FDFFD4-62A8-3259-1FD0-C3896D16D585}"/>
              </a:ext>
            </a:extLst>
          </p:cNvPr>
          <p:cNvSpPr>
            <a:spLocks noGrp="1"/>
          </p:cNvSpPr>
          <p:nvPr>
            <p:ph type="sldNum" sz="quarter" idx="12"/>
          </p:nvPr>
        </p:nvSpPr>
        <p:spPr/>
        <p:txBody>
          <a:bodyPr/>
          <a:lstStyle/>
          <a:p>
            <a:fld id="{48F63A3B-78C7-47BE-AE5E-E10140E04643}" type="slidenum">
              <a:rPr lang="en-US" dirty="0"/>
              <a:t>8</a:t>
            </a:fld>
            <a:endParaRPr lang="en-US"/>
          </a:p>
        </p:txBody>
      </p:sp>
    </p:spTree>
    <p:extLst>
      <p:ext uri="{BB962C8B-B14F-4D97-AF65-F5344CB8AC3E}">
        <p14:creationId xmlns:p14="http://schemas.microsoft.com/office/powerpoint/2010/main" val="376531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158E-CE19-4CEB-D1DA-A6ABCE4E8F6C}"/>
              </a:ext>
            </a:extLst>
          </p:cNvPr>
          <p:cNvSpPr>
            <a:spLocks noGrp="1"/>
          </p:cNvSpPr>
          <p:nvPr>
            <p:ph type="title"/>
          </p:nvPr>
        </p:nvSpPr>
        <p:spPr/>
        <p:txBody>
          <a:bodyPr/>
          <a:lstStyle/>
          <a:p>
            <a:endParaRPr lang="en-US"/>
          </a:p>
        </p:txBody>
      </p:sp>
      <p:pic>
        <p:nvPicPr>
          <p:cNvPr id="6" name="Picture 6" descr="Graphical user interface, chart, application&#10;&#10;Description automatically generated">
            <a:extLst>
              <a:ext uri="{FF2B5EF4-FFF2-40B4-BE49-F238E27FC236}">
                <a16:creationId xmlns:a16="http://schemas.microsoft.com/office/drawing/2014/main" id="{260BA440-FB72-11D1-A4F5-E9D666038577}"/>
              </a:ext>
            </a:extLst>
          </p:cNvPr>
          <p:cNvPicPr>
            <a:picLocks noGrp="1" noChangeAspect="1"/>
          </p:cNvPicPr>
          <p:nvPr>
            <p:ph sz="half" idx="1"/>
          </p:nvPr>
        </p:nvPicPr>
        <p:blipFill rotWithShape="1">
          <a:blip r:embed="rId3"/>
          <a:srcRect l="3144" t="19805" r="33212" b="19423"/>
          <a:stretch/>
        </p:blipFill>
        <p:spPr>
          <a:xfrm>
            <a:off x="1211335" y="809158"/>
            <a:ext cx="9776756" cy="5239908"/>
          </a:xfrm>
        </p:spPr>
      </p:pic>
      <p:sp>
        <p:nvSpPr>
          <p:cNvPr id="4" name="Footer Placeholder 3">
            <a:extLst>
              <a:ext uri="{FF2B5EF4-FFF2-40B4-BE49-F238E27FC236}">
                <a16:creationId xmlns:a16="http://schemas.microsoft.com/office/drawing/2014/main" id="{3830C090-1A95-98C0-3057-1DA268739FE3}"/>
              </a:ext>
            </a:extLst>
          </p:cNvPr>
          <p:cNvSpPr>
            <a:spLocks noGrp="1"/>
          </p:cNvSpPr>
          <p:nvPr>
            <p:ph type="ftr" sz="quarter" idx="11"/>
          </p:nvPr>
        </p:nvSpPr>
        <p:spPr/>
        <p:txBody>
          <a:bodyPr/>
          <a:lstStyle/>
          <a:p>
            <a:r>
              <a:rPr lang="en-US">
                <a:latin typeface="Arial"/>
                <a:cs typeface="Arial"/>
              </a:rPr>
              <a:t>History</a:t>
            </a:r>
            <a:endParaRPr lang="en-US"/>
          </a:p>
        </p:txBody>
      </p:sp>
      <p:sp>
        <p:nvSpPr>
          <p:cNvPr id="5" name="Slide Number Placeholder 4">
            <a:extLst>
              <a:ext uri="{FF2B5EF4-FFF2-40B4-BE49-F238E27FC236}">
                <a16:creationId xmlns:a16="http://schemas.microsoft.com/office/drawing/2014/main" id="{8534A393-8AF0-048E-296F-9EF7F4383165}"/>
              </a:ext>
            </a:extLst>
          </p:cNvPr>
          <p:cNvSpPr>
            <a:spLocks noGrp="1"/>
          </p:cNvSpPr>
          <p:nvPr>
            <p:ph type="sldNum" sz="quarter" idx="12"/>
          </p:nvPr>
        </p:nvSpPr>
        <p:spPr/>
        <p:txBody>
          <a:bodyPr/>
          <a:lstStyle/>
          <a:p>
            <a:fld id="{48F63A3B-78C7-47BE-AE5E-E10140E04643}" type="slidenum">
              <a:rPr lang="en-US" dirty="0"/>
              <a:t>9</a:t>
            </a:fld>
            <a:endParaRPr lang="en-US"/>
          </a:p>
        </p:txBody>
      </p:sp>
    </p:spTree>
    <p:extLst>
      <p:ext uri="{BB962C8B-B14F-4D97-AF65-F5344CB8AC3E}">
        <p14:creationId xmlns:p14="http://schemas.microsoft.com/office/powerpoint/2010/main" val="3951285186"/>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 id="{18518462-57BD-4B9F-9628-24DEFF39786A}" vid="{86105DA6-E613-46C4-BC07-43C4C2AF6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46</Slides>
  <Notes>33</Notes>
  <HiddenSlides>0</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Food industry &amp; obesity: is balance possible? </vt:lpstr>
      <vt:lpstr>Problem Statement </vt:lpstr>
      <vt:lpstr>introduction</vt:lpstr>
      <vt:lpstr>History </vt:lpstr>
      <vt:lpstr>Timeline: Food Industry</vt:lpstr>
      <vt:lpstr>PowerPoint Presentation</vt:lpstr>
      <vt:lpstr>PowerPoint Presentation</vt:lpstr>
      <vt:lpstr>PowerPoint Presentation</vt:lpstr>
      <vt:lpstr>PowerPoint Presentation</vt:lpstr>
      <vt:lpstr>PowerPoint Presentation</vt:lpstr>
      <vt:lpstr>science</vt:lpstr>
      <vt:lpstr>What is energy?</vt:lpstr>
      <vt:lpstr>Energy balance</vt:lpstr>
      <vt:lpstr>Appetite </vt:lpstr>
      <vt:lpstr>Etiology of obesity </vt:lpstr>
      <vt:lpstr>Politics </vt:lpstr>
      <vt:lpstr>Food Policy </vt:lpstr>
      <vt:lpstr>Food industry and portion sizes</vt:lpstr>
      <vt:lpstr>Food industry and portion sizes</vt:lpstr>
      <vt:lpstr>Can healthy food policies make a profit?</vt:lpstr>
      <vt:lpstr>Obesity and policy </vt:lpstr>
      <vt:lpstr>legal</vt:lpstr>
      <vt:lpstr>Laws in food industry</vt:lpstr>
      <vt:lpstr>“Smart Choices”</vt:lpstr>
      <vt:lpstr>U.S.A Food industry &amp; Obesity</vt:lpstr>
      <vt:lpstr>International laws &amp; obesity</vt:lpstr>
      <vt:lpstr>International laws &amp; obesity</vt:lpstr>
      <vt:lpstr>religion</vt:lpstr>
      <vt:lpstr>Religion &amp; American obesity</vt:lpstr>
      <vt:lpstr>Religion &amp; international obesity</vt:lpstr>
      <vt:lpstr>Culture</vt:lpstr>
      <vt:lpstr>What is Culture?  the customs of a social group or people</vt:lpstr>
      <vt:lpstr>Turning away from homecooked</vt:lpstr>
      <vt:lpstr>Family</vt:lpstr>
      <vt:lpstr>Consumers decisions</vt:lpstr>
      <vt:lpstr>Access and the results</vt:lpstr>
      <vt:lpstr>ethics</vt:lpstr>
      <vt:lpstr>Food industry perspective</vt:lpstr>
      <vt:lpstr>Public Health Perspective</vt:lpstr>
      <vt:lpstr>Weight stigma</vt:lpstr>
      <vt:lpstr>Adjectives from healthcare professionals about overweight people</vt:lpstr>
      <vt:lpstr>Economics</vt:lpstr>
      <vt:lpstr>Food industry </vt:lpstr>
      <vt:lpstr>Healthcare</vt:lpstr>
      <vt:lpstr>Government agencies, private organizations, and societal foundations</vt:lpstr>
      <vt:lpstr>1. Develop a healthy meal from each of the restaurants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dc:title>
  <dc:subject/>
  <dc:creator/>
  <cp:revision>1</cp:revision>
  <dcterms:created xsi:type="dcterms:W3CDTF">2023-03-01T16:59:55Z</dcterms:created>
  <dcterms:modified xsi:type="dcterms:W3CDTF">2023-04-11T20:38:19Z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932cc9-dea4-49e2-bfe2-7f42b17a9d2b_Enabled">
    <vt:lpwstr>true</vt:lpwstr>
  </property>
  <property fmtid="{D5CDD505-2E9C-101B-9397-08002B2CF9AE}" pid="3" name="MSIP_Label_93932cc9-dea4-49e2-bfe2-7f42b17a9d2b_SetDate">
    <vt:lpwstr>2023-03-01T16:59:58Z</vt:lpwstr>
  </property>
  <property fmtid="{D5CDD505-2E9C-101B-9397-08002B2CF9AE}" pid="4" name="MSIP_Label_93932cc9-dea4-49e2-bfe2-7f42b17a9d2b_Method">
    <vt:lpwstr>Standard</vt:lpwstr>
  </property>
  <property fmtid="{D5CDD505-2E9C-101B-9397-08002B2CF9AE}" pid="5" name="MSIP_Label_93932cc9-dea4-49e2-bfe2-7f42b17a9d2b_Name">
    <vt:lpwstr>USI Internal</vt:lpwstr>
  </property>
  <property fmtid="{D5CDD505-2E9C-101B-9397-08002B2CF9AE}" pid="6" name="MSIP_Label_93932cc9-dea4-49e2-bfe2-7f42b17a9d2b_SiteId">
    <vt:lpwstr>ae1d882c-786b-492c-9095-3d81d0a2f615</vt:lpwstr>
  </property>
  <property fmtid="{D5CDD505-2E9C-101B-9397-08002B2CF9AE}" pid="7" name="MSIP_Label_93932cc9-dea4-49e2-bfe2-7f42b17a9d2b_ActionId">
    <vt:lpwstr>94d7528d-dd0d-431d-91ee-e751f62ed0a6</vt:lpwstr>
  </property>
  <property fmtid="{D5CDD505-2E9C-101B-9397-08002B2CF9AE}" pid="8" name="MSIP_Label_93932cc9-dea4-49e2-bfe2-7f42b17a9d2b_ContentBits">
    <vt:lpwstr>0</vt:lpwstr>
  </property>
</Properties>
</file>