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sldIdLst>
    <p:sldId id="267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tton, Kelli J" initials="HKJ" lastIdx="2" clrIdx="0">
    <p:extLst>
      <p:ext uri="{19B8F6BF-5375-455C-9EA6-DF929625EA0E}">
        <p15:presenceInfo xmlns:p15="http://schemas.microsoft.com/office/powerpoint/2012/main" userId="Hutton, Kelli J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1" d="100"/>
          <a:sy n="61" d="100"/>
        </p:scale>
        <p:origin x="6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ffey, Lynn L" userId="b9f9abf2-bc9c-4270-bea3-5903e16a3038" providerId="ADAL" clId="{C9ADB7C8-A10B-4300-A6EE-DED1F399C77D}"/>
    <pc:docChg chg="custSel modSld">
      <pc:chgData name="Coffey, Lynn L" userId="b9f9abf2-bc9c-4270-bea3-5903e16a3038" providerId="ADAL" clId="{C9ADB7C8-A10B-4300-A6EE-DED1F399C77D}" dt="2021-07-05T21:31:24.072" v="3" actId="27636"/>
      <pc:docMkLst>
        <pc:docMk/>
      </pc:docMkLst>
      <pc:sldChg chg="modSp mod">
        <pc:chgData name="Coffey, Lynn L" userId="b9f9abf2-bc9c-4270-bea3-5903e16a3038" providerId="ADAL" clId="{C9ADB7C8-A10B-4300-A6EE-DED1F399C77D}" dt="2021-07-05T21:29:41.672" v="0" actId="120"/>
        <pc:sldMkLst>
          <pc:docMk/>
          <pc:sldMk cId="4056758293" sldId="260"/>
        </pc:sldMkLst>
        <pc:spChg chg="mod">
          <ac:chgData name="Coffey, Lynn L" userId="b9f9abf2-bc9c-4270-bea3-5903e16a3038" providerId="ADAL" clId="{C9ADB7C8-A10B-4300-A6EE-DED1F399C77D}" dt="2021-07-05T21:29:41.672" v="0" actId="120"/>
          <ac:spMkLst>
            <pc:docMk/>
            <pc:sldMk cId="4056758293" sldId="260"/>
            <ac:spMk id="2" creationId="{00CCC90E-8B1F-494C-B7E5-CE8ACB73E4EF}"/>
          </ac:spMkLst>
        </pc:spChg>
      </pc:sldChg>
      <pc:sldChg chg="modSp mod">
        <pc:chgData name="Coffey, Lynn L" userId="b9f9abf2-bc9c-4270-bea3-5903e16a3038" providerId="ADAL" clId="{C9ADB7C8-A10B-4300-A6EE-DED1F399C77D}" dt="2021-07-05T21:29:54.348" v="1" actId="120"/>
        <pc:sldMkLst>
          <pc:docMk/>
          <pc:sldMk cId="3385711605" sldId="261"/>
        </pc:sldMkLst>
        <pc:spChg chg="mod">
          <ac:chgData name="Coffey, Lynn L" userId="b9f9abf2-bc9c-4270-bea3-5903e16a3038" providerId="ADAL" clId="{C9ADB7C8-A10B-4300-A6EE-DED1F399C77D}" dt="2021-07-05T21:29:54.348" v="1" actId="120"/>
          <ac:spMkLst>
            <pc:docMk/>
            <pc:sldMk cId="3385711605" sldId="261"/>
            <ac:spMk id="2" creationId="{00CCC90E-8B1F-494C-B7E5-CE8ACB73E4EF}"/>
          </ac:spMkLst>
        </pc:spChg>
      </pc:sldChg>
      <pc:sldChg chg="modSp mod">
        <pc:chgData name="Coffey, Lynn L" userId="b9f9abf2-bc9c-4270-bea3-5903e16a3038" providerId="ADAL" clId="{C9ADB7C8-A10B-4300-A6EE-DED1F399C77D}" dt="2021-07-05T21:31:24.072" v="3" actId="27636"/>
        <pc:sldMkLst>
          <pc:docMk/>
          <pc:sldMk cId="2319426056" sldId="267"/>
        </pc:sldMkLst>
        <pc:spChg chg="mod">
          <ac:chgData name="Coffey, Lynn L" userId="b9f9abf2-bc9c-4270-bea3-5903e16a3038" providerId="ADAL" clId="{C9ADB7C8-A10B-4300-A6EE-DED1F399C77D}" dt="2021-07-05T21:31:24.072" v="3" actId="27636"/>
          <ac:spMkLst>
            <pc:docMk/>
            <pc:sldMk cId="2319426056" sldId="267"/>
            <ac:spMk id="5" creationId="{30CA8217-E072-46EA-BD0A-E0004B5DAB6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3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8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16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370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64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7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22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08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6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6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4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6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0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1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58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cs typeface="Calibri Light"/>
              </a:rPr>
              <a:t>Topic 2 Collaborative PowerPoint Presentation</a:t>
            </a:r>
            <a:endParaRPr lang="en-US" sz="48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0CA8217-E072-46EA-BD0A-E0004B5DA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5263"/>
            <a:ext cx="9538138" cy="68580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endParaRPr lang="en-US" sz="2400"/>
          </a:p>
          <a:p>
            <a:r>
              <a:rPr lang="en-US" sz="2400"/>
              <a:t>Three </a:t>
            </a:r>
            <a:r>
              <a:rPr lang="en-US" sz="2400" dirty="0"/>
              <a:t>Principles of UDL: 3 Brain Networks</a:t>
            </a:r>
          </a:p>
        </p:txBody>
      </p:sp>
    </p:spTree>
    <p:extLst>
      <p:ext uri="{BB962C8B-B14F-4D97-AF65-F5344CB8AC3E}">
        <p14:creationId xmlns:p14="http://schemas.microsoft.com/office/powerpoint/2010/main" val="2319426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200" b="1" dirty="0">
                <a:cs typeface="Calibri Light"/>
              </a:rPr>
              <a:t>PROMPT</a:t>
            </a:r>
            <a:r>
              <a:rPr lang="en-US" sz="2200" dirty="0">
                <a:cs typeface="Calibri Light"/>
              </a:rPr>
              <a:t>: Explain how the affective, recognition, and strategic networks relate to the HOW, the WHY, and the WHAT of learning variability.</a:t>
            </a:r>
            <a:endParaRPr lang="en-US" sz="2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675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200" b="1">
                <a:cs typeface="Calibri Light"/>
              </a:rPr>
              <a:t>PROMPT</a:t>
            </a:r>
            <a:r>
              <a:rPr lang="en-US" sz="2200">
                <a:cs typeface="Calibri Light"/>
              </a:rPr>
              <a:t>: Determine how the application of the principles of UDL ensure that all learners can access and participate in meaningful and challenging learning opportunities. </a:t>
            </a:r>
            <a:endParaRPr lang="en-US" sz="22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5711605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DBD742B7452445A5A89D2C9CC472CE" ma:contentTypeVersion="14" ma:contentTypeDescription="Create a new document." ma:contentTypeScope="" ma:versionID="078b0dadb5f2b6d9e355b67daac8a17b">
  <xsd:schema xmlns:xsd="http://www.w3.org/2001/XMLSchema" xmlns:xs="http://www.w3.org/2001/XMLSchema" xmlns:p="http://schemas.microsoft.com/office/2006/metadata/properties" xmlns:ns3="141132d6-b1b2-478b-ad6a-8b3fe04d55e5" xmlns:ns4="decddc14-b174-40a8-af1e-b8b7636c5e42" targetNamespace="http://schemas.microsoft.com/office/2006/metadata/properties" ma:root="true" ma:fieldsID="21d3b90bd9c3b1435215985c4c0bc442" ns3:_="" ns4:_="">
    <xsd:import namespace="141132d6-b1b2-478b-ad6a-8b3fe04d55e5"/>
    <xsd:import namespace="decddc14-b174-40a8-af1e-b8b7636c5e4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132d6-b1b2-478b-ad6a-8b3fe04d55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cddc14-b174-40a8-af1e-b8b7636c5e4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492B32-F6BC-47E6-9A7C-1D6FAE4AE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132d6-b1b2-478b-ad6a-8b3fe04d55e5"/>
    <ds:schemaRef ds:uri="decddc14-b174-40a8-af1e-b8b7636c5e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08298F-DB4F-4C4F-BCE1-4F922F15C1F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8D295D7-8980-472B-95FA-21C4448E57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76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Century Gothic</vt:lpstr>
      <vt:lpstr>Vapor Trail</vt:lpstr>
      <vt:lpstr>Topic 2 Collaborative PowerPoint Presentation</vt:lpstr>
      <vt:lpstr>PROMPT: Explain how the affective, recognition, and strategic networks relate to the HOW, the WHY, and the WHAT of learning variability.</vt:lpstr>
      <vt:lpstr>PROMPT: Determine how the application of the principles of UDL ensure that all learners can access and participate in meaningful and challenging learning opportunities.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PowerPoint Presentation</dc:title>
  <dc:creator>Hutton, Kelli J</dc:creator>
  <cp:lastModifiedBy>Coffey, Lynn L</cp:lastModifiedBy>
  <cp:revision>3</cp:revision>
  <dcterms:created xsi:type="dcterms:W3CDTF">2021-06-30T18:22:47Z</dcterms:created>
  <dcterms:modified xsi:type="dcterms:W3CDTF">2021-07-05T21:31:26Z</dcterms:modified>
</cp:coreProperties>
</file>