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5143500" cx="9144000"/>
  <p:notesSz cx="6858000" cy="9144000"/>
  <p:embeddedFontLst>
    <p:embeddedFont>
      <p:font typeface="Roboto Slab Light"/>
      <p:regular r:id="rId13"/>
      <p:bold r:id="rId14"/>
    </p:embeddedFont>
    <p:embeddedFont>
      <p:font typeface="Bebas Neue"/>
      <p:regular r:id="rId15"/>
    </p:embeddedFont>
    <p:embeddedFont>
      <p:font typeface="Overpass"/>
      <p:regular r:id="rId16"/>
      <p:bold r:id="rId17"/>
      <p:italic r:id="rId18"/>
      <p:boldItalic r:id="rId19"/>
    </p:embeddedFont>
    <p:embeddedFont>
      <p:font typeface="Fira Sans Extra Condensed Medium"/>
      <p:regular r:id="rId20"/>
      <p:bold r:id="rId21"/>
      <p:italic r:id="rId22"/>
      <p:boldItalic r:id="rId23"/>
    </p:embeddedFont>
    <p:embeddedFont>
      <p:font typeface="Overpass ExtraLight"/>
      <p:regular r:id="rId24"/>
      <p:bold r:id="rId25"/>
      <p:italic r:id="rId26"/>
      <p:boldItalic r:id="rId27"/>
    </p:embeddedFont>
    <p:embeddedFont>
      <p:font typeface="Overpass Light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FiraSansExtraCondensedMedium-regular.fntdata"/><Relationship Id="rId22" Type="http://schemas.openxmlformats.org/officeDocument/2006/relationships/font" Target="fonts/FiraSansExtraCondensedMedium-italic.fntdata"/><Relationship Id="rId21" Type="http://schemas.openxmlformats.org/officeDocument/2006/relationships/font" Target="fonts/FiraSansExtraCondensedMedium-bold.fntdata"/><Relationship Id="rId24" Type="http://schemas.openxmlformats.org/officeDocument/2006/relationships/font" Target="fonts/OverpassExtraLight-regular.fntdata"/><Relationship Id="rId23" Type="http://schemas.openxmlformats.org/officeDocument/2006/relationships/font" Target="fonts/FiraSansExtraCondensedMedium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OverpassExtraLight-italic.fntdata"/><Relationship Id="rId25" Type="http://schemas.openxmlformats.org/officeDocument/2006/relationships/font" Target="fonts/OverpassExtraLight-bold.fntdata"/><Relationship Id="rId28" Type="http://schemas.openxmlformats.org/officeDocument/2006/relationships/font" Target="fonts/OverpassLight-regular.fntdata"/><Relationship Id="rId27" Type="http://schemas.openxmlformats.org/officeDocument/2006/relationships/font" Target="fonts/OverpassExtra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OverpassLight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OverpassLight-boldItalic.fntdata"/><Relationship Id="rId30" Type="http://schemas.openxmlformats.org/officeDocument/2006/relationships/font" Target="fonts/OverpassLight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RobotoSlabLight-regular.fntdata"/><Relationship Id="rId12" Type="http://schemas.openxmlformats.org/officeDocument/2006/relationships/slide" Target="slides/slide8.xml"/><Relationship Id="rId15" Type="http://schemas.openxmlformats.org/officeDocument/2006/relationships/font" Target="fonts/BebasNeue-regular.fntdata"/><Relationship Id="rId14" Type="http://schemas.openxmlformats.org/officeDocument/2006/relationships/font" Target="fonts/RobotoSlabLight-bold.fntdata"/><Relationship Id="rId17" Type="http://schemas.openxmlformats.org/officeDocument/2006/relationships/font" Target="fonts/Overpass-bold.fntdata"/><Relationship Id="rId16" Type="http://schemas.openxmlformats.org/officeDocument/2006/relationships/font" Target="fonts/Overpass-regular.fntdata"/><Relationship Id="rId19" Type="http://schemas.openxmlformats.org/officeDocument/2006/relationships/font" Target="fonts/Overpass-boldItalic.fntdata"/><Relationship Id="rId18" Type="http://schemas.openxmlformats.org/officeDocument/2006/relationships/font" Target="fonts/Overpass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77a667ef0f_1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77a667ef0f_1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7c6c147cf7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7c6c147cf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7c6c147cf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17c6c147cf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7c6c147cf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7c6c147cf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77a667ef0f_1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77a667ef0f_1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84339e5801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84339e580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5c5355044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25c5355044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-94450" y="2571750"/>
            <a:ext cx="9308100" cy="2589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103225" y="2571750"/>
            <a:ext cx="8940900" cy="2481600"/>
            <a:chOff x="103225" y="2571750"/>
            <a:chExt cx="8940900" cy="2481600"/>
          </a:xfrm>
        </p:grpSpPr>
        <p:cxnSp>
          <p:nvCxnSpPr>
            <p:cNvPr id="12" name="Google Shape;12;p2"/>
            <p:cNvCxnSpPr/>
            <p:nvPr/>
          </p:nvCxnSpPr>
          <p:spPr>
            <a:xfrm>
              <a:off x="103225" y="2571750"/>
              <a:ext cx="0" cy="2481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" name="Google Shape;13;p2"/>
            <p:cNvCxnSpPr/>
            <p:nvPr/>
          </p:nvCxnSpPr>
          <p:spPr>
            <a:xfrm>
              <a:off x="9044125" y="2571750"/>
              <a:ext cx="0" cy="2481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103225" y="5053350"/>
              <a:ext cx="89409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" name="Google Shape;15;p2"/>
          <p:cNvSpPr txBox="1"/>
          <p:nvPr/>
        </p:nvSpPr>
        <p:spPr>
          <a:xfrm>
            <a:off x="4697175" y="1320225"/>
            <a:ext cx="3616800" cy="17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0"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6" name="Google Shape;16;p2"/>
          <p:cNvSpPr txBox="1"/>
          <p:nvPr/>
        </p:nvSpPr>
        <p:spPr>
          <a:xfrm>
            <a:off x="5911825" y="2977800"/>
            <a:ext cx="2402100" cy="717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Roboto Slab Light"/>
              <a:ea typeface="Roboto Slab Light"/>
              <a:cs typeface="Roboto Slab Light"/>
              <a:sym typeface="Roboto Slab Light"/>
            </a:endParaRPr>
          </a:p>
        </p:txBody>
      </p:sp>
      <p:sp>
        <p:nvSpPr>
          <p:cNvPr id="17" name="Google Shape;17;p2"/>
          <p:cNvSpPr txBox="1"/>
          <p:nvPr>
            <p:ph type="ctrTitle"/>
          </p:nvPr>
        </p:nvSpPr>
        <p:spPr>
          <a:xfrm>
            <a:off x="2194775" y="1457250"/>
            <a:ext cx="4754400" cy="22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2364775" y="3681600"/>
            <a:ext cx="4417800" cy="36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3740500" y="1865638"/>
            <a:ext cx="5473200" cy="1136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2" name="Google Shape;22;p3"/>
          <p:cNvCxnSpPr/>
          <p:nvPr/>
        </p:nvCxnSpPr>
        <p:spPr>
          <a:xfrm>
            <a:off x="9042625" y="1877800"/>
            <a:ext cx="2400" cy="1112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" name="Google Shape;23;p3"/>
          <p:cNvSpPr txBox="1"/>
          <p:nvPr>
            <p:ph hasCustomPrompt="1" type="title"/>
          </p:nvPr>
        </p:nvSpPr>
        <p:spPr>
          <a:xfrm>
            <a:off x="2052200" y="2001425"/>
            <a:ext cx="1663200" cy="93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/>
          <p:nvPr>
            <p:ph idx="2" type="title"/>
          </p:nvPr>
        </p:nvSpPr>
        <p:spPr>
          <a:xfrm>
            <a:off x="4454300" y="1753298"/>
            <a:ext cx="4321500" cy="12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verpass"/>
              <a:buNone/>
              <a:defRPr b="1" sz="9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Overpass"/>
              <a:buNone/>
              <a:defRPr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4468205" y="3131645"/>
            <a:ext cx="3834000" cy="6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 txBox="1"/>
          <p:nvPr>
            <p:ph idx="1" type="subTitle"/>
          </p:nvPr>
        </p:nvSpPr>
        <p:spPr>
          <a:xfrm>
            <a:off x="621563" y="1104775"/>
            <a:ext cx="7878300" cy="362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5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5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5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5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5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5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5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5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50"/>
            </a:lvl9pPr>
          </a:lstStyle>
          <a:p/>
        </p:txBody>
      </p:sp>
      <p:sp>
        <p:nvSpPr>
          <p:cNvPr id="29" name="Google Shape;29;p4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5"/>
          <p:cNvSpPr/>
          <p:nvPr/>
        </p:nvSpPr>
        <p:spPr>
          <a:xfrm>
            <a:off x="3189572" y="-61450"/>
            <a:ext cx="6166500" cy="5250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233850" y="1794300"/>
            <a:ext cx="2782800" cy="155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subTitle"/>
          </p:nvPr>
        </p:nvSpPr>
        <p:spPr>
          <a:xfrm>
            <a:off x="4153278" y="3146801"/>
            <a:ext cx="1837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2" type="subTitle"/>
          </p:nvPr>
        </p:nvSpPr>
        <p:spPr>
          <a:xfrm>
            <a:off x="3906378" y="3458361"/>
            <a:ext cx="2084700" cy="111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3" type="subTitle"/>
          </p:nvPr>
        </p:nvSpPr>
        <p:spPr>
          <a:xfrm>
            <a:off x="6374237" y="580394"/>
            <a:ext cx="19200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4" type="subTitle"/>
          </p:nvPr>
        </p:nvSpPr>
        <p:spPr>
          <a:xfrm>
            <a:off x="6374239" y="883466"/>
            <a:ext cx="2082300" cy="111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6391950" y="1898400"/>
            <a:ext cx="2169300" cy="13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/>
          <p:nvPr>
            <p:ph idx="1" type="subTitle"/>
          </p:nvPr>
        </p:nvSpPr>
        <p:spPr>
          <a:xfrm>
            <a:off x="4863950" y="2269650"/>
            <a:ext cx="3566700" cy="117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43" name="Google Shape;43;p7"/>
          <p:cNvSpPr txBox="1"/>
          <p:nvPr>
            <p:ph type="title"/>
          </p:nvPr>
        </p:nvSpPr>
        <p:spPr>
          <a:xfrm>
            <a:off x="4863950" y="1696950"/>
            <a:ext cx="383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" name="Google Shape;44;p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8"/>
          <p:cNvSpPr/>
          <p:nvPr/>
        </p:nvSpPr>
        <p:spPr>
          <a:xfrm>
            <a:off x="-152400" y="2736075"/>
            <a:ext cx="5080800" cy="213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" name="Google Shape;48;p8"/>
          <p:cNvCxnSpPr/>
          <p:nvPr/>
        </p:nvCxnSpPr>
        <p:spPr>
          <a:xfrm>
            <a:off x="101775" y="2736075"/>
            <a:ext cx="0" cy="21414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" name="Google Shape;49;p8"/>
          <p:cNvSpPr txBox="1"/>
          <p:nvPr>
            <p:ph idx="1" type="subTitle"/>
          </p:nvPr>
        </p:nvSpPr>
        <p:spPr>
          <a:xfrm>
            <a:off x="2540075" y="4178025"/>
            <a:ext cx="2093100" cy="48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7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/>
        </p:txBody>
      </p:sp>
      <p:sp>
        <p:nvSpPr>
          <p:cNvPr id="50" name="Google Shape;50;p8"/>
          <p:cNvSpPr txBox="1"/>
          <p:nvPr>
            <p:ph idx="2" type="subTitle"/>
          </p:nvPr>
        </p:nvSpPr>
        <p:spPr>
          <a:xfrm>
            <a:off x="713225" y="2984199"/>
            <a:ext cx="3858600" cy="122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9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5" name="Google Shape;5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6" name="Google Shape;5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1"/>
          <p:cNvSpPr/>
          <p:nvPr/>
        </p:nvSpPr>
        <p:spPr>
          <a:xfrm>
            <a:off x="-116125" y="2561775"/>
            <a:ext cx="9281100" cy="141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2061788" y="723875"/>
            <a:ext cx="5019000" cy="1853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20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2" type="title"/>
          </p:nvPr>
        </p:nvSpPr>
        <p:spPr>
          <a:xfrm>
            <a:off x="2485555" y="2871475"/>
            <a:ext cx="4167600" cy="81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3"/>
          <p:cNvSpPr txBox="1"/>
          <p:nvPr>
            <p:ph idx="1" type="subTitle"/>
          </p:nvPr>
        </p:nvSpPr>
        <p:spPr>
          <a:xfrm>
            <a:off x="625300" y="1217725"/>
            <a:ext cx="3892200" cy="339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69" name="Google Shape;69;p13"/>
          <p:cNvSpPr txBox="1"/>
          <p:nvPr>
            <p:ph type="title"/>
          </p:nvPr>
        </p:nvSpPr>
        <p:spPr>
          <a:xfrm>
            <a:off x="625300" y="315813"/>
            <a:ext cx="7704000" cy="7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2" type="subTitle"/>
          </p:nvPr>
        </p:nvSpPr>
        <p:spPr>
          <a:xfrm>
            <a:off x="4571998" y="1217725"/>
            <a:ext cx="3804300" cy="339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 marR="50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TITLE_ONLY_5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699000" y="428125"/>
            <a:ext cx="7746000" cy="63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1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ONLY_3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3167950" y="1501134"/>
            <a:ext cx="5967900" cy="213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7" name="Google Shape;77;p15"/>
          <p:cNvSpPr txBox="1"/>
          <p:nvPr>
            <p:ph type="title"/>
          </p:nvPr>
        </p:nvSpPr>
        <p:spPr>
          <a:xfrm>
            <a:off x="540600" y="1898400"/>
            <a:ext cx="2169300" cy="13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" type="subTitle"/>
          </p:nvPr>
        </p:nvSpPr>
        <p:spPr>
          <a:xfrm>
            <a:off x="3868989" y="2334485"/>
            <a:ext cx="18744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9" name="Google Shape;79;p15"/>
          <p:cNvSpPr txBox="1"/>
          <p:nvPr>
            <p:ph idx="2" type="subTitle"/>
          </p:nvPr>
        </p:nvSpPr>
        <p:spPr>
          <a:xfrm>
            <a:off x="3868989" y="2707169"/>
            <a:ext cx="18744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" name="Google Shape;80;p15"/>
          <p:cNvSpPr txBox="1"/>
          <p:nvPr>
            <p:ph idx="3" type="subTitle"/>
          </p:nvPr>
        </p:nvSpPr>
        <p:spPr>
          <a:xfrm>
            <a:off x="6075725" y="2334485"/>
            <a:ext cx="18744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1" name="Google Shape;81;p15"/>
          <p:cNvSpPr txBox="1"/>
          <p:nvPr>
            <p:ph idx="4" type="subTitle"/>
          </p:nvPr>
        </p:nvSpPr>
        <p:spPr>
          <a:xfrm>
            <a:off x="6075725" y="2707169"/>
            <a:ext cx="18744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TITLE_ONLY_3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/>
          <p:nvPr/>
        </p:nvSpPr>
        <p:spPr>
          <a:xfrm>
            <a:off x="-25974" y="1501134"/>
            <a:ext cx="5967900" cy="213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5" name="Google Shape;85;p16"/>
          <p:cNvSpPr txBox="1"/>
          <p:nvPr>
            <p:ph type="title"/>
          </p:nvPr>
        </p:nvSpPr>
        <p:spPr>
          <a:xfrm>
            <a:off x="6391941" y="1898400"/>
            <a:ext cx="2169300" cy="134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6"/>
          <p:cNvSpPr txBox="1"/>
          <p:nvPr>
            <p:ph idx="1" type="subTitle"/>
          </p:nvPr>
        </p:nvSpPr>
        <p:spPr>
          <a:xfrm>
            <a:off x="1433564" y="2334485"/>
            <a:ext cx="8778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7" name="Google Shape;87;p16"/>
          <p:cNvSpPr txBox="1"/>
          <p:nvPr>
            <p:ph idx="2" type="subTitle"/>
          </p:nvPr>
        </p:nvSpPr>
        <p:spPr>
          <a:xfrm>
            <a:off x="935264" y="2705684"/>
            <a:ext cx="18744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3" type="subTitle"/>
          </p:nvPr>
        </p:nvSpPr>
        <p:spPr>
          <a:xfrm>
            <a:off x="3892018" y="2327453"/>
            <a:ext cx="8778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9" name="Google Shape;89;p16"/>
          <p:cNvSpPr txBox="1"/>
          <p:nvPr>
            <p:ph idx="4" type="subTitle"/>
          </p:nvPr>
        </p:nvSpPr>
        <p:spPr>
          <a:xfrm>
            <a:off x="3393718" y="2705684"/>
            <a:ext cx="18744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bg>
      <p:bgPr>
        <a:solidFill>
          <a:schemeClr val="dk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>
            <p:ph type="title"/>
          </p:nvPr>
        </p:nvSpPr>
        <p:spPr>
          <a:xfrm>
            <a:off x="625300" y="323675"/>
            <a:ext cx="7805400" cy="64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TITLE_ONLY_1_1"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8"/>
          <p:cNvSpPr txBox="1"/>
          <p:nvPr>
            <p:ph type="title"/>
          </p:nvPr>
        </p:nvSpPr>
        <p:spPr>
          <a:xfrm>
            <a:off x="4876902" y="1200650"/>
            <a:ext cx="3176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2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489900" y="2183550"/>
            <a:ext cx="2270700" cy="77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8" name="Google Shape;98;p1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TITLE_ONLY_2_2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609547" y="378511"/>
            <a:ext cx="3946800" cy="13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1" name="Google Shape;101;p2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2_1">
    <p:bg>
      <p:bgPr>
        <a:solidFill>
          <a:schemeClr val="dk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1"/>
          <p:cNvSpPr txBox="1"/>
          <p:nvPr>
            <p:ph type="title"/>
          </p:nvPr>
        </p:nvSpPr>
        <p:spPr>
          <a:xfrm>
            <a:off x="491400" y="1929600"/>
            <a:ext cx="2267700" cy="12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4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2"/>
          <p:cNvSpPr/>
          <p:nvPr/>
        </p:nvSpPr>
        <p:spPr>
          <a:xfrm>
            <a:off x="2897" y="-49925"/>
            <a:ext cx="9144000" cy="5208300"/>
          </a:xfrm>
          <a:prstGeom prst="rect">
            <a:avLst/>
          </a:prstGeom>
          <a:solidFill>
            <a:schemeClr val="dk1">
              <a:alpha val="648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2"/>
          <p:cNvSpPr/>
          <p:nvPr/>
        </p:nvSpPr>
        <p:spPr>
          <a:xfrm>
            <a:off x="2724150" y="0"/>
            <a:ext cx="36957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09" name="Google Shape;109;p22"/>
          <p:cNvCxnSpPr/>
          <p:nvPr/>
        </p:nvCxnSpPr>
        <p:spPr>
          <a:xfrm>
            <a:off x="2703648" y="106200"/>
            <a:ext cx="3811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" name="Google Shape;110;p22"/>
          <p:cNvCxnSpPr/>
          <p:nvPr/>
        </p:nvCxnSpPr>
        <p:spPr>
          <a:xfrm>
            <a:off x="2703648" y="5037300"/>
            <a:ext cx="3811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" name="Google Shape;111;p22"/>
          <p:cNvSpPr txBox="1"/>
          <p:nvPr>
            <p:ph type="title"/>
          </p:nvPr>
        </p:nvSpPr>
        <p:spPr>
          <a:xfrm>
            <a:off x="2724150" y="354084"/>
            <a:ext cx="3695700" cy="78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3"/>
          <p:cNvSpPr txBox="1"/>
          <p:nvPr>
            <p:ph type="title"/>
          </p:nvPr>
        </p:nvSpPr>
        <p:spPr>
          <a:xfrm>
            <a:off x="625275" y="374693"/>
            <a:ext cx="3852000" cy="7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hasCustomPrompt="1" idx="2" type="title"/>
          </p:nvPr>
        </p:nvSpPr>
        <p:spPr>
          <a:xfrm>
            <a:off x="2042990" y="1354938"/>
            <a:ext cx="966000" cy="4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16" name="Google Shape;116;p23"/>
          <p:cNvSpPr txBox="1"/>
          <p:nvPr>
            <p:ph idx="1" type="subTitle"/>
          </p:nvPr>
        </p:nvSpPr>
        <p:spPr>
          <a:xfrm>
            <a:off x="1588790" y="1916625"/>
            <a:ext cx="18744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7" name="Google Shape;117;p23"/>
          <p:cNvSpPr txBox="1"/>
          <p:nvPr>
            <p:ph idx="3" type="subTitle"/>
          </p:nvPr>
        </p:nvSpPr>
        <p:spPr>
          <a:xfrm>
            <a:off x="1465040" y="2195840"/>
            <a:ext cx="21219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18" name="Google Shape;118;p23"/>
          <p:cNvSpPr txBox="1"/>
          <p:nvPr>
            <p:ph hasCustomPrompt="1" idx="4" type="title"/>
          </p:nvPr>
        </p:nvSpPr>
        <p:spPr>
          <a:xfrm>
            <a:off x="4542225" y="1354938"/>
            <a:ext cx="966000" cy="4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19" name="Google Shape;119;p23"/>
          <p:cNvSpPr txBox="1"/>
          <p:nvPr>
            <p:ph idx="5" type="subTitle"/>
          </p:nvPr>
        </p:nvSpPr>
        <p:spPr>
          <a:xfrm>
            <a:off x="4088025" y="1908702"/>
            <a:ext cx="1874400" cy="2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0" name="Google Shape;120;p23"/>
          <p:cNvSpPr txBox="1"/>
          <p:nvPr>
            <p:ph idx="6" type="subTitle"/>
          </p:nvPr>
        </p:nvSpPr>
        <p:spPr>
          <a:xfrm>
            <a:off x="3852975" y="2195840"/>
            <a:ext cx="23445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21" name="Google Shape;121;p23"/>
          <p:cNvSpPr txBox="1"/>
          <p:nvPr>
            <p:ph hasCustomPrompt="1" idx="7" type="title"/>
          </p:nvPr>
        </p:nvSpPr>
        <p:spPr>
          <a:xfrm>
            <a:off x="6994306" y="1354938"/>
            <a:ext cx="966000" cy="4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22" name="Google Shape;122;p23"/>
          <p:cNvSpPr txBox="1"/>
          <p:nvPr>
            <p:ph idx="8" type="subTitle"/>
          </p:nvPr>
        </p:nvSpPr>
        <p:spPr>
          <a:xfrm>
            <a:off x="6541456" y="1908693"/>
            <a:ext cx="1871700" cy="2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3" name="Google Shape;123;p23"/>
          <p:cNvSpPr txBox="1"/>
          <p:nvPr>
            <p:ph idx="9" type="subTitle"/>
          </p:nvPr>
        </p:nvSpPr>
        <p:spPr>
          <a:xfrm>
            <a:off x="6343756" y="2195840"/>
            <a:ext cx="22671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24" name="Google Shape;124;p23"/>
          <p:cNvSpPr txBox="1"/>
          <p:nvPr>
            <p:ph hasCustomPrompt="1" idx="13" type="title"/>
          </p:nvPr>
        </p:nvSpPr>
        <p:spPr>
          <a:xfrm>
            <a:off x="2042990" y="3241327"/>
            <a:ext cx="9660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25" name="Google Shape;125;p23"/>
          <p:cNvSpPr txBox="1"/>
          <p:nvPr>
            <p:ph idx="14" type="subTitle"/>
          </p:nvPr>
        </p:nvSpPr>
        <p:spPr>
          <a:xfrm>
            <a:off x="1588790" y="3830925"/>
            <a:ext cx="18744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6" name="Google Shape;126;p23"/>
          <p:cNvSpPr txBox="1"/>
          <p:nvPr>
            <p:ph idx="15" type="subTitle"/>
          </p:nvPr>
        </p:nvSpPr>
        <p:spPr>
          <a:xfrm>
            <a:off x="1465040" y="4089824"/>
            <a:ext cx="21219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27" name="Google Shape;127;p23"/>
          <p:cNvSpPr txBox="1"/>
          <p:nvPr>
            <p:ph hasCustomPrompt="1" idx="16" type="title"/>
          </p:nvPr>
        </p:nvSpPr>
        <p:spPr>
          <a:xfrm>
            <a:off x="4542225" y="3241327"/>
            <a:ext cx="9660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28" name="Google Shape;128;p23"/>
          <p:cNvSpPr txBox="1"/>
          <p:nvPr>
            <p:ph idx="17" type="subTitle"/>
          </p:nvPr>
        </p:nvSpPr>
        <p:spPr>
          <a:xfrm>
            <a:off x="4089375" y="3830925"/>
            <a:ext cx="18717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9" name="Google Shape;129;p23"/>
          <p:cNvSpPr txBox="1"/>
          <p:nvPr>
            <p:ph idx="18" type="subTitle"/>
          </p:nvPr>
        </p:nvSpPr>
        <p:spPr>
          <a:xfrm>
            <a:off x="3919575" y="4091377"/>
            <a:ext cx="2211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30" name="Google Shape;130;p23"/>
          <p:cNvSpPr txBox="1"/>
          <p:nvPr>
            <p:ph hasCustomPrompt="1" idx="19" type="title"/>
          </p:nvPr>
        </p:nvSpPr>
        <p:spPr>
          <a:xfrm>
            <a:off x="6994306" y="3241327"/>
            <a:ext cx="9660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31" name="Google Shape;131;p23"/>
          <p:cNvSpPr txBox="1"/>
          <p:nvPr>
            <p:ph idx="20" type="subTitle"/>
          </p:nvPr>
        </p:nvSpPr>
        <p:spPr>
          <a:xfrm>
            <a:off x="6541456" y="3830925"/>
            <a:ext cx="18717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32" name="Google Shape;132;p23"/>
          <p:cNvSpPr txBox="1"/>
          <p:nvPr>
            <p:ph idx="21" type="subTitle"/>
          </p:nvPr>
        </p:nvSpPr>
        <p:spPr>
          <a:xfrm>
            <a:off x="6371656" y="4091377"/>
            <a:ext cx="2211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CUSTOM_4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678626" y="323575"/>
            <a:ext cx="7795500" cy="73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5" name="Google Shape;135;p24"/>
          <p:cNvSpPr txBox="1"/>
          <p:nvPr>
            <p:ph idx="1" type="subTitle"/>
          </p:nvPr>
        </p:nvSpPr>
        <p:spPr>
          <a:xfrm>
            <a:off x="1129018" y="1419022"/>
            <a:ext cx="1874400" cy="27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36" name="Google Shape;136;p24"/>
          <p:cNvSpPr txBox="1"/>
          <p:nvPr>
            <p:ph idx="2" type="subTitle"/>
          </p:nvPr>
        </p:nvSpPr>
        <p:spPr>
          <a:xfrm>
            <a:off x="1005268" y="1701365"/>
            <a:ext cx="21219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37" name="Google Shape;137;p24"/>
          <p:cNvSpPr txBox="1"/>
          <p:nvPr>
            <p:ph idx="3" type="subTitle"/>
          </p:nvPr>
        </p:nvSpPr>
        <p:spPr>
          <a:xfrm>
            <a:off x="3549953" y="1414222"/>
            <a:ext cx="1874400" cy="2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38" name="Google Shape;138;p24"/>
          <p:cNvSpPr txBox="1"/>
          <p:nvPr>
            <p:ph idx="4" type="subTitle"/>
          </p:nvPr>
        </p:nvSpPr>
        <p:spPr>
          <a:xfrm>
            <a:off x="3426503" y="1701365"/>
            <a:ext cx="2121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39" name="Google Shape;139;p24"/>
          <p:cNvSpPr txBox="1"/>
          <p:nvPr>
            <p:ph idx="5" type="subTitle"/>
          </p:nvPr>
        </p:nvSpPr>
        <p:spPr>
          <a:xfrm>
            <a:off x="6059184" y="1414222"/>
            <a:ext cx="1871700" cy="2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0" name="Google Shape;140;p24"/>
          <p:cNvSpPr txBox="1"/>
          <p:nvPr>
            <p:ph idx="6" type="subTitle"/>
          </p:nvPr>
        </p:nvSpPr>
        <p:spPr>
          <a:xfrm>
            <a:off x="5883984" y="1701365"/>
            <a:ext cx="2222100" cy="47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41" name="Google Shape;141;p24"/>
          <p:cNvSpPr txBox="1"/>
          <p:nvPr>
            <p:ph idx="7" type="subTitle"/>
          </p:nvPr>
        </p:nvSpPr>
        <p:spPr>
          <a:xfrm>
            <a:off x="1129018" y="2684950"/>
            <a:ext cx="18744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2" name="Google Shape;142;p24"/>
          <p:cNvSpPr txBox="1"/>
          <p:nvPr>
            <p:ph idx="8" type="subTitle"/>
          </p:nvPr>
        </p:nvSpPr>
        <p:spPr>
          <a:xfrm>
            <a:off x="1005268" y="2947812"/>
            <a:ext cx="21219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43" name="Google Shape;143;p24"/>
          <p:cNvSpPr txBox="1"/>
          <p:nvPr>
            <p:ph idx="9" type="subTitle"/>
          </p:nvPr>
        </p:nvSpPr>
        <p:spPr>
          <a:xfrm>
            <a:off x="3551303" y="2684950"/>
            <a:ext cx="18717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4" name="Google Shape;144;p24"/>
          <p:cNvSpPr txBox="1"/>
          <p:nvPr>
            <p:ph idx="13" type="subTitle"/>
          </p:nvPr>
        </p:nvSpPr>
        <p:spPr>
          <a:xfrm>
            <a:off x="3426503" y="2949365"/>
            <a:ext cx="2121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45" name="Google Shape;145;p24"/>
          <p:cNvSpPr txBox="1"/>
          <p:nvPr>
            <p:ph idx="14" type="subTitle"/>
          </p:nvPr>
        </p:nvSpPr>
        <p:spPr>
          <a:xfrm>
            <a:off x="6059184" y="2684950"/>
            <a:ext cx="18717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6" name="Google Shape;146;p24"/>
          <p:cNvSpPr txBox="1"/>
          <p:nvPr>
            <p:ph idx="15" type="subTitle"/>
          </p:nvPr>
        </p:nvSpPr>
        <p:spPr>
          <a:xfrm>
            <a:off x="5934384" y="2949365"/>
            <a:ext cx="21213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147" name="Google Shape;147;p24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/>
          <p:nvPr/>
        </p:nvSpPr>
        <p:spPr>
          <a:xfrm>
            <a:off x="2766683" y="357561"/>
            <a:ext cx="5559600" cy="4489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0" name="Google Shape;150;p25"/>
          <p:cNvSpPr txBox="1"/>
          <p:nvPr>
            <p:ph idx="1" type="subTitle"/>
          </p:nvPr>
        </p:nvSpPr>
        <p:spPr>
          <a:xfrm>
            <a:off x="3845043" y="1000523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1" name="Google Shape;151;p25"/>
          <p:cNvSpPr txBox="1"/>
          <p:nvPr>
            <p:ph idx="2" type="subTitle"/>
          </p:nvPr>
        </p:nvSpPr>
        <p:spPr>
          <a:xfrm>
            <a:off x="3845043" y="1263389"/>
            <a:ext cx="1645500" cy="8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2" name="Google Shape;152;p25"/>
          <p:cNvSpPr txBox="1"/>
          <p:nvPr>
            <p:ph idx="3" type="subTitle"/>
          </p:nvPr>
        </p:nvSpPr>
        <p:spPr>
          <a:xfrm>
            <a:off x="3845043" y="3088289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3" name="Google Shape;153;p25"/>
          <p:cNvSpPr txBox="1"/>
          <p:nvPr>
            <p:ph idx="4" type="subTitle"/>
          </p:nvPr>
        </p:nvSpPr>
        <p:spPr>
          <a:xfrm>
            <a:off x="6411818" y="1263378"/>
            <a:ext cx="1645500" cy="8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4" name="Google Shape;154;p25"/>
          <p:cNvSpPr txBox="1"/>
          <p:nvPr>
            <p:ph idx="5" type="subTitle"/>
          </p:nvPr>
        </p:nvSpPr>
        <p:spPr>
          <a:xfrm>
            <a:off x="6411068" y="999173"/>
            <a:ext cx="1629000" cy="2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5" name="Google Shape;155;p25"/>
          <p:cNvSpPr txBox="1"/>
          <p:nvPr>
            <p:ph idx="6" type="subTitle"/>
          </p:nvPr>
        </p:nvSpPr>
        <p:spPr>
          <a:xfrm>
            <a:off x="3845043" y="3350418"/>
            <a:ext cx="1649400" cy="87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6" name="Google Shape;156;p25"/>
          <p:cNvSpPr txBox="1"/>
          <p:nvPr>
            <p:ph idx="7" type="subTitle"/>
          </p:nvPr>
        </p:nvSpPr>
        <p:spPr>
          <a:xfrm>
            <a:off x="6411818" y="3088289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7" name="Google Shape;157;p25"/>
          <p:cNvSpPr txBox="1"/>
          <p:nvPr>
            <p:ph idx="8" type="subTitle"/>
          </p:nvPr>
        </p:nvSpPr>
        <p:spPr>
          <a:xfrm>
            <a:off x="6411818" y="3351760"/>
            <a:ext cx="1645500" cy="87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8" name="Google Shape;158;p25"/>
          <p:cNvSpPr txBox="1"/>
          <p:nvPr>
            <p:ph type="title"/>
          </p:nvPr>
        </p:nvSpPr>
        <p:spPr>
          <a:xfrm>
            <a:off x="696450" y="1555800"/>
            <a:ext cx="1857600" cy="20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25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6">
  <p:cSld name="CUSTOM_1_1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6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6"/>
          <p:cNvSpPr txBox="1"/>
          <p:nvPr>
            <p:ph idx="1" type="subTitle"/>
          </p:nvPr>
        </p:nvSpPr>
        <p:spPr>
          <a:xfrm>
            <a:off x="4800600" y="740624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63" name="Google Shape;163;p26"/>
          <p:cNvSpPr txBox="1"/>
          <p:nvPr>
            <p:ph idx="2" type="subTitle"/>
          </p:nvPr>
        </p:nvSpPr>
        <p:spPr>
          <a:xfrm>
            <a:off x="4800600" y="1098397"/>
            <a:ext cx="3405000" cy="4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4" name="Google Shape;164;p26"/>
          <p:cNvSpPr txBox="1"/>
          <p:nvPr>
            <p:ph idx="3" type="subTitle"/>
          </p:nvPr>
        </p:nvSpPr>
        <p:spPr>
          <a:xfrm>
            <a:off x="4800600" y="3611735"/>
            <a:ext cx="1627500" cy="2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65" name="Google Shape;165;p26"/>
          <p:cNvSpPr txBox="1"/>
          <p:nvPr>
            <p:ph idx="4" type="subTitle"/>
          </p:nvPr>
        </p:nvSpPr>
        <p:spPr>
          <a:xfrm>
            <a:off x="4800600" y="2060915"/>
            <a:ext cx="34017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6" name="Google Shape;166;p26"/>
          <p:cNvSpPr txBox="1"/>
          <p:nvPr>
            <p:ph idx="5" type="subTitle"/>
          </p:nvPr>
        </p:nvSpPr>
        <p:spPr>
          <a:xfrm>
            <a:off x="4800600" y="1698951"/>
            <a:ext cx="1629000" cy="2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67" name="Google Shape;167;p26"/>
          <p:cNvSpPr txBox="1"/>
          <p:nvPr>
            <p:ph idx="6" type="subTitle"/>
          </p:nvPr>
        </p:nvSpPr>
        <p:spPr>
          <a:xfrm>
            <a:off x="4800600" y="3970871"/>
            <a:ext cx="34017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8" name="Google Shape;168;p26"/>
          <p:cNvSpPr txBox="1"/>
          <p:nvPr>
            <p:ph type="title"/>
          </p:nvPr>
        </p:nvSpPr>
        <p:spPr>
          <a:xfrm>
            <a:off x="603150" y="1892800"/>
            <a:ext cx="2044200" cy="119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9" name="Google Shape;169;p26"/>
          <p:cNvSpPr txBox="1"/>
          <p:nvPr>
            <p:ph idx="7" type="subTitle"/>
          </p:nvPr>
        </p:nvSpPr>
        <p:spPr>
          <a:xfrm>
            <a:off x="4800600" y="3020457"/>
            <a:ext cx="34017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0" name="Google Shape;170;p26"/>
          <p:cNvSpPr txBox="1"/>
          <p:nvPr>
            <p:ph idx="8" type="subTitle"/>
          </p:nvPr>
        </p:nvSpPr>
        <p:spPr>
          <a:xfrm>
            <a:off x="4800600" y="2658653"/>
            <a:ext cx="1629000" cy="2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 2">
  <p:cSld name="CUSTOM_1_1_1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/>
          <p:nvPr/>
        </p:nvSpPr>
        <p:spPr>
          <a:xfrm>
            <a:off x="0" y="2571750"/>
            <a:ext cx="9144000" cy="25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3" name="Google Shape;173;p27"/>
          <p:cNvSpPr txBox="1"/>
          <p:nvPr>
            <p:ph idx="1" type="subTitle"/>
          </p:nvPr>
        </p:nvSpPr>
        <p:spPr>
          <a:xfrm>
            <a:off x="3878479" y="3404434"/>
            <a:ext cx="13806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4" name="Google Shape;174;p27"/>
          <p:cNvSpPr txBox="1"/>
          <p:nvPr>
            <p:ph idx="2" type="subTitle"/>
          </p:nvPr>
        </p:nvSpPr>
        <p:spPr>
          <a:xfrm>
            <a:off x="3621679" y="3707085"/>
            <a:ext cx="18942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5" name="Google Shape;175;p27"/>
          <p:cNvSpPr txBox="1"/>
          <p:nvPr>
            <p:ph idx="3" type="subTitle"/>
          </p:nvPr>
        </p:nvSpPr>
        <p:spPr>
          <a:xfrm>
            <a:off x="1160379" y="3404434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6" name="Google Shape;176;p27"/>
          <p:cNvSpPr txBox="1"/>
          <p:nvPr>
            <p:ph idx="4" type="subTitle"/>
          </p:nvPr>
        </p:nvSpPr>
        <p:spPr>
          <a:xfrm>
            <a:off x="6347879" y="3707085"/>
            <a:ext cx="18927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7" name="Google Shape;177;p27"/>
          <p:cNvSpPr txBox="1"/>
          <p:nvPr>
            <p:ph idx="5" type="subTitle"/>
          </p:nvPr>
        </p:nvSpPr>
        <p:spPr>
          <a:xfrm>
            <a:off x="6607154" y="3403984"/>
            <a:ext cx="1380600" cy="31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8" name="Google Shape;178;p27"/>
          <p:cNvSpPr txBox="1"/>
          <p:nvPr>
            <p:ph idx="6" type="subTitle"/>
          </p:nvPr>
        </p:nvSpPr>
        <p:spPr>
          <a:xfrm>
            <a:off x="903429" y="3707085"/>
            <a:ext cx="18927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9" name="Google Shape;179;p27"/>
          <p:cNvSpPr txBox="1"/>
          <p:nvPr>
            <p:ph type="title"/>
          </p:nvPr>
        </p:nvSpPr>
        <p:spPr>
          <a:xfrm>
            <a:off x="1092825" y="316735"/>
            <a:ext cx="6951900" cy="6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0" name="Google Shape;180;p27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1" name="Google Shape;181;p27"/>
          <p:cNvGrpSpPr/>
          <p:nvPr/>
        </p:nvGrpSpPr>
        <p:grpSpPr>
          <a:xfrm>
            <a:off x="101550" y="2571913"/>
            <a:ext cx="8941926" cy="2465867"/>
            <a:chOff x="101550" y="4001975"/>
            <a:chExt cx="8941926" cy="1035600"/>
          </a:xfrm>
        </p:grpSpPr>
        <p:cxnSp>
          <p:nvCxnSpPr>
            <p:cNvPr id="182" name="Google Shape;182;p27"/>
            <p:cNvCxnSpPr/>
            <p:nvPr/>
          </p:nvCxnSpPr>
          <p:spPr>
            <a:xfrm>
              <a:off x="102576" y="5037402"/>
              <a:ext cx="89409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3" name="Google Shape;183;p27"/>
            <p:cNvCxnSpPr/>
            <p:nvPr/>
          </p:nvCxnSpPr>
          <p:spPr>
            <a:xfrm>
              <a:off x="9042449" y="4001975"/>
              <a:ext cx="0" cy="1035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4" name="Google Shape;184;p27"/>
            <p:cNvCxnSpPr/>
            <p:nvPr/>
          </p:nvCxnSpPr>
          <p:spPr>
            <a:xfrm>
              <a:off x="101550" y="4001975"/>
              <a:ext cx="0" cy="10356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2">
  <p:cSld name="CUSTOM_2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/>
          <p:nvPr>
            <p:ph idx="1" type="subTitle"/>
          </p:nvPr>
        </p:nvSpPr>
        <p:spPr>
          <a:xfrm>
            <a:off x="1097425" y="1419650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87" name="Google Shape;187;p28"/>
          <p:cNvSpPr txBox="1"/>
          <p:nvPr>
            <p:ph idx="2" type="subTitle"/>
          </p:nvPr>
        </p:nvSpPr>
        <p:spPr>
          <a:xfrm>
            <a:off x="491125" y="1770605"/>
            <a:ext cx="19851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8" name="Google Shape;188;p28"/>
          <p:cNvSpPr txBox="1"/>
          <p:nvPr>
            <p:ph idx="3" type="subTitle"/>
          </p:nvPr>
        </p:nvSpPr>
        <p:spPr>
          <a:xfrm>
            <a:off x="1097425" y="2669875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89" name="Google Shape;189;p28"/>
          <p:cNvSpPr txBox="1"/>
          <p:nvPr>
            <p:ph idx="4" type="subTitle"/>
          </p:nvPr>
        </p:nvSpPr>
        <p:spPr>
          <a:xfrm>
            <a:off x="492025" y="3022471"/>
            <a:ext cx="19842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0" name="Google Shape;190;p28"/>
          <p:cNvSpPr txBox="1"/>
          <p:nvPr>
            <p:ph idx="5" type="subTitle"/>
          </p:nvPr>
        </p:nvSpPr>
        <p:spPr>
          <a:xfrm>
            <a:off x="6688052" y="1419650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1" name="Google Shape;191;p28"/>
          <p:cNvSpPr txBox="1"/>
          <p:nvPr>
            <p:ph idx="6" type="subTitle"/>
          </p:nvPr>
        </p:nvSpPr>
        <p:spPr>
          <a:xfrm>
            <a:off x="6688052" y="1767956"/>
            <a:ext cx="19851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2" name="Google Shape;192;p28"/>
          <p:cNvSpPr txBox="1"/>
          <p:nvPr>
            <p:ph idx="7" type="subTitle"/>
          </p:nvPr>
        </p:nvSpPr>
        <p:spPr>
          <a:xfrm>
            <a:off x="6668083" y="2667313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3" name="Google Shape;193;p28"/>
          <p:cNvSpPr txBox="1"/>
          <p:nvPr>
            <p:ph idx="8" type="subTitle"/>
          </p:nvPr>
        </p:nvSpPr>
        <p:spPr>
          <a:xfrm>
            <a:off x="6668083" y="3023302"/>
            <a:ext cx="19842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4" name="Google Shape;194;p28"/>
          <p:cNvSpPr txBox="1"/>
          <p:nvPr>
            <p:ph type="title"/>
          </p:nvPr>
        </p:nvSpPr>
        <p:spPr>
          <a:xfrm>
            <a:off x="2680670" y="442691"/>
            <a:ext cx="3834300" cy="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5" name="Google Shape;195;p28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3">
  <p:cSld name="CUSTOM_2_1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9"/>
          <p:cNvSpPr txBox="1"/>
          <p:nvPr>
            <p:ph idx="1" type="subTitle"/>
          </p:nvPr>
        </p:nvSpPr>
        <p:spPr>
          <a:xfrm>
            <a:off x="3892017" y="1621113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98" name="Google Shape;198;p29"/>
          <p:cNvSpPr txBox="1"/>
          <p:nvPr>
            <p:ph idx="2" type="subTitle"/>
          </p:nvPr>
        </p:nvSpPr>
        <p:spPr>
          <a:xfrm>
            <a:off x="669289" y="1492789"/>
            <a:ext cx="17631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99" name="Google Shape;199;p29"/>
          <p:cNvSpPr txBox="1"/>
          <p:nvPr>
            <p:ph idx="3" type="subTitle"/>
          </p:nvPr>
        </p:nvSpPr>
        <p:spPr>
          <a:xfrm>
            <a:off x="3882600" y="2739825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0" name="Google Shape;200;p29"/>
          <p:cNvSpPr txBox="1"/>
          <p:nvPr>
            <p:ph idx="4" type="subTitle"/>
          </p:nvPr>
        </p:nvSpPr>
        <p:spPr>
          <a:xfrm>
            <a:off x="667489" y="2603622"/>
            <a:ext cx="17649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1" name="Google Shape;201;p29"/>
          <p:cNvSpPr txBox="1"/>
          <p:nvPr>
            <p:ph idx="5" type="subTitle"/>
          </p:nvPr>
        </p:nvSpPr>
        <p:spPr>
          <a:xfrm>
            <a:off x="3892017" y="2179013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2" name="Google Shape;202;p29"/>
          <p:cNvSpPr txBox="1"/>
          <p:nvPr>
            <p:ph idx="6" type="subTitle"/>
          </p:nvPr>
        </p:nvSpPr>
        <p:spPr>
          <a:xfrm>
            <a:off x="6711611" y="2024790"/>
            <a:ext cx="17649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3" name="Google Shape;203;p29"/>
          <p:cNvSpPr txBox="1"/>
          <p:nvPr>
            <p:ph idx="7" type="subTitle"/>
          </p:nvPr>
        </p:nvSpPr>
        <p:spPr>
          <a:xfrm>
            <a:off x="3882600" y="3293614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4" name="Google Shape;204;p29"/>
          <p:cNvSpPr txBox="1"/>
          <p:nvPr>
            <p:ph idx="8" type="subTitle"/>
          </p:nvPr>
        </p:nvSpPr>
        <p:spPr>
          <a:xfrm>
            <a:off x="6711611" y="3175052"/>
            <a:ext cx="1764900" cy="91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5" name="Google Shape;205;p29"/>
          <p:cNvSpPr txBox="1"/>
          <p:nvPr>
            <p:ph type="title"/>
          </p:nvPr>
        </p:nvSpPr>
        <p:spPr>
          <a:xfrm>
            <a:off x="2654850" y="321157"/>
            <a:ext cx="3834300" cy="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6" name="Google Shape;206;p29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4">
  <p:cSld name="CUSTOM_2_1_1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0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0"/>
          <p:cNvSpPr/>
          <p:nvPr/>
        </p:nvSpPr>
        <p:spPr>
          <a:xfrm>
            <a:off x="0" y="2565177"/>
            <a:ext cx="9144000" cy="257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210" name="Google Shape;210;p30"/>
          <p:cNvGrpSpPr/>
          <p:nvPr/>
        </p:nvGrpSpPr>
        <p:grpSpPr>
          <a:xfrm>
            <a:off x="101550" y="2565175"/>
            <a:ext cx="8941926" cy="2472300"/>
            <a:chOff x="101550" y="2565175"/>
            <a:chExt cx="8941926" cy="2472300"/>
          </a:xfrm>
        </p:grpSpPr>
        <p:cxnSp>
          <p:nvCxnSpPr>
            <p:cNvPr id="211" name="Google Shape;211;p30"/>
            <p:cNvCxnSpPr/>
            <p:nvPr/>
          </p:nvCxnSpPr>
          <p:spPr>
            <a:xfrm>
              <a:off x="102576" y="5037300"/>
              <a:ext cx="89409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2" name="Google Shape;212;p30"/>
            <p:cNvCxnSpPr/>
            <p:nvPr/>
          </p:nvCxnSpPr>
          <p:spPr>
            <a:xfrm>
              <a:off x="9042450" y="2565175"/>
              <a:ext cx="0" cy="24723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3" name="Google Shape;213;p30"/>
            <p:cNvCxnSpPr/>
            <p:nvPr/>
          </p:nvCxnSpPr>
          <p:spPr>
            <a:xfrm>
              <a:off x="101550" y="2565175"/>
              <a:ext cx="0" cy="24723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14" name="Google Shape;214;p30"/>
          <p:cNvSpPr txBox="1"/>
          <p:nvPr>
            <p:ph idx="1" type="subTitle"/>
          </p:nvPr>
        </p:nvSpPr>
        <p:spPr>
          <a:xfrm>
            <a:off x="656175" y="3176932"/>
            <a:ext cx="17631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5" name="Google Shape;215;p30"/>
          <p:cNvSpPr txBox="1"/>
          <p:nvPr>
            <p:ph idx="2" type="subTitle"/>
          </p:nvPr>
        </p:nvSpPr>
        <p:spPr>
          <a:xfrm>
            <a:off x="2683325" y="3176932"/>
            <a:ext cx="17649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16" name="Google Shape;216;p30"/>
          <p:cNvSpPr txBox="1"/>
          <p:nvPr>
            <p:ph idx="3" type="subTitle"/>
          </p:nvPr>
        </p:nvSpPr>
        <p:spPr>
          <a:xfrm>
            <a:off x="6725625" y="3176932"/>
            <a:ext cx="17649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17" name="Google Shape;217;p30"/>
          <p:cNvSpPr txBox="1"/>
          <p:nvPr>
            <p:ph idx="4" type="subTitle"/>
          </p:nvPr>
        </p:nvSpPr>
        <p:spPr>
          <a:xfrm>
            <a:off x="4710283" y="3176932"/>
            <a:ext cx="17649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8" name="Google Shape;218;p30"/>
          <p:cNvSpPr txBox="1"/>
          <p:nvPr>
            <p:ph type="title"/>
          </p:nvPr>
        </p:nvSpPr>
        <p:spPr>
          <a:xfrm>
            <a:off x="1782363" y="321150"/>
            <a:ext cx="5580300" cy="6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 5">
  <p:cSld name="CUSTOM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1"/>
          <p:cNvSpPr/>
          <p:nvPr/>
        </p:nvSpPr>
        <p:spPr>
          <a:xfrm>
            <a:off x="10155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1"/>
          <p:cNvSpPr/>
          <p:nvPr/>
        </p:nvSpPr>
        <p:spPr>
          <a:xfrm rot="-5400000">
            <a:off x="791250" y="1657225"/>
            <a:ext cx="2261700" cy="3811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22" name="Google Shape;222;p31"/>
          <p:cNvSpPr/>
          <p:nvPr/>
        </p:nvSpPr>
        <p:spPr>
          <a:xfrm rot="-5400000">
            <a:off x="6100626" y="-249300"/>
            <a:ext cx="2261700" cy="3840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223" name="Google Shape;223;p31"/>
          <p:cNvCxnSpPr/>
          <p:nvPr/>
        </p:nvCxnSpPr>
        <p:spPr>
          <a:xfrm rot="10800000">
            <a:off x="102175" y="2435250"/>
            <a:ext cx="0" cy="22566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" name="Google Shape;224;p31"/>
          <p:cNvCxnSpPr/>
          <p:nvPr/>
        </p:nvCxnSpPr>
        <p:spPr>
          <a:xfrm rot="10800000">
            <a:off x="9042450" y="542550"/>
            <a:ext cx="0" cy="22566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5" name="Google Shape;225;p31"/>
          <p:cNvSpPr txBox="1"/>
          <p:nvPr>
            <p:ph idx="1" type="subTitle"/>
          </p:nvPr>
        </p:nvSpPr>
        <p:spPr>
          <a:xfrm>
            <a:off x="638712" y="3634414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26" name="Google Shape;226;p31"/>
          <p:cNvSpPr txBox="1"/>
          <p:nvPr>
            <p:ph idx="2" type="subTitle"/>
          </p:nvPr>
        </p:nvSpPr>
        <p:spPr>
          <a:xfrm>
            <a:off x="638700" y="2930924"/>
            <a:ext cx="28245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7" name="Google Shape;227;p31"/>
          <p:cNvSpPr txBox="1"/>
          <p:nvPr>
            <p:ph idx="3" type="subTitle"/>
          </p:nvPr>
        </p:nvSpPr>
        <p:spPr>
          <a:xfrm>
            <a:off x="638712" y="2647300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28" name="Google Shape;228;p31"/>
          <p:cNvSpPr txBox="1"/>
          <p:nvPr>
            <p:ph idx="4" type="subTitle"/>
          </p:nvPr>
        </p:nvSpPr>
        <p:spPr>
          <a:xfrm>
            <a:off x="638700" y="3917821"/>
            <a:ext cx="28254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9" name="Google Shape;229;p31"/>
          <p:cNvSpPr txBox="1"/>
          <p:nvPr>
            <p:ph idx="5" type="subTitle"/>
          </p:nvPr>
        </p:nvSpPr>
        <p:spPr>
          <a:xfrm>
            <a:off x="5659138" y="686824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0" name="Google Shape;230;p31"/>
          <p:cNvSpPr txBox="1"/>
          <p:nvPr>
            <p:ph idx="6" type="subTitle"/>
          </p:nvPr>
        </p:nvSpPr>
        <p:spPr>
          <a:xfrm>
            <a:off x="5659138" y="1954454"/>
            <a:ext cx="28254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1" name="Google Shape;231;p31"/>
          <p:cNvSpPr txBox="1"/>
          <p:nvPr>
            <p:ph idx="7" type="subTitle"/>
          </p:nvPr>
        </p:nvSpPr>
        <p:spPr>
          <a:xfrm>
            <a:off x="5659138" y="1673389"/>
            <a:ext cx="1378800" cy="30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2" name="Google Shape;232;p31"/>
          <p:cNvSpPr txBox="1"/>
          <p:nvPr>
            <p:ph idx="8" type="subTitle"/>
          </p:nvPr>
        </p:nvSpPr>
        <p:spPr>
          <a:xfrm>
            <a:off x="5659138" y="969710"/>
            <a:ext cx="2825400" cy="43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3" name="Google Shape;233;p31"/>
          <p:cNvSpPr txBox="1"/>
          <p:nvPr>
            <p:ph type="title"/>
          </p:nvPr>
        </p:nvSpPr>
        <p:spPr>
          <a:xfrm>
            <a:off x="614437" y="321594"/>
            <a:ext cx="3834300" cy="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2"/>
          <p:cNvSpPr/>
          <p:nvPr/>
        </p:nvSpPr>
        <p:spPr>
          <a:xfrm>
            <a:off x="125200" y="106200"/>
            <a:ext cx="8940900" cy="49311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32"/>
          <p:cNvSpPr/>
          <p:nvPr/>
        </p:nvSpPr>
        <p:spPr>
          <a:xfrm>
            <a:off x="2662900" y="1745225"/>
            <a:ext cx="3865500" cy="346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2"/>
          <p:cNvSpPr txBox="1"/>
          <p:nvPr/>
        </p:nvSpPr>
        <p:spPr>
          <a:xfrm>
            <a:off x="3072000" y="3765794"/>
            <a:ext cx="3000000" cy="6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Overpass ExtraLight"/>
                <a:ea typeface="Overpass ExtraLight"/>
                <a:cs typeface="Overpass ExtraLight"/>
                <a:sym typeface="Overpass ExtraLight"/>
              </a:rPr>
              <a:t>CREDITS: This presentation template was created by</a:t>
            </a:r>
            <a:r>
              <a:rPr b="1" lang="en" sz="11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 Slidesgo</a:t>
            </a:r>
            <a:r>
              <a:rPr lang="en" sz="1100">
                <a:solidFill>
                  <a:schemeClr val="lt1"/>
                </a:solidFill>
                <a:latin typeface="Overpass ExtraLight"/>
                <a:ea typeface="Overpass ExtraLight"/>
                <a:cs typeface="Overpass ExtraLight"/>
                <a:sym typeface="Overpass ExtraLight"/>
              </a:rPr>
              <a:t>, including icons by </a:t>
            </a:r>
            <a:r>
              <a:rPr b="1" lang="en" sz="11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Flaticon,</a:t>
            </a:r>
            <a:r>
              <a:rPr lang="en" sz="1100">
                <a:solidFill>
                  <a:schemeClr val="lt1"/>
                </a:solidFill>
                <a:latin typeface="Overpass ExtraLight"/>
                <a:ea typeface="Overpass ExtraLight"/>
                <a:cs typeface="Overpass ExtraLight"/>
                <a:sym typeface="Overpass ExtraLight"/>
              </a:rPr>
              <a:t> and infographics &amp; images by </a:t>
            </a:r>
            <a:r>
              <a:rPr b="1" lang="en" sz="1100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rPr>
              <a:t>Freepik. </a:t>
            </a:r>
            <a:endParaRPr b="1" sz="1100">
              <a:solidFill>
                <a:schemeClr val="lt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238" name="Google Shape;238;p32"/>
          <p:cNvSpPr txBox="1"/>
          <p:nvPr>
            <p:ph type="title"/>
          </p:nvPr>
        </p:nvSpPr>
        <p:spPr>
          <a:xfrm>
            <a:off x="2680525" y="663091"/>
            <a:ext cx="3834300" cy="103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9" name="Google Shape;239;p32"/>
          <p:cNvSpPr txBox="1"/>
          <p:nvPr>
            <p:ph idx="1" type="subTitle"/>
          </p:nvPr>
        </p:nvSpPr>
        <p:spPr>
          <a:xfrm>
            <a:off x="2773100" y="1898029"/>
            <a:ext cx="3571500" cy="120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lt2"/>
                </a:solidFill>
              </a:defRPr>
            </a:lvl9pPr>
          </a:lstStyle>
          <a:p/>
        </p:txBody>
      </p:sp>
      <p:cxnSp>
        <p:nvCxnSpPr>
          <p:cNvPr id="240" name="Google Shape;240;p32"/>
          <p:cNvCxnSpPr/>
          <p:nvPr/>
        </p:nvCxnSpPr>
        <p:spPr>
          <a:xfrm>
            <a:off x="2661313" y="5037300"/>
            <a:ext cx="38727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34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Bebas Neue"/>
              <a:buNone/>
              <a:defRPr b="1" sz="43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34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verpass"/>
              <a:buChar char="●"/>
              <a:defRPr sz="1800"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■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●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■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●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verpass"/>
              <a:buChar char="○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verpass"/>
              <a:buChar char="■"/>
              <a:defRPr>
                <a:solidFill>
                  <a:schemeClr val="dk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3"/>
          <p:cNvSpPr txBox="1"/>
          <p:nvPr>
            <p:ph idx="1" type="subTitle"/>
          </p:nvPr>
        </p:nvSpPr>
        <p:spPr>
          <a:xfrm>
            <a:off x="2363100" y="3958450"/>
            <a:ext cx="4417800" cy="36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Janett Silvers</a:t>
            </a:r>
            <a:endParaRPr/>
          </a:p>
        </p:txBody>
      </p:sp>
      <p:sp>
        <p:nvSpPr>
          <p:cNvPr id="246" name="Google Shape;246;p33"/>
          <p:cNvSpPr txBox="1"/>
          <p:nvPr>
            <p:ph type="ctrTitle"/>
          </p:nvPr>
        </p:nvSpPr>
        <p:spPr>
          <a:xfrm>
            <a:off x="1411825" y="1369825"/>
            <a:ext cx="6323700" cy="222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/>
              <a:t>QLT Certification</a:t>
            </a:r>
            <a:endParaRPr sz="69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900">
                <a:solidFill>
                  <a:schemeClr val="lt1"/>
                </a:solidFill>
              </a:rPr>
              <a:t>Pilot</a:t>
            </a:r>
            <a:endParaRPr sz="6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4"/>
          <p:cNvSpPr txBox="1"/>
          <p:nvPr>
            <p:ph type="title"/>
          </p:nvPr>
        </p:nvSpPr>
        <p:spPr>
          <a:xfrm>
            <a:off x="233850" y="1794300"/>
            <a:ext cx="2782800" cy="155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context</a:t>
            </a:r>
            <a:endParaRPr/>
          </a:p>
        </p:txBody>
      </p:sp>
      <p:sp>
        <p:nvSpPr>
          <p:cNvPr id="252" name="Google Shape;252;p34"/>
          <p:cNvSpPr txBox="1"/>
          <p:nvPr>
            <p:ph idx="4" type="subTitle"/>
          </p:nvPr>
        </p:nvSpPr>
        <p:spPr>
          <a:xfrm>
            <a:off x="3603250" y="877425"/>
            <a:ext cx="5075100" cy="338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2021, the chair of CSUN Marketing department approached Faculty Development to help faculty prepare for a QLT course review with a team of experts appointed by the Online Course Services of the CSU Chancellor’s Office. The chair had already secured funding for 5 course reviews. 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3" name="Google Shape;253;p34"/>
          <p:cNvGrpSpPr/>
          <p:nvPr/>
        </p:nvGrpSpPr>
        <p:grpSpPr>
          <a:xfrm>
            <a:off x="3075136" y="101275"/>
            <a:ext cx="5968771" cy="4935100"/>
            <a:chOff x="4571486" y="101275"/>
            <a:chExt cx="4473000" cy="4935100"/>
          </a:xfrm>
        </p:grpSpPr>
        <p:cxnSp>
          <p:nvCxnSpPr>
            <p:cNvPr id="254" name="Google Shape;254;p34"/>
            <p:cNvCxnSpPr/>
            <p:nvPr/>
          </p:nvCxnSpPr>
          <p:spPr>
            <a:xfrm rot="10800000">
              <a:off x="9032861" y="108900"/>
              <a:ext cx="0" cy="49197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5" name="Google Shape;255;p34"/>
            <p:cNvCxnSpPr/>
            <p:nvPr/>
          </p:nvCxnSpPr>
          <p:spPr>
            <a:xfrm>
              <a:off x="4571486" y="50363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6" name="Google Shape;256;p34"/>
            <p:cNvCxnSpPr/>
            <p:nvPr/>
          </p:nvCxnSpPr>
          <p:spPr>
            <a:xfrm>
              <a:off x="4571486" y="1012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5"/>
          <p:cNvSpPr txBox="1"/>
          <p:nvPr>
            <p:ph type="title"/>
          </p:nvPr>
        </p:nvSpPr>
        <p:spPr>
          <a:xfrm>
            <a:off x="233850" y="1794300"/>
            <a:ext cx="2782800" cy="155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QLT-certified </a:t>
            </a:r>
            <a:endParaRPr/>
          </a:p>
        </p:txBody>
      </p:sp>
      <p:sp>
        <p:nvSpPr>
          <p:cNvPr id="262" name="Google Shape;262;p35"/>
          <p:cNvSpPr txBox="1"/>
          <p:nvPr>
            <p:ph idx="4" type="subTitle"/>
          </p:nvPr>
        </p:nvSpPr>
        <p:spPr>
          <a:xfrm>
            <a:off x="3603250" y="1262500"/>
            <a:ext cx="5075100" cy="338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/>
              <a:t>To meet the certification requirements, the applicant course needs to score 85% of the points possible in the QLT instrument including meeting ALL core/essential standards.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3" name="Google Shape;263;p35"/>
          <p:cNvGrpSpPr/>
          <p:nvPr/>
        </p:nvGrpSpPr>
        <p:grpSpPr>
          <a:xfrm>
            <a:off x="3075136" y="101275"/>
            <a:ext cx="5968771" cy="4935100"/>
            <a:chOff x="4571486" y="101275"/>
            <a:chExt cx="4473000" cy="4935100"/>
          </a:xfrm>
        </p:grpSpPr>
        <p:cxnSp>
          <p:nvCxnSpPr>
            <p:cNvPr id="264" name="Google Shape;264;p35"/>
            <p:cNvCxnSpPr/>
            <p:nvPr/>
          </p:nvCxnSpPr>
          <p:spPr>
            <a:xfrm rot="10800000">
              <a:off x="9032861" y="108900"/>
              <a:ext cx="0" cy="49197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5" name="Google Shape;265;p35"/>
            <p:cNvCxnSpPr/>
            <p:nvPr/>
          </p:nvCxnSpPr>
          <p:spPr>
            <a:xfrm>
              <a:off x="4571486" y="50363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6" name="Google Shape;266;p35"/>
            <p:cNvCxnSpPr/>
            <p:nvPr/>
          </p:nvCxnSpPr>
          <p:spPr>
            <a:xfrm>
              <a:off x="4571486" y="1012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6"/>
          <p:cNvSpPr txBox="1"/>
          <p:nvPr>
            <p:ph type="title"/>
          </p:nvPr>
        </p:nvSpPr>
        <p:spPr>
          <a:xfrm>
            <a:off x="233850" y="1794300"/>
            <a:ext cx="2782800" cy="155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Requirements</a:t>
            </a:r>
            <a:endParaRPr sz="4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applying for a course review</a:t>
            </a:r>
            <a:endParaRPr/>
          </a:p>
        </p:txBody>
      </p:sp>
      <p:sp>
        <p:nvSpPr>
          <p:cNvPr id="272" name="Google Shape;272;p36"/>
          <p:cNvSpPr txBox="1"/>
          <p:nvPr>
            <p:ph idx="4" type="subTitle"/>
          </p:nvPr>
        </p:nvSpPr>
        <p:spPr>
          <a:xfrm>
            <a:off x="3603250" y="877425"/>
            <a:ext cx="5075100" cy="338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Overpass"/>
              <a:buChar char="●"/>
            </a:pPr>
            <a:r>
              <a:rPr lang="en" sz="1700">
                <a:latin typeface="Overpass"/>
                <a:ea typeface="Overpass"/>
                <a:cs typeface="Overpass"/>
                <a:sym typeface="Overpass"/>
              </a:rPr>
              <a:t>The review is for Online and </a:t>
            </a:r>
            <a:r>
              <a:rPr lang="en" sz="1700">
                <a:latin typeface="Overpass"/>
                <a:ea typeface="Overpass"/>
                <a:cs typeface="Overpass"/>
                <a:sym typeface="Overpass"/>
              </a:rPr>
              <a:t>Hybrid</a:t>
            </a:r>
            <a:r>
              <a:rPr lang="en" sz="1700">
                <a:latin typeface="Overpass"/>
                <a:ea typeface="Overpass"/>
                <a:cs typeface="Overpass"/>
                <a:sym typeface="Overpass"/>
              </a:rPr>
              <a:t> courses that have been taught at least twice in one of those formats</a:t>
            </a:r>
            <a:endParaRPr sz="1700">
              <a:latin typeface="Overpass"/>
              <a:ea typeface="Overpass"/>
              <a:cs typeface="Overpass"/>
              <a:sym typeface="Overpass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Overpass"/>
              <a:buChar char="●"/>
            </a:pPr>
            <a:r>
              <a:rPr lang="en" sz="1700">
                <a:latin typeface="Overpass"/>
                <a:ea typeface="Overpass"/>
                <a:cs typeface="Overpass"/>
                <a:sym typeface="Overpass"/>
              </a:rPr>
              <a:t>The campus OCS Lead ensures the course is ready for a review and also that CSUN will pay the CO peer reviewers</a:t>
            </a:r>
            <a:endParaRPr sz="1700">
              <a:latin typeface="Overpass"/>
              <a:ea typeface="Overpass"/>
              <a:cs typeface="Overpass"/>
              <a:sym typeface="Overpass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Overpass"/>
              <a:buChar char="●"/>
            </a:pPr>
            <a:r>
              <a:rPr lang="en" sz="1700">
                <a:latin typeface="Overpass"/>
                <a:ea typeface="Overpass"/>
                <a:cs typeface="Overpass"/>
                <a:sym typeface="Overpass"/>
              </a:rPr>
              <a:t>The course demonstrates module-level objectives</a:t>
            </a:r>
            <a:endParaRPr sz="1700">
              <a:latin typeface="Overpass"/>
              <a:ea typeface="Overpass"/>
              <a:cs typeface="Overpass"/>
              <a:sym typeface="Overpass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Overpass"/>
              <a:buChar char="●"/>
            </a:pPr>
            <a:r>
              <a:rPr lang="en" sz="1700">
                <a:latin typeface="Overpass"/>
                <a:ea typeface="Overpass"/>
                <a:cs typeface="Overpass"/>
                <a:sym typeface="Overpass"/>
              </a:rPr>
              <a:t>The faculty has completed a QLT self-review and has completed a campus-level QLT preparation</a:t>
            </a:r>
            <a:endParaRPr sz="1700"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3" name="Google Shape;273;p36"/>
          <p:cNvGrpSpPr/>
          <p:nvPr/>
        </p:nvGrpSpPr>
        <p:grpSpPr>
          <a:xfrm>
            <a:off x="3075136" y="101275"/>
            <a:ext cx="5968771" cy="4935100"/>
            <a:chOff x="4571486" y="101275"/>
            <a:chExt cx="4473000" cy="4935100"/>
          </a:xfrm>
        </p:grpSpPr>
        <p:cxnSp>
          <p:nvCxnSpPr>
            <p:cNvPr id="274" name="Google Shape;274;p36"/>
            <p:cNvCxnSpPr/>
            <p:nvPr/>
          </p:nvCxnSpPr>
          <p:spPr>
            <a:xfrm rot="10800000">
              <a:off x="9032861" y="108900"/>
              <a:ext cx="0" cy="49197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5" name="Google Shape;275;p36"/>
            <p:cNvCxnSpPr/>
            <p:nvPr/>
          </p:nvCxnSpPr>
          <p:spPr>
            <a:xfrm>
              <a:off x="4571486" y="50363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" name="Google Shape;276;p36"/>
            <p:cNvCxnSpPr/>
            <p:nvPr/>
          </p:nvCxnSpPr>
          <p:spPr>
            <a:xfrm>
              <a:off x="4571486" y="1012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7"/>
          <p:cNvSpPr txBox="1"/>
          <p:nvPr>
            <p:ph type="title"/>
          </p:nvPr>
        </p:nvSpPr>
        <p:spPr>
          <a:xfrm>
            <a:off x="233850" y="1794300"/>
            <a:ext cx="2782800" cy="155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 of the pilot</a:t>
            </a:r>
            <a:endParaRPr/>
          </a:p>
        </p:txBody>
      </p:sp>
      <p:sp>
        <p:nvSpPr>
          <p:cNvPr id="282" name="Google Shape;282;p37"/>
          <p:cNvSpPr txBox="1"/>
          <p:nvPr>
            <p:ph idx="4" type="subTitle"/>
          </p:nvPr>
        </p:nvSpPr>
        <p:spPr>
          <a:xfrm>
            <a:off x="3603250" y="877425"/>
            <a:ext cx="5075100" cy="338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/>
              <a:t>To learn how the QLT course certification work as an Online Course Services peer reviewer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/>
              <a:t>To test</a:t>
            </a:r>
            <a:r>
              <a:rPr lang="en" sz="1800"/>
              <a:t> options to prepare CSUN faculty for a QLT course certification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/>
              <a:t>To </a:t>
            </a:r>
            <a:r>
              <a:rPr lang="en" sz="1800"/>
              <a:t>evaluate FacDev team resource allocation and decide if we have capacity to to take on future requests for preparation for QLT certification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/>
              <a:t>To learn about the benefits of QLT course certification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3" name="Google Shape;283;p37"/>
          <p:cNvGrpSpPr/>
          <p:nvPr/>
        </p:nvGrpSpPr>
        <p:grpSpPr>
          <a:xfrm>
            <a:off x="3075136" y="101275"/>
            <a:ext cx="5968771" cy="4935100"/>
            <a:chOff x="4571486" y="101275"/>
            <a:chExt cx="4473000" cy="4935100"/>
          </a:xfrm>
        </p:grpSpPr>
        <p:cxnSp>
          <p:nvCxnSpPr>
            <p:cNvPr id="284" name="Google Shape;284;p37"/>
            <p:cNvCxnSpPr/>
            <p:nvPr/>
          </p:nvCxnSpPr>
          <p:spPr>
            <a:xfrm rot="10800000">
              <a:off x="9032861" y="108900"/>
              <a:ext cx="0" cy="491970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5" name="Google Shape;285;p37"/>
            <p:cNvCxnSpPr/>
            <p:nvPr/>
          </p:nvCxnSpPr>
          <p:spPr>
            <a:xfrm>
              <a:off x="4571486" y="50363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6" name="Google Shape;286;p37"/>
            <p:cNvCxnSpPr/>
            <p:nvPr/>
          </p:nvCxnSpPr>
          <p:spPr>
            <a:xfrm>
              <a:off x="4571486" y="101275"/>
              <a:ext cx="4473000" cy="0"/>
            </a:xfrm>
            <a:prstGeom prst="straightConnector1">
              <a:avLst/>
            </a:pr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8"/>
          <p:cNvSpPr txBox="1"/>
          <p:nvPr>
            <p:ph type="title"/>
          </p:nvPr>
        </p:nvSpPr>
        <p:spPr>
          <a:xfrm>
            <a:off x="1782363" y="321150"/>
            <a:ext cx="5580300" cy="6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FacDev Process</a:t>
            </a:r>
            <a:endParaRPr/>
          </a:p>
        </p:txBody>
      </p:sp>
      <p:pic>
        <p:nvPicPr>
          <p:cNvPr id="292" name="Google Shape;292;p38"/>
          <p:cNvPicPr preferRelativeResize="0"/>
          <p:nvPr/>
        </p:nvPicPr>
        <p:blipFill rotWithShape="1">
          <a:blip r:embed="rId3">
            <a:alphaModFix/>
          </a:blip>
          <a:srcRect b="4689" l="0" r="0" t="0"/>
          <a:stretch/>
        </p:blipFill>
        <p:spPr>
          <a:xfrm>
            <a:off x="386700" y="1581776"/>
            <a:ext cx="8370600" cy="1342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3" name="Google Shape;293;p38"/>
          <p:cNvCxnSpPr/>
          <p:nvPr/>
        </p:nvCxnSpPr>
        <p:spPr>
          <a:xfrm rot="10800000">
            <a:off x="1659738" y="2517975"/>
            <a:ext cx="0" cy="6348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294" name="Google Shape;294;p38"/>
          <p:cNvSpPr txBox="1"/>
          <p:nvPr>
            <p:ph idx="1" type="subTitle"/>
          </p:nvPr>
        </p:nvSpPr>
        <p:spPr>
          <a:xfrm>
            <a:off x="778200" y="3550007"/>
            <a:ext cx="17631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2"/>
                </a:solidFill>
                <a:latin typeface="Overpass"/>
                <a:ea typeface="Overpass"/>
                <a:cs typeface="Overpass"/>
                <a:sym typeface="Overpass"/>
              </a:rPr>
              <a:t>Initial</a:t>
            </a:r>
            <a:r>
              <a:rPr lang="en" sz="1300">
                <a:solidFill>
                  <a:schemeClr val="lt2"/>
                </a:solidFill>
                <a:latin typeface="Overpass"/>
                <a:ea typeface="Overpass"/>
                <a:cs typeface="Overpass"/>
                <a:sym typeface="Overpass"/>
              </a:rPr>
              <a:t> explanation of the rigor of the process and establish a timeline for each course application  </a:t>
            </a:r>
            <a:endParaRPr sz="1300">
              <a:solidFill>
                <a:schemeClr val="lt2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C3B1"/>
                </a:solidFill>
                <a:latin typeface="Overpass"/>
                <a:ea typeface="Overpass"/>
                <a:cs typeface="Overpass"/>
                <a:sym typeface="Overpass"/>
              </a:rPr>
              <a:t>SETS EXPECTATIONS</a:t>
            </a:r>
            <a:endParaRPr sz="1300">
              <a:solidFill>
                <a:srgbClr val="00C3B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295" name="Google Shape;295;p38"/>
          <p:cNvSpPr txBox="1"/>
          <p:nvPr>
            <p:ph idx="2" type="subTitle"/>
          </p:nvPr>
        </p:nvSpPr>
        <p:spPr>
          <a:xfrm>
            <a:off x="4835575" y="3200325"/>
            <a:ext cx="1862100" cy="148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Overpass"/>
                <a:ea typeface="Overpass"/>
                <a:cs typeface="Overpass"/>
                <a:sym typeface="Overpass"/>
              </a:rPr>
              <a:t>This mimics the real review using the QLT rubric instead of the QLT workbook.</a:t>
            </a:r>
            <a:endParaRPr sz="1300"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C3B1"/>
                </a:solidFill>
                <a:latin typeface="Overpass"/>
                <a:ea typeface="Overpass"/>
                <a:cs typeface="Overpass"/>
                <a:sym typeface="Overpass"/>
              </a:rPr>
              <a:t>PRODUCES TANGIBLE FEEDBACK</a:t>
            </a:r>
            <a:endParaRPr sz="1300">
              <a:solidFill>
                <a:srgbClr val="00C3B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296" name="Google Shape;296;p38"/>
          <p:cNvSpPr txBox="1"/>
          <p:nvPr>
            <p:ph idx="3" type="subTitle"/>
          </p:nvPr>
        </p:nvSpPr>
        <p:spPr>
          <a:xfrm>
            <a:off x="6822238" y="3395507"/>
            <a:ext cx="17649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Last feedback on module-learning </a:t>
            </a:r>
            <a:r>
              <a:rPr lang="en" sz="1300"/>
              <a:t>outcomes,</a:t>
            </a:r>
            <a:r>
              <a:rPr lang="en" sz="1300"/>
              <a:t> course design tips and tie any loose ends.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C3B1"/>
                </a:solidFill>
              </a:rPr>
              <a:t>SHAPES THE COURSE FOR THE CO REVIEW</a:t>
            </a:r>
            <a:endParaRPr sz="1300">
              <a:solidFill>
                <a:srgbClr val="00C3B1"/>
              </a:solidFill>
            </a:endParaRPr>
          </a:p>
        </p:txBody>
      </p:sp>
      <p:grpSp>
        <p:nvGrpSpPr>
          <p:cNvPr id="297" name="Google Shape;297;p38"/>
          <p:cNvGrpSpPr/>
          <p:nvPr/>
        </p:nvGrpSpPr>
        <p:grpSpPr>
          <a:xfrm>
            <a:off x="1170137" y="1895612"/>
            <a:ext cx="979202" cy="714730"/>
            <a:chOff x="7053246" y="1964240"/>
            <a:chExt cx="847500" cy="618600"/>
          </a:xfrm>
        </p:grpSpPr>
        <p:sp>
          <p:nvSpPr>
            <p:cNvPr id="298" name="Google Shape;298;p38"/>
            <p:cNvSpPr/>
            <p:nvPr/>
          </p:nvSpPr>
          <p:spPr>
            <a:xfrm>
              <a:off x="7109946" y="1987922"/>
              <a:ext cx="734100" cy="53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38"/>
            <p:cNvSpPr txBox="1"/>
            <p:nvPr/>
          </p:nvSpPr>
          <p:spPr>
            <a:xfrm>
              <a:off x="7053246" y="1964240"/>
              <a:ext cx="847500" cy="6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Meet OCS lead</a:t>
              </a:r>
              <a:endParaRPr b="1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cxnSp>
        <p:nvCxnSpPr>
          <p:cNvPr id="300" name="Google Shape;300;p38"/>
          <p:cNvCxnSpPr/>
          <p:nvPr/>
        </p:nvCxnSpPr>
        <p:spPr>
          <a:xfrm rot="10800000">
            <a:off x="3626038" y="2517963"/>
            <a:ext cx="0" cy="6348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301" name="Google Shape;301;p38"/>
          <p:cNvGrpSpPr/>
          <p:nvPr/>
        </p:nvGrpSpPr>
        <p:grpSpPr>
          <a:xfrm>
            <a:off x="3133725" y="1706975"/>
            <a:ext cx="979202" cy="828478"/>
            <a:chOff x="7050898" y="1800974"/>
            <a:chExt cx="847500" cy="717048"/>
          </a:xfrm>
        </p:grpSpPr>
        <p:sp>
          <p:nvSpPr>
            <p:cNvPr id="302" name="Google Shape;302;p38"/>
            <p:cNvSpPr/>
            <p:nvPr/>
          </p:nvSpPr>
          <p:spPr>
            <a:xfrm>
              <a:off x="7109946" y="1987922"/>
              <a:ext cx="734100" cy="53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38"/>
            <p:cNvSpPr txBox="1"/>
            <p:nvPr/>
          </p:nvSpPr>
          <p:spPr>
            <a:xfrm>
              <a:off x="7050898" y="1800974"/>
              <a:ext cx="847500" cy="6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7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Elearning </a:t>
              </a:r>
              <a:r>
                <a:rPr b="1" lang="en" sz="1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InstItute</a:t>
              </a:r>
              <a:endParaRPr b="1" sz="1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cxnSp>
        <p:nvCxnSpPr>
          <p:cNvPr id="304" name="Google Shape;304;p38"/>
          <p:cNvCxnSpPr/>
          <p:nvPr/>
        </p:nvCxnSpPr>
        <p:spPr>
          <a:xfrm rot="10800000">
            <a:off x="5586925" y="2565525"/>
            <a:ext cx="0" cy="6348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305" name="Google Shape;305;p38"/>
          <p:cNvGrpSpPr/>
          <p:nvPr/>
        </p:nvGrpSpPr>
        <p:grpSpPr>
          <a:xfrm>
            <a:off x="5097300" y="1895612"/>
            <a:ext cx="979202" cy="714730"/>
            <a:chOff x="7053224" y="1923074"/>
            <a:chExt cx="847500" cy="618600"/>
          </a:xfrm>
        </p:grpSpPr>
        <p:sp>
          <p:nvSpPr>
            <p:cNvPr id="306" name="Google Shape;306;p38"/>
            <p:cNvSpPr/>
            <p:nvPr/>
          </p:nvSpPr>
          <p:spPr>
            <a:xfrm>
              <a:off x="7109946" y="1987922"/>
              <a:ext cx="734100" cy="53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38"/>
            <p:cNvSpPr txBox="1"/>
            <p:nvPr/>
          </p:nvSpPr>
          <p:spPr>
            <a:xfrm>
              <a:off x="7053224" y="1923074"/>
              <a:ext cx="847500" cy="6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Campus review</a:t>
              </a:r>
              <a:endParaRPr b="1" sz="1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cxnSp>
        <p:nvCxnSpPr>
          <p:cNvPr id="308" name="Google Shape;308;p38"/>
          <p:cNvCxnSpPr/>
          <p:nvPr/>
        </p:nvCxnSpPr>
        <p:spPr>
          <a:xfrm rot="10800000">
            <a:off x="7704688" y="2565525"/>
            <a:ext cx="0" cy="6348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309" name="Google Shape;309;p38"/>
          <p:cNvGrpSpPr/>
          <p:nvPr/>
        </p:nvGrpSpPr>
        <p:grpSpPr>
          <a:xfrm>
            <a:off x="7215087" y="1943175"/>
            <a:ext cx="979202" cy="714730"/>
            <a:chOff x="7053246" y="1964240"/>
            <a:chExt cx="847500" cy="618600"/>
          </a:xfrm>
        </p:grpSpPr>
        <p:sp>
          <p:nvSpPr>
            <p:cNvPr id="310" name="Google Shape;310;p38"/>
            <p:cNvSpPr/>
            <p:nvPr/>
          </p:nvSpPr>
          <p:spPr>
            <a:xfrm>
              <a:off x="7109946" y="1987922"/>
              <a:ext cx="734100" cy="53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38"/>
            <p:cNvSpPr txBox="1"/>
            <p:nvPr/>
          </p:nvSpPr>
          <p:spPr>
            <a:xfrm>
              <a:off x="7053246" y="1964240"/>
              <a:ext cx="847500" cy="61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500">
                  <a:solidFill>
                    <a:schemeClr val="lt1"/>
                  </a:solidFill>
                  <a:latin typeface="Bebas Neue"/>
                  <a:ea typeface="Bebas Neue"/>
                  <a:cs typeface="Bebas Neue"/>
                  <a:sym typeface="Bebas Neue"/>
                </a:rPr>
                <a:t>OCS Lead Mentoring</a:t>
              </a:r>
              <a:endParaRPr b="1" sz="15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endParaRPr>
            </a:p>
          </p:txBody>
        </p:sp>
      </p:grpSp>
      <p:sp>
        <p:nvSpPr>
          <p:cNvPr id="312" name="Google Shape;312;p38"/>
          <p:cNvSpPr txBox="1"/>
          <p:nvPr/>
        </p:nvSpPr>
        <p:spPr>
          <a:xfrm>
            <a:off x="2737363" y="3172725"/>
            <a:ext cx="2098200" cy="17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2"/>
                </a:solidFill>
                <a:latin typeface="Overpass"/>
                <a:ea typeface="Overpass"/>
                <a:cs typeface="Overpass"/>
                <a:sym typeface="Overpass"/>
              </a:rPr>
              <a:t>Exposure to the QLT rubric and course design. It prepares them for self-review and offers firsts round of feedback.</a:t>
            </a:r>
            <a:endParaRPr sz="1300">
              <a:solidFill>
                <a:schemeClr val="lt2"/>
              </a:solidFill>
              <a:latin typeface="Overpass"/>
              <a:ea typeface="Overpass"/>
              <a:cs typeface="Overpass"/>
              <a:sym typeface="Overpas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0C3B1"/>
                </a:solidFill>
                <a:latin typeface="Overpass"/>
                <a:ea typeface="Overpass"/>
                <a:cs typeface="Overpass"/>
                <a:sym typeface="Overpass"/>
              </a:rPr>
              <a:t>INTRODUCES THE RUBRIC</a:t>
            </a:r>
            <a:endParaRPr sz="1300">
              <a:solidFill>
                <a:srgbClr val="00C3B1"/>
              </a:solidFill>
              <a:latin typeface="Overpass"/>
              <a:ea typeface="Overpass"/>
              <a:cs typeface="Overpass"/>
              <a:sym typeface="Overpass"/>
            </a:endParaRPr>
          </a:p>
        </p:txBody>
      </p:sp>
      <p:sp>
        <p:nvSpPr>
          <p:cNvPr id="313" name="Google Shape;313;p38"/>
          <p:cNvSpPr/>
          <p:nvPr/>
        </p:nvSpPr>
        <p:spPr>
          <a:xfrm>
            <a:off x="76775" y="101275"/>
            <a:ext cx="1783800" cy="601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03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9"/>
          <p:cNvSpPr/>
          <p:nvPr/>
        </p:nvSpPr>
        <p:spPr>
          <a:xfrm>
            <a:off x="0" y="1346400"/>
            <a:ext cx="9045000" cy="460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9"/>
          <p:cNvSpPr txBox="1"/>
          <p:nvPr>
            <p:ph type="title"/>
          </p:nvPr>
        </p:nvSpPr>
        <p:spPr>
          <a:xfrm>
            <a:off x="405225" y="374700"/>
            <a:ext cx="6733200" cy="7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Pilot Faculty 2021-2022</a:t>
            </a:r>
            <a:endParaRPr/>
          </a:p>
        </p:txBody>
      </p:sp>
      <p:sp>
        <p:nvSpPr>
          <p:cNvPr id="320" name="Google Shape;320;p39"/>
          <p:cNvSpPr txBox="1"/>
          <p:nvPr>
            <p:ph idx="2" type="title"/>
          </p:nvPr>
        </p:nvSpPr>
        <p:spPr>
          <a:xfrm>
            <a:off x="158865" y="1337088"/>
            <a:ext cx="966000" cy="4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C3B1"/>
                </a:solidFill>
              </a:rPr>
              <a:t>01</a:t>
            </a:r>
            <a:endParaRPr>
              <a:solidFill>
                <a:srgbClr val="00C3B1"/>
              </a:solidFill>
            </a:endParaRPr>
          </a:p>
        </p:txBody>
      </p:sp>
      <p:sp>
        <p:nvSpPr>
          <p:cNvPr id="321" name="Google Shape;321;p39"/>
          <p:cNvSpPr txBox="1"/>
          <p:nvPr>
            <p:ph idx="1" type="subTitle"/>
          </p:nvPr>
        </p:nvSpPr>
        <p:spPr>
          <a:xfrm>
            <a:off x="94375" y="1712325"/>
            <a:ext cx="1030500" cy="36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Ning Fu </a:t>
            </a:r>
            <a:endParaRPr/>
          </a:p>
        </p:txBody>
      </p:sp>
      <p:sp>
        <p:nvSpPr>
          <p:cNvPr id="322" name="Google Shape;322;p39"/>
          <p:cNvSpPr txBox="1"/>
          <p:nvPr>
            <p:ph idx="4" type="title"/>
          </p:nvPr>
        </p:nvSpPr>
        <p:spPr>
          <a:xfrm>
            <a:off x="1865250" y="1325113"/>
            <a:ext cx="966000" cy="4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C3B1"/>
                </a:solidFill>
              </a:rPr>
              <a:t>02</a:t>
            </a:r>
            <a:endParaRPr>
              <a:solidFill>
                <a:srgbClr val="00C3B1"/>
              </a:solidFill>
            </a:endParaRPr>
          </a:p>
        </p:txBody>
      </p:sp>
      <p:sp>
        <p:nvSpPr>
          <p:cNvPr id="323" name="Google Shape;323;p39"/>
          <p:cNvSpPr txBox="1"/>
          <p:nvPr>
            <p:ph idx="7" type="title"/>
          </p:nvPr>
        </p:nvSpPr>
        <p:spPr>
          <a:xfrm>
            <a:off x="3780831" y="1325113"/>
            <a:ext cx="966000" cy="4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C3B1"/>
                </a:solidFill>
              </a:rPr>
              <a:t>03</a:t>
            </a:r>
            <a:endParaRPr>
              <a:solidFill>
                <a:srgbClr val="00C3B1"/>
              </a:solidFill>
            </a:endParaRPr>
          </a:p>
        </p:txBody>
      </p:sp>
      <p:sp>
        <p:nvSpPr>
          <p:cNvPr id="324" name="Google Shape;324;p39"/>
          <p:cNvSpPr txBox="1"/>
          <p:nvPr>
            <p:ph idx="8" type="subTitle"/>
          </p:nvPr>
        </p:nvSpPr>
        <p:spPr>
          <a:xfrm>
            <a:off x="1948951" y="1887350"/>
            <a:ext cx="966000" cy="2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Dong Liu</a:t>
            </a:r>
            <a:endParaRPr/>
          </a:p>
        </p:txBody>
      </p:sp>
      <p:sp>
        <p:nvSpPr>
          <p:cNvPr id="325" name="Google Shape;325;p39"/>
          <p:cNvSpPr txBox="1"/>
          <p:nvPr>
            <p:ph idx="13" type="title"/>
          </p:nvPr>
        </p:nvSpPr>
        <p:spPr>
          <a:xfrm>
            <a:off x="5592627" y="1338752"/>
            <a:ext cx="9660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C3B1"/>
                </a:solidFill>
              </a:rPr>
              <a:t>04</a:t>
            </a:r>
            <a:endParaRPr>
              <a:solidFill>
                <a:srgbClr val="00C3B1"/>
              </a:solidFill>
            </a:endParaRPr>
          </a:p>
        </p:txBody>
      </p:sp>
      <p:sp>
        <p:nvSpPr>
          <p:cNvPr id="326" name="Google Shape;326;p39"/>
          <p:cNvSpPr txBox="1"/>
          <p:nvPr>
            <p:ph idx="14" type="subTitle"/>
          </p:nvPr>
        </p:nvSpPr>
        <p:spPr>
          <a:xfrm>
            <a:off x="5661377" y="1894600"/>
            <a:ext cx="9660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Qin Sun</a:t>
            </a:r>
            <a:endParaRPr/>
          </a:p>
        </p:txBody>
      </p:sp>
      <p:sp>
        <p:nvSpPr>
          <p:cNvPr id="327" name="Google Shape;327;p39"/>
          <p:cNvSpPr txBox="1"/>
          <p:nvPr>
            <p:ph idx="16" type="title"/>
          </p:nvPr>
        </p:nvSpPr>
        <p:spPr>
          <a:xfrm>
            <a:off x="7402775" y="1338752"/>
            <a:ext cx="9660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328" name="Google Shape;328;p39"/>
          <p:cNvSpPr txBox="1"/>
          <p:nvPr>
            <p:ph idx="17" type="subTitle"/>
          </p:nvPr>
        </p:nvSpPr>
        <p:spPr>
          <a:xfrm>
            <a:off x="7037350" y="1890788"/>
            <a:ext cx="18717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Franck Vignon</a:t>
            </a:r>
            <a:endParaRPr/>
          </a:p>
        </p:txBody>
      </p:sp>
      <p:cxnSp>
        <p:nvCxnSpPr>
          <p:cNvPr id="329" name="Google Shape;329;p39"/>
          <p:cNvCxnSpPr/>
          <p:nvPr/>
        </p:nvCxnSpPr>
        <p:spPr>
          <a:xfrm>
            <a:off x="9044950" y="1353300"/>
            <a:ext cx="0" cy="4449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" name="Google Shape;330;p39"/>
          <p:cNvCxnSpPr/>
          <p:nvPr/>
        </p:nvCxnSpPr>
        <p:spPr>
          <a:xfrm>
            <a:off x="9044950" y="3253225"/>
            <a:ext cx="0" cy="4449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1" name="Google Shape;331;p39"/>
          <p:cNvSpPr txBox="1"/>
          <p:nvPr/>
        </p:nvSpPr>
        <p:spPr>
          <a:xfrm>
            <a:off x="3559238" y="1805500"/>
            <a:ext cx="1334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Na Wen</a:t>
            </a:r>
            <a:endParaRPr/>
          </a:p>
        </p:txBody>
      </p:sp>
      <p:pic>
        <p:nvPicPr>
          <p:cNvPr id="332" name="Google Shape;33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5275" y="2054700"/>
            <a:ext cx="1030500" cy="103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9863" y="2054700"/>
            <a:ext cx="1030500" cy="103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6700" y="2054700"/>
            <a:ext cx="1030500" cy="103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150" y="2054700"/>
            <a:ext cx="1030500" cy="103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9"/>
          <p:cNvSpPr txBox="1"/>
          <p:nvPr/>
        </p:nvSpPr>
        <p:spPr>
          <a:xfrm>
            <a:off x="7450675" y="2250850"/>
            <a:ext cx="144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verpass"/>
                <a:ea typeface="Overpass"/>
                <a:cs typeface="Overpass"/>
                <a:sym typeface="Overpass"/>
              </a:rPr>
              <a:t>Has completed the eLearning Institute</a:t>
            </a:r>
            <a:endParaRPr>
              <a:latin typeface="Overpass"/>
              <a:ea typeface="Overpass"/>
              <a:cs typeface="Overpass"/>
              <a:sym typeface="Overpas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0"/>
          <p:cNvSpPr/>
          <p:nvPr/>
        </p:nvSpPr>
        <p:spPr>
          <a:xfrm>
            <a:off x="0" y="1346400"/>
            <a:ext cx="9045000" cy="460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40"/>
          <p:cNvSpPr txBox="1"/>
          <p:nvPr>
            <p:ph type="title"/>
          </p:nvPr>
        </p:nvSpPr>
        <p:spPr>
          <a:xfrm>
            <a:off x="405225" y="374700"/>
            <a:ext cx="6733200" cy="7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Pilot Faculty 2021-2023</a:t>
            </a:r>
            <a:endParaRPr/>
          </a:p>
        </p:txBody>
      </p:sp>
      <p:sp>
        <p:nvSpPr>
          <p:cNvPr id="343" name="Google Shape;343;p40"/>
          <p:cNvSpPr txBox="1"/>
          <p:nvPr>
            <p:ph idx="2" type="title"/>
          </p:nvPr>
        </p:nvSpPr>
        <p:spPr>
          <a:xfrm>
            <a:off x="158865" y="1337088"/>
            <a:ext cx="966000" cy="4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C3B1"/>
                </a:solidFill>
              </a:rPr>
              <a:t>01</a:t>
            </a:r>
            <a:endParaRPr>
              <a:solidFill>
                <a:srgbClr val="00C3B1"/>
              </a:solidFill>
            </a:endParaRPr>
          </a:p>
        </p:txBody>
      </p:sp>
      <p:sp>
        <p:nvSpPr>
          <p:cNvPr id="344" name="Google Shape;344;p40"/>
          <p:cNvSpPr txBox="1"/>
          <p:nvPr>
            <p:ph idx="1" type="subTitle"/>
          </p:nvPr>
        </p:nvSpPr>
        <p:spPr>
          <a:xfrm>
            <a:off x="94375" y="1712325"/>
            <a:ext cx="1030500" cy="36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Ning Fu </a:t>
            </a:r>
            <a:endParaRPr/>
          </a:p>
        </p:txBody>
      </p:sp>
      <p:sp>
        <p:nvSpPr>
          <p:cNvPr id="345" name="Google Shape;345;p40"/>
          <p:cNvSpPr txBox="1"/>
          <p:nvPr>
            <p:ph idx="4" type="title"/>
          </p:nvPr>
        </p:nvSpPr>
        <p:spPr>
          <a:xfrm>
            <a:off x="1865250" y="1325113"/>
            <a:ext cx="966000" cy="4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C3B1"/>
                </a:solidFill>
              </a:rPr>
              <a:t>02</a:t>
            </a:r>
            <a:endParaRPr>
              <a:solidFill>
                <a:srgbClr val="00C3B1"/>
              </a:solidFill>
            </a:endParaRPr>
          </a:p>
        </p:txBody>
      </p:sp>
      <p:sp>
        <p:nvSpPr>
          <p:cNvPr id="346" name="Google Shape;346;p40"/>
          <p:cNvSpPr txBox="1"/>
          <p:nvPr>
            <p:ph idx="7" type="title"/>
          </p:nvPr>
        </p:nvSpPr>
        <p:spPr>
          <a:xfrm>
            <a:off x="3780831" y="1325113"/>
            <a:ext cx="966000" cy="47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C3B1"/>
                </a:solidFill>
              </a:rPr>
              <a:t>03</a:t>
            </a:r>
            <a:endParaRPr>
              <a:solidFill>
                <a:srgbClr val="00C3B1"/>
              </a:solidFill>
            </a:endParaRPr>
          </a:p>
        </p:txBody>
      </p:sp>
      <p:sp>
        <p:nvSpPr>
          <p:cNvPr id="347" name="Google Shape;347;p40"/>
          <p:cNvSpPr txBox="1"/>
          <p:nvPr>
            <p:ph idx="8" type="subTitle"/>
          </p:nvPr>
        </p:nvSpPr>
        <p:spPr>
          <a:xfrm>
            <a:off x="1948951" y="1887350"/>
            <a:ext cx="966000" cy="28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Dong Liu</a:t>
            </a:r>
            <a:endParaRPr/>
          </a:p>
        </p:txBody>
      </p:sp>
      <p:sp>
        <p:nvSpPr>
          <p:cNvPr id="348" name="Google Shape;348;p40"/>
          <p:cNvSpPr txBox="1"/>
          <p:nvPr>
            <p:ph idx="13" type="title"/>
          </p:nvPr>
        </p:nvSpPr>
        <p:spPr>
          <a:xfrm>
            <a:off x="5592627" y="1338752"/>
            <a:ext cx="9660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C3B1"/>
                </a:solidFill>
              </a:rPr>
              <a:t>04</a:t>
            </a:r>
            <a:endParaRPr>
              <a:solidFill>
                <a:srgbClr val="00C3B1"/>
              </a:solidFill>
            </a:endParaRPr>
          </a:p>
        </p:txBody>
      </p:sp>
      <p:sp>
        <p:nvSpPr>
          <p:cNvPr id="349" name="Google Shape;349;p40"/>
          <p:cNvSpPr txBox="1"/>
          <p:nvPr>
            <p:ph idx="14" type="subTitle"/>
          </p:nvPr>
        </p:nvSpPr>
        <p:spPr>
          <a:xfrm>
            <a:off x="5661377" y="1894600"/>
            <a:ext cx="9660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Qin Sun</a:t>
            </a:r>
            <a:endParaRPr/>
          </a:p>
        </p:txBody>
      </p:sp>
      <p:sp>
        <p:nvSpPr>
          <p:cNvPr id="350" name="Google Shape;350;p40"/>
          <p:cNvSpPr txBox="1"/>
          <p:nvPr>
            <p:ph idx="16" type="title"/>
          </p:nvPr>
        </p:nvSpPr>
        <p:spPr>
          <a:xfrm>
            <a:off x="7402775" y="1338752"/>
            <a:ext cx="9660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C3B1"/>
                </a:solidFill>
              </a:rPr>
              <a:t>05</a:t>
            </a:r>
            <a:endParaRPr>
              <a:solidFill>
                <a:srgbClr val="00C3B1"/>
              </a:solidFill>
            </a:endParaRPr>
          </a:p>
        </p:txBody>
      </p:sp>
      <p:sp>
        <p:nvSpPr>
          <p:cNvPr id="351" name="Google Shape;351;p40"/>
          <p:cNvSpPr txBox="1"/>
          <p:nvPr>
            <p:ph idx="17" type="subTitle"/>
          </p:nvPr>
        </p:nvSpPr>
        <p:spPr>
          <a:xfrm>
            <a:off x="7037350" y="1890788"/>
            <a:ext cx="1871700" cy="28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Franck Vignon*</a:t>
            </a:r>
            <a:endParaRPr/>
          </a:p>
        </p:txBody>
      </p:sp>
      <p:cxnSp>
        <p:nvCxnSpPr>
          <p:cNvPr id="352" name="Google Shape;352;p40"/>
          <p:cNvCxnSpPr/>
          <p:nvPr/>
        </p:nvCxnSpPr>
        <p:spPr>
          <a:xfrm>
            <a:off x="9044950" y="1353300"/>
            <a:ext cx="0" cy="4449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" name="Google Shape;353;p40"/>
          <p:cNvCxnSpPr/>
          <p:nvPr/>
        </p:nvCxnSpPr>
        <p:spPr>
          <a:xfrm>
            <a:off x="9044950" y="3253225"/>
            <a:ext cx="0" cy="4449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4" name="Google Shape;354;p40"/>
          <p:cNvSpPr txBox="1"/>
          <p:nvPr/>
        </p:nvSpPr>
        <p:spPr>
          <a:xfrm>
            <a:off x="3559238" y="1805500"/>
            <a:ext cx="1334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rPr>
              <a:t>Na Wen</a:t>
            </a:r>
            <a:endParaRPr/>
          </a:p>
        </p:txBody>
      </p:sp>
      <p:pic>
        <p:nvPicPr>
          <p:cNvPr id="355" name="Google Shape;35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5275" y="2054700"/>
            <a:ext cx="1030500" cy="103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9863" y="2054700"/>
            <a:ext cx="1030500" cy="103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6700" y="2054700"/>
            <a:ext cx="1030500" cy="103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150" y="2054700"/>
            <a:ext cx="1030500" cy="103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0675" y="2056500"/>
            <a:ext cx="1030500" cy="103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0"/>
          <p:cNvSpPr txBox="1"/>
          <p:nvPr/>
        </p:nvSpPr>
        <p:spPr>
          <a:xfrm>
            <a:off x="5150675" y="3634325"/>
            <a:ext cx="2525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verpass"/>
                <a:ea typeface="Overpass"/>
                <a:cs typeface="Overpass"/>
                <a:sym typeface="Overpass"/>
              </a:rPr>
              <a:t>*Forthcoming summer 2023!</a:t>
            </a:r>
            <a:endParaRPr>
              <a:latin typeface="Overpass"/>
              <a:ea typeface="Overpass"/>
              <a:cs typeface="Overpass"/>
              <a:sym typeface="Overpass"/>
            </a:endParaRPr>
          </a:p>
        </p:txBody>
      </p:sp>
      <p:pic>
        <p:nvPicPr>
          <p:cNvPr id="361" name="Google Shape;36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4527" y="3559375"/>
            <a:ext cx="582801" cy="81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inimal Marketing by Slidesgo">
  <a:themeElements>
    <a:clrScheme name="Simple Light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000000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FFF"/>
      </a:accent5>
      <a:accent6>
        <a:srgbClr val="21212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