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F6A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1A67-F061-4F21-8732-267E7EB1215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55990-8C69-4A0D-A5CA-FF5924B6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4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1A67-F061-4F21-8732-267E7EB1215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55990-8C69-4A0D-A5CA-FF5924B6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64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1A67-F061-4F21-8732-267E7EB1215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55990-8C69-4A0D-A5CA-FF5924B6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7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1A67-F061-4F21-8732-267E7EB1215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55990-8C69-4A0D-A5CA-FF5924B6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27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1A67-F061-4F21-8732-267E7EB1215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55990-8C69-4A0D-A5CA-FF5924B6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3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1A67-F061-4F21-8732-267E7EB1215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55990-8C69-4A0D-A5CA-FF5924B6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5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1A67-F061-4F21-8732-267E7EB1215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55990-8C69-4A0D-A5CA-FF5924B6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1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1A67-F061-4F21-8732-267E7EB1215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55990-8C69-4A0D-A5CA-FF5924B6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82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1A67-F061-4F21-8732-267E7EB1215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55990-8C69-4A0D-A5CA-FF5924B6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805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1A67-F061-4F21-8732-267E7EB1215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55990-8C69-4A0D-A5CA-FF5924B6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52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1A67-F061-4F21-8732-267E7EB1215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55990-8C69-4A0D-A5CA-FF5924B6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712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41A67-F061-4F21-8732-267E7EB12157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55990-8C69-4A0D-A5CA-FF5924B6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67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.casual.pm.s3.amazonaws.com/toolkit/Project-Proposal-Writing-by-Oji-Ogbureke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.casual.pm.s3.amazonaws.com/toolkit/Project-Proposal-Writing-by-Oji-Ogbureke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AND PROJECT PROPOSAL</a:t>
            </a:r>
          </a:p>
        </p:txBody>
      </p:sp>
      <p:pic>
        <p:nvPicPr>
          <p:cNvPr id="12290" name="Picture 2" descr="Image result for you are he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838" y="3509963"/>
            <a:ext cx="4381500" cy="2047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48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943" y="2037805"/>
            <a:ext cx="6334125" cy="3259592"/>
          </a:xfrm>
        </p:spPr>
        <p:txBody>
          <a:bodyPr/>
          <a:lstStyle/>
          <a:p>
            <a:r>
              <a:rPr lang="en-US" dirty="0" smtClean="0"/>
              <a:t>Scan/review the tools described in the “Universal Methods of Design”.</a:t>
            </a:r>
          </a:p>
          <a:p>
            <a:r>
              <a:rPr lang="en-US" dirty="0" smtClean="0"/>
              <a:t>Which tools do you recognize from other classes or experiences? </a:t>
            </a:r>
          </a:p>
          <a:p>
            <a:r>
              <a:rPr lang="en-US" dirty="0" smtClean="0"/>
              <a:t>Which tools do you like and why? </a:t>
            </a:r>
          </a:p>
          <a:p>
            <a:r>
              <a:rPr lang="en-US" dirty="0" smtClean="0"/>
              <a:t>Apply three tools to a real issue.</a:t>
            </a:r>
            <a:endParaRPr lang="en-US" dirty="0"/>
          </a:p>
        </p:txBody>
      </p:sp>
      <p:pic>
        <p:nvPicPr>
          <p:cNvPr id="1026" name="Picture 2" descr="Image result for universal methods of de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65125"/>
            <a:ext cx="4981576" cy="5874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529943" y="478971"/>
            <a:ext cx="6235337" cy="584775"/>
          </a:xfrm>
          <a:prstGeom prst="rect">
            <a:avLst/>
          </a:prstGeom>
          <a:solidFill>
            <a:srgbClr val="99FFCC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YOUR TURN: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885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 smtClean="0"/>
              <a:t>WHAT IS A PROJECT?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975" y="971551"/>
            <a:ext cx="11772900" cy="550227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• A project is a series of activities systematically designed and carried out with the aim of achieving clearly defined objectives or goals.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project must fit into a larger plan. Give an example of a project you could be pursuing (you don’t have to have a final decision on the class project at this time, but, if you do, use your project) and identify the larger plan that it would fit into: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marL="0" indent="0">
              <a:buNone/>
            </a:pPr>
            <a:r>
              <a:rPr lang="en-US" dirty="0" smtClean="0"/>
              <a:t>•</a:t>
            </a:r>
          </a:p>
          <a:p>
            <a:pPr marL="0" indent="0">
              <a:buNone/>
            </a:pPr>
            <a:r>
              <a:rPr lang="en-US" dirty="0" smtClean="0"/>
              <a:t> A project is not: – Past activities that are repeated in exactly the same way on a periodic basis. – Activities with no clearly defined goals/objectives. – Ongoing (regular organizational activities (e.g. regular monitoring activities or board meetings)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300" i="1" dirty="0" smtClean="0"/>
              <a:t>Adapted material from </a:t>
            </a:r>
            <a:r>
              <a:rPr lang="en-US" sz="1300" i="1" dirty="0" smtClean="0">
                <a:hlinkClick r:id="rId2"/>
              </a:rPr>
              <a:t>http://s.casual.pm.s3.amazonaws.com/toolkit/Project-Proposal-Writing-by-Oji-Ogbureke.pdf</a:t>
            </a:r>
            <a:r>
              <a:rPr lang="en-US" sz="1300" i="1" dirty="0" smtClean="0"/>
              <a:t> </a:t>
            </a:r>
            <a:endParaRPr lang="en-US" sz="13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80975" y="1755321"/>
            <a:ext cx="6235337" cy="584775"/>
          </a:xfrm>
          <a:prstGeom prst="rect">
            <a:avLst/>
          </a:prstGeom>
          <a:solidFill>
            <a:srgbClr val="99FFCC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YOUR TURN: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863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056" y="0"/>
            <a:ext cx="3853543" cy="1915886"/>
          </a:xfrm>
        </p:spPr>
        <p:txBody>
          <a:bodyPr/>
          <a:lstStyle/>
          <a:p>
            <a:r>
              <a:rPr lang="en-US" dirty="0" smtClean="0"/>
              <a:t>IDENTIFY YOUR PROJECT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1619793"/>
            <a:ext cx="11772900" cy="507628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Describe how you will approach/what will you do at each of the cycle </a:t>
            </a:r>
            <a:r>
              <a:rPr lang="en-US" dirty="0"/>
              <a:t>stages (you don’t have to have a final decision on the class project at this time, but, if you do, use your </a:t>
            </a:r>
            <a:r>
              <a:rPr lang="en-US" dirty="0" smtClean="0"/>
              <a:t>project; if you don’t, use a project you might develop) 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– Identification of issues/needs or opportunities: ___________________________________________________________________ </a:t>
            </a:r>
          </a:p>
          <a:p>
            <a:pPr marL="0" indent="0">
              <a:buNone/>
            </a:pPr>
            <a:r>
              <a:rPr lang="en-US" dirty="0" smtClean="0"/>
              <a:t>– Conceptualization of the project idea:</a:t>
            </a:r>
          </a:p>
          <a:p>
            <a:pPr marL="0" indent="0">
              <a:buNone/>
            </a:pPr>
            <a:r>
              <a:rPr lang="en-US" dirty="0" smtClean="0"/>
              <a:t>___________________________________________________________________</a:t>
            </a:r>
          </a:p>
          <a:p>
            <a:pPr marL="0" indent="0">
              <a:buNone/>
            </a:pPr>
            <a:r>
              <a:rPr lang="en-US" dirty="0" smtClean="0"/>
              <a:t>– Designing of the project:</a:t>
            </a:r>
          </a:p>
          <a:p>
            <a:pPr marL="0" indent="0">
              <a:buNone/>
            </a:pPr>
            <a:r>
              <a:rPr lang="en-US" dirty="0" smtClean="0"/>
              <a:t>___________________________________________________________________ </a:t>
            </a:r>
          </a:p>
          <a:p>
            <a:pPr marL="0" indent="0">
              <a:buNone/>
            </a:pPr>
            <a:r>
              <a:rPr lang="en-US" dirty="0" smtClean="0"/>
              <a:t>– Implementation of project activities:</a:t>
            </a:r>
          </a:p>
          <a:p>
            <a:pPr marL="0" indent="0">
              <a:buNone/>
            </a:pPr>
            <a:r>
              <a:rPr lang="en-US" dirty="0" smtClean="0"/>
              <a:t>___________________________________________________________________</a:t>
            </a:r>
          </a:p>
          <a:p>
            <a:pPr marL="0" indent="0">
              <a:buNone/>
            </a:pPr>
            <a:r>
              <a:rPr lang="en-US" dirty="0" smtClean="0"/>
              <a:t>– Monitoring and evaluation:</a:t>
            </a:r>
          </a:p>
          <a:p>
            <a:pPr marL="0" indent="0">
              <a:buNone/>
            </a:pPr>
            <a:r>
              <a:rPr lang="en-US" dirty="0" smtClean="0"/>
              <a:t>___________________________________________________________________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300" i="1" dirty="0" smtClean="0"/>
              <a:t>Adapted </a:t>
            </a:r>
            <a:r>
              <a:rPr lang="en-US" sz="1300" i="1" dirty="0"/>
              <a:t>material from </a:t>
            </a:r>
            <a:r>
              <a:rPr lang="en-US" sz="1300" i="1" dirty="0">
                <a:hlinkClick r:id="rId2"/>
              </a:rPr>
              <a:t>http://s.casual.pm.s3.amazonaws.com/toolkit/Project-Proposal-Writing-by-Oji-Ogbureke.pdf</a:t>
            </a:r>
            <a:r>
              <a:rPr lang="en-US" sz="1300" i="1" dirty="0"/>
              <a:t>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4503" y="887903"/>
            <a:ext cx="6235337" cy="584775"/>
          </a:xfrm>
          <a:prstGeom prst="rect">
            <a:avLst/>
          </a:prstGeom>
          <a:solidFill>
            <a:srgbClr val="99FFCC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YOUR TURN: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188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0297" y="498685"/>
            <a:ext cx="3688080" cy="76635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PROJECT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45" y="997370"/>
            <a:ext cx="8053251" cy="57691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Think of an example of a project you could be pursuing (you don’t have to have a final decision on the class project at this time). Describe the following:</a:t>
            </a:r>
          </a:p>
          <a:p>
            <a:pPr marL="0" indent="0">
              <a:buNone/>
            </a:pPr>
            <a:r>
              <a:rPr lang="en-US" dirty="0" smtClean="0"/>
              <a:t>– Project Justification (why the project): ____________________________________________ </a:t>
            </a:r>
          </a:p>
          <a:p>
            <a:pPr marL="0" indent="0">
              <a:buNone/>
            </a:pPr>
            <a:r>
              <a:rPr lang="en-US" dirty="0" smtClean="0"/>
              <a:t>– Project Goal and Objectives (what the project intends to achieve): </a:t>
            </a:r>
          </a:p>
          <a:p>
            <a:pPr marL="0" indent="0">
              <a:buNone/>
            </a:pPr>
            <a:r>
              <a:rPr lang="en-US" dirty="0" smtClean="0"/>
              <a:t>____________________________________________</a:t>
            </a:r>
          </a:p>
          <a:p>
            <a:pPr marL="0" indent="0">
              <a:buNone/>
            </a:pPr>
            <a:r>
              <a:rPr lang="en-US" dirty="0" smtClean="0"/>
              <a:t>– Project Activities (what must be carried out) ____________________________________________ </a:t>
            </a:r>
          </a:p>
          <a:p>
            <a:pPr marL="0" indent="0">
              <a:buNone/>
            </a:pPr>
            <a:r>
              <a:rPr lang="en-US" dirty="0" smtClean="0"/>
              <a:t>– Project Methodology (how the project will be carried out):</a:t>
            </a:r>
          </a:p>
          <a:p>
            <a:pPr marL="0" indent="0">
              <a:buNone/>
            </a:pPr>
            <a:r>
              <a:rPr lang="en-US" dirty="0" smtClean="0"/>
              <a:t>____________________________________________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 descr="Image result for project propos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8" t="4480" r="4635" b="5554"/>
          <a:stretch/>
        </p:blipFill>
        <p:spPr bwMode="auto">
          <a:xfrm>
            <a:off x="8194764" y="1763724"/>
            <a:ext cx="4066904" cy="3770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4172" y="297087"/>
            <a:ext cx="6235337" cy="584775"/>
          </a:xfrm>
          <a:prstGeom prst="rect">
            <a:avLst/>
          </a:prstGeom>
          <a:solidFill>
            <a:srgbClr val="99FFCC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YOUR TURN: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637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5303" y="39249"/>
            <a:ext cx="4119154" cy="6762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Choosing a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676275"/>
            <a:ext cx="11705953" cy="59817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Ensure </a:t>
            </a:r>
            <a:r>
              <a:rPr lang="en-US" sz="2000" dirty="0"/>
              <a:t>that the project aligns with your </a:t>
            </a:r>
            <a:r>
              <a:rPr lang="en-US" sz="2000" dirty="0" smtClean="0"/>
              <a:t>career strategy – it should give you an “edge”: e.g., gets you started with your own business idea; provide you with experience/real consulting; give you research skills to assist you with post-graduate application and work.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2. Ensure that you have </a:t>
            </a:r>
            <a:r>
              <a:rPr lang="en-US" sz="2000" dirty="0"/>
              <a:t>project </a:t>
            </a:r>
            <a:r>
              <a:rPr lang="en-US" sz="2000" dirty="0" smtClean="0"/>
              <a:t>stakeholders and supporters. List them: _______________________________________________________________________________________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3. Understand the context of your project. </a:t>
            </a:r>
            <a:endParaRPr lang="en-US" sz="2000" dirty="0"/>
          </a:p>
          <a:p>
            <a:r>
              <a:rPr lang="en-US" sz="2000" dirty="0" smtClean="0"/>
              <a:t>Who will be affected by/care about it: _______________________________________________________________________________________</a:t>
            </a:r>
          </a:p>
          <a:p>
            <a:r>
              <a:rPr lang="en-US" sz="2000" dirty="0" smtClean="0"/>
              <a:t>Who will need to participate in it (e.g., give you data or information): _______________________________________________________________________________________</a:t>
            </a:r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4. Ensure you have enough resources (not necessarily $$) for it. List them: ____________________________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5. Identify your parameters for success</a:t>
            </a:r>
            <a:r>
              <a:rPr lang="en-US" sz="2000" dirty="0" smtClean="0"/>
              <a:t>. List them: ________________________________________________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8378" y="39249"/>
            <a:ext cx="6235337" cy="584775"/>
          </a:xfrm>
          <a:prstGeom prst="rect">
            <a:avLst/>
          </a:prstGeom>
          <a:solidFill>
            <a:srgbClr val="99FFCC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YOUR TURN: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08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301</TotalTime>
  <Words>510</Words>
  <Application>Microsoft Office PowerPoint</Application>
  <PresentationFormat>Widescreen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Office Theme</vt:lpstr>
      <vt:lpstr>INTRODUCTION AND PROJECT PROPOSAL</vt:lpstr>
      <vt:lpstr>PowerPoint Presentation</vt:lpstr>
      <vt:lpstr>WHAT IS A PROJECT?</vt:lpstr>
      <vt:lpstr>IDENTIFY YOUR PROJECT CYCLE</vt:lpstr>
      <vt:lpstr>THE PROJECT PROPOSAL</vt:lpstr>
      <vt:lpstr>Choosing a project</vt:lpstr>
    </vt:vector>
  </TitlesOfParts>
  <Company>Plymouth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AND PROJECT PROPOSAL</dc:title>
  <dc:creator>Roxana Wright</dc:creator>
  <cp:lastModifiedBy>Roxana Wright</cp:lastModifiedBy>
  <cp:revision>40</cp:revision>
  <dcterms:created xsi:type="dcterms:W3CDTF">2020-01-05T15:48:15Z</dcterms:created>
  <dcterms:modified xsi:type="dcterms:W3CDTF">2020-04-16T19:14:37Z</dcterms:modified>
</cp:coreProperties>
</file>