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4C4A8-0958-494F-B9CF-4AF8234FB2C9}" v="4" dt="2022-07-19T14:15:05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Jerstad" userId="681f97ec-8391-49d8-a495-553d376f58c1" providerId="ADAL" clId="{E708A3C9-4CD1-468D-9BDD-3A969D8AC193}"/>
    <pc:docChg chg="undo redo custSel addSld delSld modSld">
      <pc:chgData name="Stephanie Jerstad" userId="681f97ec-8391-49d8-a495-553d376f58c1" providerId="ADAL" clId="{E708A3C9-4CD1-468D-9BDD-3A969D8AC193}" dt="2022-05-30T16:34:00.544" v="565" actId="20577"/>
      <pc:docMkLst>
        <pc:docMk/>
      </pc:docMkLst>
      <pc:sldChg chg="addSp delSp modSp mod delDesignElem chgLayout">
        <pc:chgData name="Stephanie Jerstad" userId="681f97ec-8391-49d8-a495-553d376f58c1" providerId="ADAL" clId="{E708A3C9-4CD1-468D-9BDD-3A969D8AC193}" dt="2022-05-29T16:23:20.320" v="116" actId="1076"/>
        <pc:sldMkLst>
          <pc:docMk/>
          <pc:sldMk cId="2152082915" sldId="292"/>
        </pc:sldMkLst>
        <pc:spChg chg="mod ord">
          <ac:chgData name="Stephanie Jerstad" userId="681f97ec-8391-49d8-a495-553d376f58c1" providerId="ADAL" clId="{E708A3C9-4CD1-468D-9BDD-3A969D8AC193}" dt="2022-05-29T16:23:05.745" v="111" actId="700"/>
          <ac:spMkLst>
            <pc:docMk/>
            <pc:sldMk cId="2152082915" sldId="292"/>
            <ac:spMk id="2" creationId="{C0D7398C-75E5-4CB0-BA4F-D7D5CF2495D4}"/>
          </ac:spMkLst>
        </pc:spChg>
        <pc:spChg chg="mod ord">
          <ac:chgData name="Stephanie Jerstad" userId="681f97ec-8391-49d8-a495-553d376f58c1" providerId="ADAL" clId="{E708A3C9-4CD1-468D-9BDD-3A969D8AC193}" dt="2022-05-29T16:23:05.745" v="111" actId="700"/>
          <ac:spMkLst>
            <pc:docMk/>
            <pc:sldMk cId="2152082915" sldId="292"/>
            <ac:spMk id="3" creationId="{5C5BFB45-FC34-495C-9C68-F9641246C2EE}"/>
          </ac:spMkLst>
        </pc:spChg>
        <pc:spChg chg="add del">
          <ac:chgData name="Stephanie Jerstad" userId="681f97ec-8391-49d8-a495-553d376f58c1" providerId="ADAL" clId="{E708A3C9-4CD1-468D-9BDD-3A969D8AC193}" dt="2022-05-29T16:23:05.745" v="111" actId="700"/>
          <ac:spMkLst>
            <pc:docMk/>
            <pc:sldMk cId="2152082915" sldId="292"/>
            <ac:spMk id="19" creationId="{2644B391-9BFE-445C-A9EC-F544BB85FBC7}"/>
          </ac:spMkLst>
        </pc:spChg>
        <pc:spChg chg="add del">
          <ac:chgData name="Stephanie Jerstad" userId="681f97ec-8391-49d8-a495-553d376f58c1" providerId="ADAL" clId="{E708A3C9-4CD1-468D-9BDD-3A969D8AC193}" dt="2022-05-29T16:23:05.745" v="111" actId="700"/>
          <ac:spMkLst>
            <pc:docMk/>
            <pc:sldMk cId="2152082915" sldId="292"/>
            <ac:spMk id="21" creationId="{80F26E69-87D9-4655-AE7B-280A87AA3CAD}"/>
          </ac:spMkLst>
        </pc:spChg>
        <pc:picChg chg="mod">
          <ac:chgData name="Stephanie Jerstad" userId="681f97ec-8391-49d8-a495-553d376f58c1" providerId="ADAL" clId="{E708A3C9-4CD1-468D-9BDD-3A969D8AC193}" dt="2022-05-29T16:23:20.320" v="116" actId="1076"/>
          <ac:picMkLst>
            <pc:docMk/>
            <pc:sldMk cId="2152082915" sldId="292"/>
            <ac:picMk id="4" creationId="{62BA1780-A246-4C7F-9267-727EF2F4E785}"/>
          </ac:picMkLst>
        </pc:picChg>
      </pc:sldChg>
      <pc:sldChg chg="modSp new mod">
        <pc:chgData name="Stephanie Jerstad" userId="681f97ec-8391-49d8-a495-553d376f58c1" providerId="ADAL" clId="{E708A3C9-4CD1-468D-9BDD-3A969D8AC193}" dt="2022-05-29T16:24:52.467" v="165" actId="20577"/>
        <pc:sldMkLst>
          <pc:docMk/>
          <pc:sldMk cId="4080866659" sldId="293"/>
        </pc:sldMkLst>
        <pc:spChg chg="mod">
          <ac:chgData name="Stephanie Jerstad" userId="681f97ec-8391-49d8-a495-553d376f58c1" providerId="ADAL" clId="{E708A3C9-4CD1-468D-9BDD-3A969D8AC193}" dt="2022-05-29T16:24:00.881" v="141" actId="20577"/>
          <ac:spMkLst>
            <pc:docMk/>
            <pc:sldMk cId="4080866659" sldId="293"/>
            <ac:spMk id="2" creationId="{EADDC53B-9987-081F-0CC9-EFFAF7FB57A9}"/>
          </ac:spMkLst>
        </pc:spChg>
        <pc:spChg chg="mod">
          <ac:chgData name="Stephanie Jerstad" userId="681f97ec-8391-49d8-a495-553d376f58c1" providerId="ADAL" clId="{E708A3C9-4CD1-468D-9BDD-3A969D8AC193}" dt="2022-05-29T16:24:52.467" v="165" actId="20577"/>
          <ac:spMkLst>
            <pc:docMk/>
            <pc:sldMk cId="4080866659" sldId="293"/>
            <ac:spMk id="3" creationId="{616665D1-11F4-6800-DAE1-098554314967}"/>
          </ac:spMkLst>
        </pc:spChg>
      </pc:sldChg>
      <pc:sldChg chg="addSp delSp modSp new mod setBg">
        <pc:chgData name="Stephanie Jerstad" userId="681f97ec-8391-49d8-a495-553d376f58c1" providerId="ADAL" clId="{E708A3C9-4CD1-468D-9BDD-3A969D8AC193}" dt="2022-05-29T16:30:18.214" v="305" actId="20577"/>
        <pc:sldMkLst>
          <pc:docMk/>
          <pc:sldMk cId="3444764018" sldId="294"/>
        </pc:sldMkLst>
        <pc:spChg chg="del">
          <ac:chgData name="Stephanie Jerstad" userId="681f97ec-8391-49d8-a495-553d376f58c1" providerId="ADAL" clId="{E708A3C9-4CD1-468D-9BDD-3A969D8AC193}" dt="2022-05-29T16:27:43.340" v="167" actId="931"/>
          <ac:spMkLst>
            <pc:docMk/>
            <pc:sldMk cId="3444764018" sldId="294"/>
            <ac:spMk id="2" creationId="{F14B4249-2F7F-D6D9-5E69-1B37ACF37717}"/>
          </ac:spMkLst>
        </pc:spChg>
        <pc:spChg chg="mod">
          <ac:chgData name="Stephanie Jerstad" userId="681f97ec-8391-49d8-a495-553d376f58c1" providerId="ADAL" clId="{E708A3C9-4CD1-468D-9BDD-3A969D8AC193}" dt="2022-05-29T16:28:11.816" v="197" actId="122"/>
          <ac:spMkLst>
            <pc:docMk/>
            <pc:sldMk cId="3444764018" sldId="294"/>
            <ac:spMk id="3" creationId="{DE44B9B7-835B-E2AD-CEE9-08BAF23CD8B5}"/>
          </ac:spMkLst>
        </pc:spChg>
        <pc:spChg chg="mod">
          <ac:chgData name="Stephanie Jerstad" userId="681f97ec-8391-49d8-a495-553d376f58c1" providerId="ADAL" clId="{E708A3C9-4CD1-468D-9BDD-3A969D8AC193}" dt="2022-05-29T16:30:18.214" v="305" actId="20577"/>
          <ac:spMkLst>
            <pc:docMk/>
            <pc:sldMk cId="3444764018" sldId="294"/>
            <ac:spMk id="4" creationId="{FDCAEDEE-27BA-A2F7-8F21-714F1B9CEF32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11" creationId="{1E94681D-2A4C-4A8D-B9B5-31D440D0328D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13" creationId="{FB65ABA3-820C-4D75-9437-9EFA1ADFE134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15" creationId="{036BF2FB-90D8-48DB-BD34-D040CDCFF208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17" creationId="{11657BF2-BFFB-4FF0-9FE2-4D7F7A7C9D50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19" creationId="{25397171-E233-4F26-9A8C-29C436537DC4}"/>
          </ac:spMkLst>
        </pc:spChg>
        <pc:spChg chg="add">
          <ac:chgData name="Stephanie Jerstad" userId="681f97ec-8391-49d8-a495-553d376f58c1" providerId="ADAL" clId="{E708A3C9-4CD1-468D-9BDD-3A969D8AC193}" dt="2022-05-29T16:27:47.194" v="170" actId="26606"/>
          <ac:spMkLst>
            <pc:docMk/>
            <pc:sldMk cId="3444764018" sldId="294"/>
            <ac:spMk id="21" creationId="{EA830B9C-C9EB-4D80-9552-AE9DE30758C9}"/>
          </ac:spMkLst>
        </pc:spChg>
        <pc:picChg chg="add mod ord">
          <ac:chgData name="Stephanie Jerstad" userId="681f97ec-8391-49d8-a495-553d376f58c1" providerId="ADAL" clId="{E708A3C9-4CD1-468D-9BDD-3A969D8AC193}" dt="2022-05-29T16:27:47.194" v="170" actId="26606"/>
          <ac:picMkLst>
            <pc:docMk/>
            <pc:sldMk cId="3444764018" sldId="294"/>
            <ac:picMk id="6" creationId="{21C10D6E-0F66-17F0-033B-2723AD90ECA6}"/>
          </ac:picMkLst>
        </pc:picChg>
      </pc:sldChg>
      <pc:sldChg chg="addSp delSp modSp new mod">
        <pc:chgData name="Stephanie Jerstad" userId="681f97ec-8391-49d8-a495-553d376f58c1" providerId="ADAL" clId="{E708A3C9-4CD1-468D-9BDD-3A969D8AC193}" dt="2022-05-30T16:24:56.321" v="431" actId="20577"/>
        <pc:sldMkLst>
          <pc:docMk/>
          <pc:sldMk cId="479444470" sldId="295"/>
        </pc:sldMkLst>
        <pc:spChg chg="del">
          <ac:chgData name="Stephanie Jerstad" userId="681f97ec-8391-49d8-a495-553d376f58c1" providerId="ADAL" clId="{E708A3C9-4CD1-468D-9BDD-3A969D8AC193}" dt="2022-05-29T17:11:03.246" v="306" actId="931"/>
          <ac:spMkLst>
            <pc:docMk/>
            <pc:sldMk cId="479444470" sldId="295"/>
            <ac:spMk id="2" creationId="{71515944-DB38-179E-286C-19104E084B88}"/>
          </ac:spMkLst>
        </pc:spChg>
        <pc:spChg chg="mod">
          <ac:chgData name="Stephanie Jerstad" userId="681f97ec-8391-49d8-a495-553d376f58c1" providerId="ADAL" clId="{E708A3C9-4CD1-468D-9BDD-3A969D8AC193}" dt="2022-05-29T17:13:58.367" v="377" actId="255"/>
          <ac:spMkLst>
            <pc:docMk/>
            <pc:sldMk cId="479444470" sldId="295"/>
            <ac:spMk id="3" creationId="{DA5C157C-3A83-64C8-3DA9-96BE86F4024C}"/>
          </ac:spMkLst>
        </pc:spChg>
        <pc:spChg chg="mod">
          <ac:chgData name="Stephanie Jerstad" userId="681f97ec-8391-49d8-a495-553d376f58c1" providerId="ADAL" clId="{E708A3C9-4CD1-468D-9BDD-3A969D8AC193}" dt="2022-05-30T16:24:56.321" v="431" actId="20577"/>
          <ac:spMkLst>
            <pc:docMk/>
            <pc:sldMk cId="479444470" sldId="295"/>
            <ac:spMk id="4" creationId="{5DB1F8EC-9CCD-9270-469E-AAFEACE4AEFF}"/>
          </ac:spMkLst>
        </pc:spChg>
        <pc:picChg chg="add mod">
          <ac:chgData name="Stephanie Jerstad" userId="681f97ec-8391-49d8-a495-553d376f58c1" providerId="ADAL" clId="{E708A3C9-4CD1-468D-9BDD-3A969D8AC193}" dt="2022-05-29T17:11:05.752" v="308" actId="962"/>
          <ac:picMkLst>
            <pc:docMk/>
            <pc:sldMk cId="479444470" sldId="295"/>
            <ac:picMk id="6" creationId="{8AA83B64-83E0-930B-99E8-00D88F98524C}"/>
          </ac:picMkLst>
        </pc:picChg>
      </pc:sldChg>
      <pc:sldChg chg="addSp delSp modSp new mod setBg">
        <pc:chgData name="Stephanie Jerstad" userId="681f97ec-8391-49d8-a495-553d376f58c1" providerId="ADAL" clId="{E708A3C9-4CD1-468D-9BDD-3A969D8AC193}" dt="2022-05-30T16:34:00.544" v="565" actId="20577"/>
        <pc:sldMkLst>
          <pc:docMk/>
          <pc:sldMk cId="433576117" sldId="296"/>
        </pc:sldMkLst>
        <pc:spChg chg="del">
          <ac:chgData name="Stephanie Jerstad" userId="681f97ec-8391-49d8-a495-553d376f58c1" providerId="ADAL" clId="{E708A3C9-4CD1-468D-9BDD-3A969D8AC193}" dt="2022-05-30T16:25:12.875" v="433" actId="931"/>
          <ac:spMkLst>
            <pc:docMk/>
            <pc:sldMk cId="433576117" sldId="296"/>
            <ac:spMk id="2" creationId="{ED7C6573-3071-CDC3-0F92-43B785960E90}"/>
          </ac:spMkLst>
        </pc:spChg>
        <pc:spChg chg="mod">
          <ac:chgData name="Stephanie Jerstad" userId="681f97ec-8391-49d8-a495-553d376f58c1" providerId="ADAL" clId="{E708A3C9-4CD1-468D-9BDD-3A969D8AC193}" dt="2022-05-30T16:25:56.832" v="463" actId="122"/>
          <ac:spMkLst>
            <pc:docMk/>
            <pc:sldMk cId="433576117" sldId="296"/>
            <ac:spMk id="3" creationId="{54239F3D-EE21-2EFC-ED85-0E61AC66A377}"/>
          </ac:spMkLst>
        </pc:spChg>
        <pc:spChg chg="mod">
          <ac:chgData name="Stephanie Jerstad" userId="681f97ec-8391-49d8-a495-553d376f58c1" providerId="ADAL" clId="{E708A3C9-4CD1-468D-9BDD-3A969D8AC193}" dt="2022-05-30T16:34:00.544" v="565" actId="20577"/>
          <ac:spMkLst>
            <pc:docMk/>
            <pc:sldMk cId="433576117" sldId="296"/>
            <ac:spMk id="4" creationId="{4520CD0A-2F40-058F-3530-BCE887D7D313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11" creationId="{1E94681D-2A4C-4A8D-B9B5-31D440D0328D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13" creationId="{FB65ABA3-820C-4D75-9437-9EFA1ADFE134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15" creationId="{036BF2FB-90D8-48DB-BD34-D040CDCFF208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17" creationId="{11657BF2-BFFB-4FF0-9FE2-4D7F7A7C9D50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19" creationId="{25397171-E233-4F26-9A8C-29C436537DC4}"/>
          </ac:spMkLst>
        </pc:spChg>
        <pc:spChg chg="add">
          <ac:chgData name="Stephanie Jerstad" userId="681f97ec-8391-49d8-a495-553d376f58c1" providerId="ADAL" clId="{E708A3C9-4CD1-468D-9BDD-3A969D8AC193}" dt="2022-05-30T16:25:19.353" v="436" actId="26606"/>
          <ac:spMkLst>
            <pc:docMk/>
            <pc:sldMk cId="433576117" sldId="296"/>
            <ac:spMk id="21" creationId="{EA830B9C-C9EB-4D80-9552-AE9DE30758C9}"/>
          </ac:spMkLst>
        </pc:spChg>
        <pc:picChg chg="add mod ord">
          <ac:chgData name="Stephanie Jerstad" userId="681f97ec-8391-49d8-a495-553d376f58c1" providerId="ADAL" clId="{E708A3C9-4CD1-468D-9BDD-3A969D8AC193}" dt="2022-05-30T16:25:19.353" v="436" actId="26606"/>
          <ac:picMkLst>
            <pc:docMk/>
            <pc:sldMk cId="433576117" sldId="296"/>
            <ac:picMk id="6" creationId="{B939D17B-E1D3-BF47-FE79-6BD22D8A7E1A}"/>
          </ac:picMkLst>
        </pc:picChg>
      </pc:sldChg>
      <pc:sldChg chg="addSp delSp modSp new del mod setBg">
        <pc:chgData name="Stephanie Jerstad" userId="681f97ec-8391-49d8-a495-553d376f58c1" providerId="ADAL" clId="{E708A3C9-4CD1-468D-9BDD-3A969D8AC193}" dt="2022-05-30T16:24:53.836" v="429" actId="680"/>
        <pc:sldMkLst>
          <pc:docMk/>
          <pc:sldMk cId="3292833711" sldId="296"/>
        </pc:sldMkLst>
        <pc:spChg chg="add del">
          <ac:chgData name="Stephanie Jerstad" userId="681f97ec-8391-49d8-a495-553d376f58c1" providerId="ADAL" clId="{E708A3C9-4CD1-468D-9BDD-3A969D8AC193}" dt="2022-05-30T16:24:53.053" v="428" actId="931"/>
          <ac:spMkLst>
            <pc:docMk/>
            <pc:sldMk cId="3292833711" sldId="296"/>
            <ac:spMk id="2" creationId="{29A906FB-B7B9-33D5-6C66-5FEFF82C5A08}"/>
          </ac:spMkLst>
        </pc:spChg>
        <pc:spChg chg="mod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3" creationId="{A8738DA6-B319-4FE0-4441-B65300291D62}"/>
          </ac:spMkLst>
        </pc:spChg>
        <pc:spChg chg="mod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4" creationId="{07F04670-460C-E0B7-B8ED-580A225DB1C1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11" creationId="{1E94681D-2A4C-4A8D-B9B5-31D440D0328D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13" creationId="{FB65ABA3-820C-4D75-9437-9EFA1ADFE134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15" creationId="{036BF2FB-90D8-48DB-BD34-D040CDCFF208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17" creationId="{11657BF2-BFFB-4FF0-9FE2-4D7F7A7C9D50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19" creationId="{25397171-E233-4F26-9A8C-29C436537DC4}"/>
          </ac:spMkLst>
        </pc:spChg>
        <pc:spChg chg="add del">
          <ac:chgData name="Stephanie Jerstad" userId="681f97ec-8391-49d8-a495-553d376f58c1" providerId="ADAL" clId="{E708A3C9-4CD1-468D-9BDD-3A969D8AC193}" dt="2022-05-30T16:24:52.346" v="426" actId="26606"/>
          <ac:spMkLst>
            <pc:docMk/>
            <pc:sldMk cId="3292833711" sldId="296"/>
            <ac:spMk id="21" creationId="{EA830B9C-C9EB-4D80-9552-AE9DE30758C9}"/>
          </ac:spMkLst>
        </pc:spChg>
        <pc:picChg chg="add del mod ord">
          <ac:chgData name="Stephanie Jerstad" userId="681f97ec-8391-49d8-a495-553d376f58c1" providerId="ADAL" clId="{E708A3C9-4CD1-468D-9BDD-3A969D8AC193}" dt="2022-05-30T16:24:53.053" v="428" actId="931"/>
          <ac:picMkLst>
            <pc:docMk/>
            <pc:sldMk cId="3292833711" sldId="296"/>
            <ac:picMk id="6" creationId="{F4BA1DC7-B1E5-D8C8-281C-96376BFA72C9}"/>
          </ac:picMkLst>
        </pc:picChg>
      </pc:sldChg>
      <pc:sldChg chg="addSp modSp del mod modClrScheme chgLayout">
        <pc:chgData name="Stephanie Jerstad" userId="681f97ec-8391-49d8-a495-553d376f58c1" providerId="ADAL" clId="{E708A3C9-4CD1-468D-9BDD-3A969D8AC193}" dt="2022-05-29T16:22:58.114" v="108" actId="2696"/>
        <pc:sldMkLst>
          <pc:docMk/>
          <pc:sldMk cId="3833773525" sldId="309"/>
        </pc:sldMkLst>
        <pc:spChg chg="mod ord">
          <ac:chgData name="Stephanie Jerstad" userId="681f97ec-8391-49d8-a495-553d376f58c1" providerId="ADAL" clId="{E708A3C9-4CD1-468D-9BDD-3A969D8AC193}" dt="2022-05-29T16:22:46.453" v="107" actId="700"/>
          <ac:spMkLst>
            <pc:docMk/>
            <pc:sldMk cId="3833773525" sldId="309"/>
            <ac:spMk id="2" creationId="{31BB8085-1FFF-44DD-A144-D794D923CF00}"/>
          </ac:spMkLst>
        </pc:spChg>
        <pc:spChg chg="add mod ord">
          <ac:chgData name="Stephanie Jerstad" userId="681f97ec-8391-49d8-a495-553d376f58c1" providerId="ADAL" clId="{E708A3C9-4CD1-468D-9BDD-3A969D8AC193}" dt="2022-05-29T16:22:46.453" v="107" actId="700"/>
          <ac:spMkLst>
            <pc:docMk/>
            <pc:sldMk cId="3833773525" sldId="309"/>
            <ac:spMk id="3" creationId="{B640886E-E596-368F-1CEF-9158E6A8F059}"/>
          </ac:spMkLst>
        </pc:spChg>
        <pc:graphicFrameChg chg="mod ord">
          <ac:chgData name="Stephanie Jerstad" userId="681f97ec-8391-49d8-a495-553d376f58c1" providerId="ADAL" clId="{E708A3C9-4CD1-468D-9BDD-3A969D8AC193}" dt="2022-05-29T16:22:46.453" v="107" actId="700"/>
          <ac:graphicFrameMkLst>
            <pc:docMk/>
            <pc:sldMk cId="3833773525" sldId="309"/>
            <ac:graphicFrameMk id="5" creationId="{60233515-42BF-4401-AB7F-458C06159D34}"/>
          </ac:graphicFrameMkLst>
        </pc:graphicFrameChg>
      </pc:sldChg>
    </pc:docChg>
  </pc:docChgLst>
  <pc:docChgLst>
    <pc:chgData name="Stephanie Jerstad" userId="681f97ec-8391-49d8-a495-553d376f58c1" providerId="ADAL" clId="{6004C4A8-0958-494F-B9CF-4AF8234FB2C9}"/>
    <pc:docChg chg="undo custSel addSld delSld modSld sldOrd">
      <pc:chgData name="Stephanie Jerstad" userId="681f97ec-8391-49d8-a495-553d376f58c1" providerId="ADAL" clId="{6004C4A8-0958-494F-B9CF-4AF8234FB2C9}" dt="2022-07-19T15:38:44.422" v="763" actId="20577"/>
      <pc:docMkLst>
        <pc:docMk/>
      </pc:docMkLst>
      <pc:sldChg chg="modSp mod">
        <pc:chgData name="Stephanie Jerstad" userId="681f97ec-8391-49d8-a495-553d376f58c1" providerId="ADAL" clId="{6004C4A8-0958-494F-B9CF-4AF8234FB2C9}" dt="2022-07-19T14:09:35.019" v="43" actId="20577"/>
        <pc:sldMkLst>
          <pc:docMk/>
          <pc:sldMk cId="4080866659" sldId="293"/>
        </pc:sldMkLst>
        <pc:spChg chg="mod">
          <ac:chgData name="Stephanie Jerstad" userId="681f97ec-8391-49d8-a495-553d376f58c1" providerId="ADAL" clId="{6004C4A8-0958-494F-B9CF-4AF8234FB2C9}" dt="2022-07-19T14:09:35.019" v="43" actId="20577"/>
          <ac:spMkLst>
            <pc:docMk/>
            <pc:sldMk cId="4080866659" sldId="293"/>
            <ac:spMk id="3" creationId="{616665D1-11F4-6800-DAE1-098554314967}"/>
          </ac:spMkLst>
        </pc:spChg>
      </pc:sldChg>
      <pc:sldChg chg="addSp delSp modSp new del mod">
        <pc:chgData name="Stephanie Jerstad" userId="681f97ec-8391-49d8-a495-553d376f58c1" providerId="ADAL" clId="{6004C4A8-0958-494F-B9CF-4AF8234FB2C9}" dt="2022-07-19T14:15:41.494" v="78" actId="2696"/>
        <pc:sldMkLst>
          <pc:docMk/>
          <pc:sldMk cId="168741609" sldId="297"/>
        </pc:sldMkLst>
        <pc:spChg chg="del">
          <ac:chgData name="Stephanie Jerstad" userId="681f97ec-8391-49d8-a495-553d376f58c1" providerId="ADAL" clId="{6004C4A8-0958-494F-B9CF-4AF8234FB2C9}" dt="2022-07-19T14:13:01.700" v="55" actId="931"/>
          <ac:spMkLst>
            <pc:docMk/>
            <pc:sldMk cId="168741609" sldId="297"/>
            <ac:spMk id="2" creationId="{9ACAC606-37D3-DE84-F810-3D57BBA19360}"/>
          </ac:spMkLst>
        </pc:spChg>
        <pc:spChg chg="mod">
          <ac:chgData name="Stephanie Jerstad" userId="681f97ec-8391-49d8-a495-553d376f58c1" providerId="ADAL" clId="{6004C4A8-0958-494F-B9CF-4AF8234FB2C9}" dt="2022-07-19T14:10:31.983" v="54" actId="122"/>
          <ac:spMkLst>
            <pc:docMk/>
            <pc:sldMk cId="168741609" sldId="297"/>
            <ac:spMk id="3" creationId="{2BCEAE6C-6F66-26C6-AC5E-79E9802728C2}"/>
          </ac:spMkLst>
        </pc:spChg>
        <pc:spChg chg="add del mod">
          <ac:chgData name="Stephanie Jerstad" userId="681f97ec-8391-49d8-a495-553d376f58c1" providerId="ADAL" clId="{6004C4A8-0958-494F-B9CF-4AF8234FB2C9}" dt="2022-07-19T14:13:49.253" v="63" actId="931"/>
          <ac:spMkLst>
            <pc:docMk/>
            <pc:sldMk cId="168741609" sldId="297"/>
            <ac:spMk id="8" creationId="{EE6DAED3-757F-54E4-2224-58965F149325}"/>
          </ac:spMkLst>
        </pc:spChg>
        <pc:spChg chg="add del mod">
          <ac:chgData name="Stephanie Jerstad" userId="681f97ec-8391-49d8-a495-553d376f58c1" providerId="ADAL" clId="{6004C4A8-0958-494F-B9CF-4AF8234FB2C9}" dt="2022-07-19T14:14:52.356" v="67" actId="931"/>
          <ac:spMkLst>
            <pc:docMk/>
            <pc:sldMk cId="168741609" sldId="297"/>
            <ac:spMk id="12" creationId="{D80B8366-ECE1-15CA-1ECE-9091B03DAD44}"/>
          </ac:spMkLst>
        </pc:spChg>
        <pc:spChg chg="add mod">
          <ac:chgData name="Stephanie Jerstad" userId="681f97ec-8391-49d8-a495-553d376f58c1" providerId="ADAL" clId="{6004C4A8-0958-494F-B9CF-4AF8234FB2C9}" dt="2022-07-19T14:15:31.966" v="77" actId="21"/>
          <ac:spMkLst>
            <pc:docMk/>
            <pc:sldMk cId="168741609" sldId="297"/>
            <ac:spMk id="16" creationId="{F2ED20B2-BA07-BB17-7EB8-0E4F03A09C50}"/>
          </ac:spMkLst>
        </pc:spChg>
        <pc:picChg chg="add del mod">
          <ac:chgData name="Stephanie Jerstad" userId="681f97ec-8391-49d8-a495-553d376f58c1" providerId="ADAL" clId="{6004C4A8-0958-494F-B9CF-4AF8234FB2C9}" dt="2022-07-19T14:13:38.962" v="62" actId="21"/>
          <ac:picMkLst>
            <pc:docMk/>
            <pc:sldMk cId="168741609" sldId="297"/>
            <ac:picMk id="6" creationId="{239A1653-B252-0B02-40B6-167E5571E2FD}"/>
          </ac:picMkLst>
        </pc:picChg>
        <pc:picChg chg="add del mod">
          <ac:chgData name="Stephanie Jerstad" userId="681f97ec-8391-49d8-a495-553d376f58c1" providerId="ADAL" clId="{6004C4A8-0958-494F-B9CF-4AF8234FB2C9}" dt="2022-07-19T14:14:21.604" v="66" actId="21"/>
          <ac:picMkLst>
            <pc:docMk/>
            <pc:sldMk cId="168741609" sldId="297"/>
            <ac:picMk id="10" creationId="{2C9F9C5A-A57D-4ECD-A4C6-8D23EB4844CF}"/>
          </ac:picMkLst>
        </pc:picChg>
        <pc:picChg chg="add del mod ord">
          <ac:chgData name="Stephanie Jerstad" userId="681f97ec-8391-49d8-a495-553d376f58c1" providerId="ADAL" clId="{6004C4A8-0958-494F-B9CF-4AF8234FB2C9}" dt="2022-07-19T14:15:31.966" v="77" actId="21"/>
          <ac:picMkLst>
            <pc:docMk/>
            <pc:sldMk cId="168741609" sldId="297"/>
            <ac:picMk id="14" creationId="{C612BF60-8EFF-AC33-55A0-D370E0E45DD1}"/>
          </ac:picMkLst>
        </pc:picChg>
      </pc:sldChg>
      <pc:sldChg chg="addSp delSp modSp add mod delDesignElem chgLayout">
        <pc:chgData name="Stephanie Jerstad" userId="681f97ec-8391-49d8-a495-553d376f58c1" providerId="ADAL" clId="{6004C4A8-0958-494F-B9CF-4AF8234FB2C9}" dt="2022-07-19T14:59:31.560" v="153" actId="21"/>
        <pc:sldMkLst>
          <pc:docMk/>
          <pc:sldMk cId="3247887663" sldId="297"/>
        </pc:sldMkLst>
        <pc:spChg chg="mod ord">
          <ac:chgData name="Stephanie Jerstad" userId="681f97ec-8391-49d8-a495-553d376f58c1" providerId="ADAL" clId="{6004C4A8-0958-494F-B9CF-4AF8234FB2C9}" dt="2022-07-19T14:16:13.468" v="96" actId="20577"/>
          <ac:spMkLst>
            <pc:docMk/>
            <pc:sldMk cId="3247887663" sldId="297"/>
            <ac:spMk id="3" creationId="{54239F3D-EE21-2EFC-ED85-0E61AC66A377}"/>
          </ac:spMkLst>
        </pc:spChg>
        <pc:spChg chg="mod ord">
          <ac:chgData name="Stephanie Jerstad" userId="681f97ec-8391-49d8-a495-553d376f58c1" providerId="ADAL" clId="{6004C4A8-0958-494F-B9CF-4AF8234FB2C9}" dt="2022-07-19T14:19:57.650" v="131" actId="20577"/>
          <ac:spMkLst>
            <pc:docMk/>
            <pc:sldMk cId="3247887663" sldId="297"/>
            <ac:spMk id="4" creationId="{4520CD0A-2F40-058F-3530-BCE887D7D313}"/>
          </ac:spMkLst>
        </pc:spChg>
        <pc:spChg chg="add del mod">
          <ac:chgData name="Stephanie Jerstad" userId="681f97ec-8391-49d8-a495-553d376f58c1" providerId="ADAL" clId="{6004C4A8-0958-494F-B9CF-4AF8234FB2C9}" dt="2022-07-19T14:17:32.408" v="102" actId="21"/>
          <ac:spMkLst>
            <pc:docMk/>
            <pc:sldMk cId="3247887663" sldId="297"/>
            <ac:spMk id="5" creationId="{29B65917-113B-6EF6-BABB-C3B8AC1517FE}"/>
          </ac:spMkLst>
        </pc:spChg>
        <pc:spChg chg="add mod">
          <ac:chgData name="Stephanie Jerstad" userId="681f97ec-8391-49d8-a495-553d376f58c1" providerId="ADAL" clId="{6004C4A8-0958-494F-B9CF-4AF8234FB2C9}" dt="2022-07-19T14:18:05.802" v="106" actId="1076"/>
          <ac:spMkLst>
            <pc:docMk/>
            <pc:sldMk cId="3247887663" sldId="297"/>
            <ac:spMk id="7" creationId="{1576A72C-8DA7-DBD3-363B-9E0A1D686A2B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8" creationId="{1E94681D-2A4C-4A8D-B9B5-31D440D0328D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9" creationId="{FB65ABA3-820C-4D75-9437-9EFA1ADFE134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10" creationId="{036BF2FB-90D8-48DB-BD34-D040CDCFF208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11" creationId="{1E94681D-2A4C-4A8D-B9B5-31D440D0328D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12" creationId="{62E3493C-9EE5-40C5-9902-4A0416374CD5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13" creationId="{FB65ABA3-820C-4D75-9437-9EFA1ADFE134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14" creationId="{C93C2DD8-0EC6-4B41-91E6-4A8E336AF89A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15" creationId="{036BF2FB-90D8-48DB-BD34-D040CDCFF208}"/>
          </ac:spMkLst>
        </pc:spChg>
        <pc:spChg chg="add">
          <ac:chgData name="Stephanie Jerstad" userId="681f97ec-8391-49d8-a495-553d376f58c1" providerId="ADAL" clId="{6004C4A8-0958-494F-B9CF-4AF8234FB2C9}" dt="2022-07-19T14:16:02.268" v="81" actId="26606"/>
          <ac:spMkLst>
            <pc:docMk/>
            <pc:sldMk cId="3247887663" sldId="297"/>
            <ac:spMk id="16" creationId="{D5E3F933-FC69-4374-A35F-CF40365370FB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17" creationId="{11657BF2-BFFB-4FF0-9FE2-4D7F7A7C9D50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19" creationId="{25397171-E233-4F26-9A8C-29C436537DC4}"/>
          </ac:spMkLst>
        </pc:spChg>
        <pc:spChg chg="del">
          <ac:chgData name="Stephanie Jerstad" userId="681f97ec-8391-49d8-a495-553d376f58c1" providerId="ADAL" clId="{6004C4A8-0958-494F-B9CF-4AF8234FB2C9}" dt="2022-07-19T14:15:57.780" v="80" actId="700"/>
          <ac:spMkLst>
            <pc:docMk/>
            <pc:sldMk cId="3247887663" sldId="297"/>
            <ac:spMk id="21" creationId="{EA830B9C-C9EB-4D80-9552-AE9DE30758C9}"/>
          </ac:spMkLst>
        </pc:spChg>
        <pc:spChg chg="add del mod">
          <ac:chgData name="Stephanie Jerstad" userId="681f97ec-8391-49d8-a495-553d376f58c1" providerId="ADAL" clId="{6004C4A8-0958-494F-B9CF-4AF8234FB2C9}" dt="2022-07-19T14:59:31.560" v="153" actId="21"/>
          <ac:spMkLst>
            <pc:docMk/>
            <pc:sldMk cId="3247887663" sldId="297"/>
            <ac:spMk id="27" creationId="{4645BF67-FB8A-4A74-BFCF-EE6B8213CDFB}"/>
          </ac:spMkLst>
        </pc:spChg>
        <pc:picChg chg="mod ord modCrop">
          <ac:chgData name="Stephanie Jerstad" userId="681f97ec-8391-49d8-a495-553d376f58c1" providerId="ADAL" clId="{6004C4A8-0958-494F-B9CF-4AF8234FB2C9}" dt="2022-07-19T14:16:49.438" v="98" actId="1076"/>
          <ac:picMkLst>
            <pc:docMk/>
            <pc:sldMk cId="3247887663" sldId="297"/>
            <ac:picMk id="6" creationId="{B939D17B-E1D3-BF47-FE79-6BD22D8A7E1A}"/>
          </ac:picMkLst>
        </pc:picChg>
        <pc:inkChg chg="add del">
          <ac:chgData name="Stephanie Jerstad" userId="681f97ec-8391-49d8-a495-553d376f58c1" providerId="ADAL" clId="{6004C4A8-0958-494F-B9CF-4AF8234FB2C9}" dt="2022-07-19T14:59:18.549" v="151" actId="34122"/>
          <ac:inkMkLst>
            <pc:docMk/>
            <pc:sldMk cId="3247887663" sldId="297"/>
            <ac:inkMk id="2" creationId="{7AFE8690-47B5-031D-AE1D-3CF08BAD4815}"/>
          </ac:inkMkLst>
        </pc:inkChg>
      </pc:sldChg>
      <pc:sldChg chg="addSp delSp modSp add mod">
        <pc:chgData name="Stephanie Jerstad" userId="681f97ec-8391-49d8-a495-553d376f58c1" providerId="ADAL" clId="{6004C4A8-0958-494F-B9CF-4AF8234FB2C9}" dt="2022-07-19T15:29:31.310" v="367" actId="20577"/>
        <pc:sldMkLst>
          <pc:docMk/>
          <pc:sldMk cId="998064198" sldId="298"/>
        </pc:sldMkLst>
        <pc:spChg chg="mod">
          <ac:chgData name="Stephanie Jerstad" userId="681f97ec-8391-49d8-a495-553d376f58c1" providerId="ADAL" clId="{6004C4A8-0958-494F-B9CF-4AF8234FB2C9}" dt="2022-07-19T14:20:25.648" v="141" actId="20577"/>
          <ac:spMkLst>
            <pc:docMk/>
            <pc:sldMk cId="998064198" sldId="298"/>
            <ac:spMk id="3" creationId="{54239F3D-EE21-2EFC-ED85-0E61AC66A377}"/>
          </ac:spMkLst>
        </pc:spChg>
        <pc:spChg chg="mod">
          <ac:chgData name="Stephanie Jerstad" userId="681f97ec-8391-49d8-a495-553d376f58c1" providerId="ADAL" clId="{6004C4A8-0958-494F-B9CF-4AF8234FB2C9}" dt="2022-07-19T15:29:31.310" v="367" actId="20577"/>
          <ac:spMkLst>
            <pc:docMk/>
            <pc:sldMk cId="998064198" sldId="298"/>
            <ac:spMk id="4" creationId="{4520CD0A-2F40-058F-3530-BCE887D7D313}"/>
          </ac:spMkLst>
        </pc:spChg>
        <pc:spChg chg="mod">
          <ac:chgData name="Stephanie Jerstad" userId="681f97ec-8391-49d8-a495-553d376f58c1" providerId="ADAL" clId="{6004C4A8-0958-494F-B9CF-4AF8234FB2C9}" dt="2022-07-19T14:21:33.566" v="149" actId="688"/>
          <ac:spMkLst>
            <pc:docMk/>
            <pc:sldMk cId="998064198" sldId="298"/>
            <ac:spMk id="7" creationId="{1576A72C-8DA7-DBD3-363B-9E0A1D686A2B}"/>
          </ac:spMkLst>
        </pc:spChg>
        <pc:inkChg chg="del">
          <ac:chgData name="Stephanie Jerstad" userId="681f97ec-8391-49d8-a495-553d376f58c1" providerId="ADAL" clId="{6004C4A8-0958-494F-B9CF-4AF8234FB2C9}" dt="2022-07-19T14:21:56.355" v="150" actId="21"/>
          <ac:inkMkLst>
            <pc:docMk/>
            <pc:sldMk cId="998064198" sldId="298"/>
            <ac:inkMk id="2" creationId="{7AFE8690-47B5-031D-AE1D-3CF08BAD4815}"/>
          </ac:inkMkLst>
        </pc:inkChg>
        <pc:inkChg chg="add del">
          <ac:chgData name="Stephanie Jerstad" userId="681f97ec-8391-49d8-a495-553d376f58c1" providerId="ADAL" clId="{6004C4A8-0958-494F-B9CF-4AF8234FB2C9}" dt="2022-07-19T14:59:40.494" v="154" actId="21"/>
          <ac:inkMkLst>
            <pc:docMk/>
            <pc:sldMk cId="998064198" sldId="298"/>
            <ac:inkMk id="5" creationId="{B130159A-A55B-2D1D-D204-55C5695B8204}"/>
          </ac:inkMkLst>
        </pc:inkChg>
        <pc:inkChg chg="add del">
          <ac:chgData name="Stephanie Jerstad" userId="681f97ec-8391-49d8-a495-553d376f58c1" providerId="ADAL" clId="{6004C4A8-0958-494F-B9CF-4AF8234FB2C9}" dt="2022-07-19T14:21:09.236" v="146" actId="9405"/>
          <ac:inkMkLst>
            <pc:docMk/>
            <pc:sldMk cId="998064198" sldId="298"/>
            <ac:inkMk id="11" creationId="{1BB6A838-FDB3-24B7-9925-510C2D46A3E4}"/>
          </ac:inkMkLst>
        </pc:inkChg>
        <pc:inkChg chg="add del">
          <ac:chgData name="Stephanie Jerstad" userId="681f97ec-8391-49d8-a495-553d376f58c1" providerId="ADAL" clId="{6004C4A8-0958-494F-B9CF-4AF8234FB2C9}" dt="2022-07-19T14:21:08.364" v="145" actId="9405"/>
          <ac:inkMkLst>
            <pc:docMk/>
            <pc:sldMk cId="998064198" sldId="298"/>
            <ac:inkMk id="13" creationId="{1261B5DE-4315-AC48-98DD-F1F3735009B3}"/>
          </ac:inkMkLst>
        </pc:inkChg>
      </pc:sldChg>
      <pc:sldChg chg="modSp add mod">
        <pc:chgData name="Stephanie Jerstad" userId="681f97ec-8391-49d8-a495-553d376f58c1" providerId="ADAL" clId="{6004C4A8-0958-494F-B9CF-4AF8234FB2C9}" dt="2022-07-19T15:01:12.549" v="220" actId="20577"/>
        <pc:sldMkLst>
          <pc:docMk/>
          <pc:sldMk cId="1978292745" sldId="299"/>
        </pc:sldMkLst>
        <pc:spChg chg="mod">
          <ac:chgData name="Stephanie Jerstad" userId="681f97ec-8391-49d8-a495-553d376f58c1" providerId="ADAL" clId="{6004C4A8-0958-494F-B9CF-4AF8234FB2C9}" dt="2022-07-19T14:59:58.527" v="160" actId="20577"/>
          <ac:spMkLst>
            <pc:docMk/>
            <pc:sldMk cId="1978292745" sldId="299"/>
            <ac:spMk id="3" creationId="{54239F3D-EE21-2EFC-ED85-0E61AC66A377}"/>
          </ac:spMkLst>
        </pc:spChg>
        <pc:spChg chg="mod">
          <ac:chgData name="Stephanie Jerstad" userId="681f97ec-8391-49d8-a495-553d376f58c1" providerId="ADAL" clId="{6004C4A8-0958-494F-B9CF-4AF8234FB2C9}" dt="2022-07-19T15:01:12.549" v="220" actId="20577"/>
          <ac:spMkLst>
            <pc:docMk/>
            <pc:sldMk cId="1978292745" sldId="299"/>
            <ac:spMk id="4" creationId="{4520CD0A-2F40-058F-3530-BCE887D7D313}"/>
          </ac:spMkLst>
        </pc:spChg>
        <pc:spChg chg="mod">
          <ac:chgData name="Stephanie Jerstad" userId="681f97ec-8391-49d8-a495-553d376f58c1" providerId="ADAL" clId="{6004C4A8-0958-494F-B9CF-4AF8234FB2C9}" dt="2022-07-19T15:00:02.888" v="161" actId="1076"/>
          <ac:spMkLst>
            <pc:docMk/>
            <pc:sldMk cId="1978292745" sldId="299"/>
            <ac:spMk id="7" creationId="{1576A72C-8DA7-DBD3-363B-9E0A1D686A2B}"/>
          </ac:spMkLst>
        </pc:spChg>
      </pc:sldChg>
      <pc:sldChg chg="modSp add mod">
        <pc:chgData name="Stephanie Jerstad" userId="681f97ec-8391-49d8-a495-553d376f58c1" providerId="ADAL" clId="{6004C4A8-0958-494F-B9CF-4AF8234FB2C9}" dt="2022-07-19T15:29:04.577" v="358" actId="20577"/>
        <pc:sldMkLst>
          <pc:docMk/>
          <pc:sldMk cId="2549465073" sldId="300"/>
        </pc:sldMkLst>
        <pc:spChg chg="mod">
          <ac:chgData name="Stephanie Jerstad" userId="681f97ec-8391-49d8-a495-553d376f58c1" providerId="ADAL" clId="{6004C4A8-0958-494F-B9CF-4AF8234FB2C9}" dt="2022-07-19T15:11:53.488" v="225" actId="20577"/>
          <ac:spMkLst>
            <pc:docMk/>
            <pc:sldMk cId="2549465073" sldId="300"/>
            <ac:spMk id="3" creationId="{54239F3D-EE21-2EFC-ED85-0E61AC66A377}"/>
          </ac:spMkLst>
        </pc:spChg>
        <pc:spChg chg="mod">
          <ac:chgData name="Stephanie Jerstad" userId="681f97ec-8391-49d8-a495-553d376f58c1" providerId="ADAL" clId="{6004C4A8-0958-494F-B9CF-4AF8234FB2C9}" dt="2022-07-19T15:29:04.577" v="358" actId="20577"/>
          <ac:spMkLst>
            <pc:docMk/>
            <pc:sldMk cId="2549465073" sldId="300"/>
            <ac:spMk id="4" creationId="{4520CD0A-2F40-058F-3530-BCE887D7D313}"/>
          </ac:spMkLst>
        </pc:spChg>
        <pc:spChg chg="mod">
          <ac:chgData name="Stephanie Jerstad" userId="681f97ec-8391-49d8-a495-553d376f58c1" providerId="ADAL" clId="{6004C4A8-0958-494F-B9CF-4AF8234FB2C9}" dt="2022-07-19T15:12:00.639" v="227" actId="688"/>
          <ac:spMkLst>
            <pc:docMk/>
            <pc:sldMk cId="2549465073" sldId="300"/>
            <ac:spMk id="7" creationId="{1576A72C-8DA7-DBD3-363B-9E0A1D686A2B}"/>
          </ac:spMkLst>
        </pc:spChg>
      </pc:sldChg>
      <pc:sldChg chg="modSp add mod">
        <pc:chgData name="Stephanie Jerstad" userId="681f97ec-8391-49d8-a495-553d376f58c1" providerId="ADAL" clId="{6004C4A8-0958-494F-B9CF-4AF8234FB2C9}" dt="2022-07-19T15:30:06.697" v="388" actId="20577"/>
        <pc:sldMkLst>
          <pc:docMk/>
          <pc:sldMk cId="44758709" sldId="301"/>
        </pc:sldMkLst>
        <pc:spChg chg="mod">
          <ac:chgData name="Stephanie Jerstad" userId="681f97ec-8391-49d8-a495-553d376f58c1" providerId="ADAL" clId="{6004C4A8-0958-494F-B9CF-4AF8234FB2C9}" dt="2022-07-19T15:22:04.340" v="263" actId="20577"/>
          <ac:spMkLst>
            <pc:docMk/>
            <pc:sldMk cId="44758709" sldId="301"/>
            <ac:spMk id="3" creationId="{54239F3D-EE21-2EFC-ED85-0E61AC66A377}"/>
          </ac:spMkLst>
        </pc:spChg>
        <pc:spChg chg="mod">
          <ac:chgData name="Stephanie Jerstad" userId="681f97ec-8391-49d8-a495-553d376f58c1" providerId="ADAL" clId="{6004C4A8-0958-494F-B9CF-4AF8234FB2C9}" dt="2022-07-19T15:30:06.697" v="388" actId="20577"/>
          <ac:spMkLst>
            <pc:docMk/>
            <pc:sldMk cId="44758709" sldId="301"/>
            <ac:spMk id="4" creationId="{4520CD0A-2F40-058F-3530-BCE887D7D313}"/>
          </ac:spMkLst>
        </pc:spChg>
        <pc:spChg chg="mod">
          <ac:chgData name="Stephanie Jerstad" userId="681f97ec-8391-49d8-a495-553d376f58c1" providerId="ADAL" clId="{6004C4A8-0958-494F-B9CF-4AF8234FB2C9}" dt="2022-07-19T15:22:16.675" v="266" actId="1076"/>
          <ac:spMkLst>
            <pc:docMk/>
            <pc:sldMk cId="44758709" sldId="301"/>
            <ac:spMk id="7" creationId="{1576A72C-8DA7-DBD3-363B-9E0A1D686A2B}"/>
          </ac:spMkLst>
        </pc:spChg>
      </pc:sldChg>
      <pc:sldChg chg="modSp add mod">
        <pc:chgData name="Stephanie Jerstad" userId="681f97ec-8391-49d8-a495-553d376f58c1" providerId="ADAL" clId="{6004C4A8-0958-494F-B9CF-4AF8234FB2C9}" dt="2022-07-19T15:31:29.883" v="414" actId="1076"/>
        <pc:sldMkLst>
          <pc:docMk/>
          <pc:sldMk cId="1742635804" sldId="302"/>
        </pc:sldMkLst>
        <pc:spChg chg="mod">
          <ac:chgData name="Stephanie Jerstad" userId="681f97ec-8391-49d8-a495-553d376f58c1" providerId="ADAL" clId="{6004C4A8-0958-494F-B9CF-4AF8234FB2C9}" dt="2022-07-19T15:31:20.573" v="400" actId="20577"/>
          <ac:spMkLst>
            <pc:docMk/>
            <pc:sldMk cId="1742635804" sldId="302"/>
            <ac:spMk id="3" creationId="{54239F3D-EE21-2EFC-ED85-0E61AC66A377}"/>
          </ac:spMkLst>
        </pc:spChg>
        <pc:spChg chg="mod">
          <ac:chgData name="Stephanie Jerstad" userId="681f97ec-8391-49d8-a495-553d376f58c1" providerId="ADAL" clId="{6004C4A8-0958-494F-B9CF-4AF8234FB2C9}" dt="2022-07-19T15:31:26.216" v="413" actId="20577"/>
          <ac:spMkLst>
            <pc:docMk/>
            <pc:sldMk cId="1742635804" sldId="302"/>
            <ac:spMk id="4" creationId="{4520CD0A-2F40-058F-3530-BCE887D7D313}"/>
          </ac:spMkLst>
        </pc:spChg>
        <pc:spChg chg="mod">
          <ac:chgData name="Stephanie Jerstad" userId="681f97ec-8391-49d8-a495-553d376f58c1" providerId="ADAL" clId="{6004C4A8-0958-494F-B9CF-4AF8234FB2C9}" dt="2022-07-19T15:31:29.883" v="414" actId="1076"/>
          <ac:spMkLst>
            <pc:docMk/>
            <pc:sldMk cId="1742635804" sldId="302"/>
            <ac:spMk id="7" creationId="{1576A72C-8DA7-DBD3-363B-9E0A1D686A2B}"/>
          </ac:spMkLst>
        </pc:spChg>
      </pc:sldChg>
      <pc:sldChg chg="modSp new mod">
        <pc:chgData name="Stephanie Jerstad" userId="681f97ec-8391-49d8-a495-553d376f58c1" providerId="ADAL" clId="{6004C4A8-0958-494F-B9CF-4AF8234FB2C9}" dt="2022-07-19T15:38:44.422" v="763" actId="20577"/>
        <pc:sldMkLst>
          <pc:docMk/>
          <pc:sldMk cId="752370693" sldId="303"/>
        </pc:sldMkLst>
        <pc:spChg chg="mod">
          <ac:chgData name="Stephanie Jerstad" userId="681f97ec-8391-49d8-a495-553d376f58c1" providerId="ADAL" clId="{6004C4A8-0958-494F-B9CF-4AF8234FB2C9}" dt="2022-07-19T15:33:49.642" v="458" actId="20577"/>
          <ac:spMkLst>
            <pc:docMk/>
            <pc:sldMk cId="752370693" sldId="303"/>
            <ac:spMk id="2" creationId="{30CFBABA-A6F9-087A-3AFF-A10C2F6A63D3}"/>
          </ac:spMkLst>
        </pc:spChg>
        <pc:spChg chg="mod">
          <ac:chgData name="Stephanie Jerstad" userId="681f97ec-8391-49d8-a495-553d376f58c1" providerId="ADAL" clId="{6004C4A8-0958-494F-B9CF-4AF8234FB2C9}" dt="2022-07-19T15:38:44.422" v="763" actId="20577"/>
          <ac:spMkLst>
            <pc:docMk/>
            <pc:sldMk cId="752370693" sldId="303"/>
            <ac:spMk id="3" creationId="{FC76691C-015A-4306-F834-B21C8C2CACE7}"/>
          </ac:spMkLst>
        </pc:spChg>
      </pc:sldChg>
      <pc:sldChg chg="modSp add del mod ord">
        <pc:chgData name="Stephanie Jerstad" userId="681f97ec-8391-49d8-a495-553d376f58c1" providerId="ADAL" clId="{6004C4A8-0958-494F-B9CF-4AF8234FB2C9}" dt="2022-07-19T15:33:18.075" v="435" actId="2696"/>
        <pc:sldMkLst>
          <pc:docMk/>
          <pc:sldMk cId="1430777447" sldId="303"/>
        </pc:sldMkLst>
        <pc:spChg chg="mod">
          <ac:chgData name="Stephanie Jerstad" userId="681f97ec-8391-49d8-a495-553d376f58c1" providerId="ADAL" clId="{6004C4A8-0958-494F-B9CF-4AF8234FB2C9}" dt="2022-07-19T15:33:08.592" v="433" actId="20577"/>
          <ac:spMkLst>
            <pc:docMk/>
            <pc:sldMk cId="1430777447" sldId="303"/>
            <ac:spMk id="2" creationId="{EADDC53B-9987-081F-0CC9-EFFAF7FB57A9}"/>
          </ac:spMkLst>
        </pc:spChg>
      </pc:sldChg>
    </pc:docChg>
  </pc:docChgLst>
  <pc:docChgLst>
    <pc:chgData name="Stephanie Jerstad" userId="681f97ec-8391-49d8-a495-553d376f58c1" providerId="ADAL" clId="{7DA343A3-8500-43D8-AF8C-E7C3B45BC976}"/>
    <pc:docChg chg="custSel modSld">
      <pc:chgData name="Stephanie Jerstad" userId="681f97ec-8391-49d8-a495-553d376f58c1" providerId="ADAL" clId="{7DA343A3-8500-43D8-AF8C-E7C3B45BC976}" dt="2022-06-24T15:03:08.115" v="695" actId="962"/>
      <pc:docMkLst>
        <pc:docMk/>
      </pc:docMkLst>
      <pc:sldChg chg="modSp mod">
        <pc:chgData name="Stephanie Jerstad" userId="681f97ec-8391-49d8-a495-553d376f58c1" providerId="ADAL" clId="{7DA343A3-8500-43D8-AF8C-E7C3B45BC976}" dt="2022-06-24T14:07:01.982" v="49" actId="20577"/>
        <pc:sldMkLst>
          <pc:docMk/>
          <pc:sldMk cId="2152082915" sldId="292"/>
        </pc:sldMkLst>
        <pc:spChg chg="mod">
          <ac:chgData name="Stephanie Jerstad" userId="681f97ec-8391-49d8-a495-553d376f58c1" providerId="ADAL" clId="{7DA343A3-8500-43D8-AF8C-E7C3B45BC976}" dt="2022-06-24T14:07:01.982" v="49" actId="20577"/>
          <ac:spMkLst>
            <pc:docMk/>
            <pc:sldMk cId="2152082915" sldId="292"/>
            <ac:spMk id="3" creationId="{5C5BFB45-FC34-495C-9C68-F9641246C2EE}"/>
          </ac:spMkLst>
        </pc:spChg>
      </pc:sldChg>
      <pc:sldChg chg="modSp mod">
        <pc:chgData name="Stephanie Jerstad" userId="681f97ec-8391-49d8-a495-553d376f58c1" providerId="ADAL" clId="{7DA343A3-8500-43D8-AF8C-E7C3B45BC976}" dt="2022-06-24T14:50:35.314" v="139" actId="962"/>
        <pc:sldMkLst>
          <pc:docMk/>
          <pc:sldMk cId="3444764018" sldId="294"/>
        </pc:sldMkLst>
        <pc:picChg chg="mod">
          <ac:chgData name="Stephanie Jerstad" userId="681f97ec-8391-49d8-a495-553d376f58c1" providerId="ADAL" clId="{7DA343A3-8500-43D8-AF8C-E7C3B45BC976}" dt="2022-06-24T14:50:35.314" v="139" actId="962"/>
          <ac:picMkLst>
            <pc:docMk/>
            <pc:sldMk cId="3444764018" sldId="294"/>
            <ac:picMk id="6" creationId="{21C10D6E-0F66-17F0-033B-2723AD90ECA6}"/>
          </ac:picMkLst>
        </pc:picChg>
      </pc:sldChg>
      <pc:sldChg chg="modSp mod">
        <pc:chgData name="Stephanie Jerstad" userId="681f97ec-8391-49d8-a495-553d376f58c1" providerId="ADAL" clId="{7DA343A3-8500-43D8-AF8C-E7C3B45BC976}" dt="2022-06-24T14:52:10.862" v="263" actId="962"/>
        <pc:sldMkLst>
          <pc:docMk/>
          <pc:sldMk cId="479444470" sldId="295"/>
        </pc:sldMkLst>
        <pc:picChg chg="mod">
          <ac:chgData name="Stephanie Jerstad" userId="681f97ec-8391-49d8-a495-553d376f58c1" providerId="ADAL" clId="{7DA343A3-8500-43D8-AF8C-E7C3B45BC976}" dt="2022-06-24T14:52:10.862" v="263" actId="962"/>
          <ac:picMkLst>
            <pc:docMk/>
            <pc:sldMk cId="479444470" sldId="295"/>
            <ac:picMk id="6" creationId="{8AA83B64-83E0-930B-99E8-00D88F98524C}"/>
          </ac:picMkLst>
        </pc:picChg>
      </pc:sldChg>
      <pc:sldChg chg="modSp mod">
        <pc:chgData name="Stephanie Jerstad" userId="681f97ec-8391-49d8-a495-553d376f58c1" providerId="ADAL" clId="{7DA343A3-8500-43D8-AF8C-E7C3B45BC976}" dt="2022-06-24T15:03:08.115" v="695" actId="962"/>
        <pc:sldMkLst>
          <pc:docMk/>
          <pc:sldMk cId="433576117" sldId="296"/>
        </pc:sldMkLst>
        <pc:picChg chg="mod">
          <ac:chgData name="Stephanie Jerstad" userId="681f97ec-8391-49d8-a495-553d376f58c1" providerId="ADAL" clId="{7DA343A3-8500-43D8-AF8C-E7C3B45BC976}" dt="2022-06-24T15:03:08.115" v="695" actId="962"/>
          <ac:picMkLst>
            <pc:docMk/>
            <pc:sldMk cId="433576117" sldId="296"/>
            <ac:picMk id="6" creationId="{B939D17B-E1D3-BF47-FE79-6BD22D8A7E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Lady (IN)Justice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should Lady Justice really look like? A mini-lesson in the symbolisms of the criminal justice system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Snake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Evil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 rot="15525691">
            <a:off x="955190" y="5798585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Knowledge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 rot="15525691">
            <a:off x="721561" y="5281949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BABA-A6F9-087A-3AFF-A10C2F6A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what you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6691C-015A-4306-F834-B21C8C2CA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/>
              <a:t>is now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C53B-9987-081F-0CC9-EFFAF7FB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lady justice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65D1-11F4-6800-DAE1-098554314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Origin, symbols &amp; their meaning</a:t>
            </a:r>
          </a:p>
        </p:txBody>
      </p:sp>
    </p:spTree>
    <p:extLst>
      <p:ext uri="{BB962C8B-B14F-4D97-AF65-F5344CB8AC3E}">
        <p14:creationId xmlns:p14="http://schemas.microsoft.com/office/powerpoint/2010/main" val="408086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4B9B7-835B-E2AD-CEE9-08BAF23C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Themis, Goddess of Justice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AEDEE-27BA-A2F7-8F21-714F1B9CE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Ancient Greece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Similarities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Differences</a:t>
            </a:r>
          </a:p>
        </p:txBody>
      </p:sp>
      <p:pic>
        <p:nvPicPr>
          <p:cNvPr id="6" name="Picture Placeholder 5" descr="A statue of the Goddess of Justice, Themis, holding a sword and scale.&#10;&#10;Description automatically generated with medium confidence">
            <a:extLst>
              <a:ext uri="{FF2B5EF4-FFF2-40B4-BE49-F238E27FC236}">
                <a16:creationId xmlns:a16="http://schemas.microsoft.com/office/drawing/2014/main" id="{21C10D6E-0F66-17F0-033B-2723AD90EC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14" r="55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of Ma'at, Goddess of truth, justice, harmony and balance. &#10;&#10;Description automatically generated">
            <a:extLst>
              <a:ext uri="{FF2B5EF4-FFF2-40B4-BE49-F238E27FC236}">
                <a16:creationId xmlns:a16="http://schemas.microsoft.com/office/drawing/2014/main" id="{8AA83B64-83E0-930B-99E8-00D88F9852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14" b="311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5C157C-3A83-64C8-3DA9-96BE86F4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/>
              <a:t>Ma’at</a:t>
            </a:r>
            <a:r>
              <a:rPr lang="en-US" sz="2800" dirty="0"/>
              <a:t> , Goddess of truth, justice, harmony &amp; balance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1F8EC-9CCD-9270-469E-AAFEACE4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Ancient Egypt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Similarities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47944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Lady Justice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Elements of the Modern Version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Sword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Blindfold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Weighing Scale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Toga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Snake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dirty="0"/>
              <a:t>The Book</a:t>
            </a:r>
          </a:p>
        </p:txBody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161" r="2" b="2247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Authority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Swift and Final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>
            <a:off x="3637804" y="2251588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Blindfold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Objectivity and impartial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Non-judgmental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Fairness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 rot="7547581">
            <a:off x="3049537" y="754784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Scale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Reason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Balance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Weighing of evidence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 rot="7547581">
            <a:off x="915937" y="2681907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of Lady Justice. She is blindfolded, holding a scale and sword, wrapped in a robe, standing on a book and a snake. &#10;&#10;Description automatically generated with medium confidence">
            <a:extLst>
              <a:ext uri="{FF2B5EF4-FFF2-40B4-BE49-F238E27FC236}">
                <a16:creationId xmlns:a16="http://schemas.microsoft.com/office/drawing/2014/main" id="{B939D17B-E1D3-BF47-FE79-6BD22D8A7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81" r="2" b="4284"/>
          <a:stretch/>
        </p:blipFill>
        <p:spPr>
          <a:xfrm>
            <a:off x="137160" y="237744"/>
            <a:ext cx="3996183" cy="63825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39F3D-EE21-2EFC-ED85-0E61AC66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Toga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CD0A-2F40-058F-3530-BCE887D7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Responsibility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Clean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Well kempt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76A72C-8DA7-DBD3-363B-9E0A1D686A2B}"/>
              </a:ext>
            </a:extLst>
          </p:cNvPr>
          <p:cNvSpPr/>
          <p:nvPr/>
        </p:nvSpPr>
        <p:spPr>
          <a:xfrm rot="14495274">
            <a:off x="827446" y="3065365"/>
            <a:ext cx="448841" cy="89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5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{AC58FE77-8213-420C-A314-E1F8681D6E4B}tf78829772_win32</Template>
  <TotalTime>1606</TotalTime>
  <Words>118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Courier New</vt:lpstr>
      <vt:lpstr>Garamond</vt:lpstr>
      <vt:lpstr>Sagona Book</vt:lpstr>
      <vt:lpstr>Sagona ExtraLight</vt:lpstr>
      <vt:lpstr>SavonVTI</vt:lpstr>
      <vt:lpstr>Lady (IN)Justice</vt:lpstr>
      <vt:lpstr>History of lady justice</vt:lpstr>
      <vt:lpstr>Themis, Goddess of Justice</vt:lpstr>
      <vt:lpstr>Ma’at , Goddess of truth, justice, harmony &amp; balance</vt:lpstr>
      <vt:lpstr>Lady Justice</vt:lpstr>
      <vt:lpstr>The Sword</vt:lpstr>
      <vt:lpstr>The Blindfold</vt:lpstr>
      <vt:lpstr>The Scale</vt:lpstr>
      <vt:lpstr>The Toga</vt:lpstr>
      <vt:lpstr>The Snake</vt:lpstr>
      <vt:lpstr>The Book</vt:lpstr>
      <vt:lpstr>Knowing what you know</vt:lpstr>
    </vt:vector>
  </TitlesOfParts>
  <Company>Millersville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 (IN)Justice</dc:title>
  <dc:creator>Stephanie Jerstad</dc:creator>
  <cp:lastModifiedBy>Stephanie Jerstad</cp:lastModifiedBy>
  <cp:revision>1</cp:revision>
  <dcterms:created xsi:type="dcterms:W3CDTF">2022-05-29T16:19:43Z</dcterms:created>
  <dcterms:modified xsi:type="dcterms:W3CDTF">2022-07-19T15:38:46Z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