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0296EB-5200-42C5-83BA-52B6345172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268BAE6-9E4C-40E4-BA56-96043756DC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1AB9CB-6B0D-41AA-8810-D4EF69043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D9E-3834-4E0C-A129-8B527F632A92}" type="datetimeFigureOut">
              <a:rPr lang="es-EC" smtClean="0"/>
              <a:t>5/7/2021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4E6596-0E76-495B-9AA6-340A9A419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558906-A6FF-4CE5-84AE-DB9D8DF23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87732-A215-4A67-944B-34D32329808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72308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EBD471-C003-41A3-AE7C-341D54BC3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252535B-9BFB-47D3-985F-698F759D58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8496F2-394C-4B57-9B2F-6E14D6FEC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D9E-3834-4E0C-A129-8B527F632A92}" type="datetimeFigureOut">
              <a:rPr lang="es-EC" smtClean="0"/>
              <a:t>5/7/2021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CDC920-AE17-43CC-B292-1DE49E29E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7E541A-5CE4-418C-89CB-A7350976A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87732-A215-4A67-944B-34D32329808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83427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8352721-FDF5-4AD3-87EF-EE92587C71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AC57986-DAA6-47F5-BFD8-1A2FCEA78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6210F2-C41D-4B2D-921E-4ABB1AB11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D9E-3834-4E0C-A129-8B527F632A92}" type="datetimeFigureOut">
              <a:rPr lang="es-EC" smtClean="0"/>
              <a:t>5/7/2021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3D3AAB-BDE7-46BD-96B7-86E2E4082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1353C3-7303-44F4-B385-6E541F280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87732-A215-4A67-944B-34D32329808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17380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339518-CD02-462D-A2B3-3EDF4CB04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BB91E5-A938-473F-970B-24FABB34E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2AFE8D-3138-4712-A162-3A141581F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D9E-3834-4E0C-A129-8B527F632A92}" type="datetimeFigureOut">
              <a:rPr lang="es-EC" smtClean="0"/>
              <a:t>5/7/2021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7F7084-A2E9-4B53-AE9A-59092B66A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F8481F-BE97-409D-8116-DC8A7A5B8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87732-A215-4A67-944B-34D32329808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1149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5DD158-48D6-4AF8-A892-61D34209A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5127A7-4DF6-49F6-B252-9D465710E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B5B5E5-752F-4C81-B6E1-01043EAE9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D9E-3834-4E0C-A129-8B527F632A92}" type="datetimeFigureOut">
              <a:rPr lang="es-EC" smtClean="0"/>
              <a:t>5/7/2021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533493-750D-494B-B4BA-1B34D0696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0F17FB-5B93-4BCB-9372-2EE1F2952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87732-A215-4A67-944B-34D32329808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12095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1E52DF-8940-473D-A8BB-E27A9DE50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A5CF33-FEB2-451E-B1A3-455C5DACDB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6DBF915-A895-4CD4-8E02-9CF83C33B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098DE80-3E6A-403C-93C1-FC72B5E61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D9E-3834-4E0C-A129-8B527F632A92}" type="datetimeFigureOut">
              <a:rPr lang="es-EC" smtClean="0"/>
              <a:t>5/7/2021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8548D4-0E08-4EDD-95EC-D282DDB25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25D801-BF21-43F5-9A2D-581D28282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87732-A215-4A67-944B-34D32329808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15387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5B7F13-2801-4C74-A1EE-E9D21AAE8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8A34B18-0EC3-449B-B081-71780F548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BD88BC0-48E0-468A-976B-65933D271B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BBD158C-96DC-4F17-81D9-56EF971FE4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8FA117F-36C9-4AAE-A6D5-392396B31F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179F0AD-4DDA-4F7C-A5E7-D8503E18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D9E-3834-4E0C-A129-8B527F632A92}" type="datetimeFigureOut">
              <a:rPr lang="es-EC" smtClean="0"/>
              <a:t>5/7/2021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88039ED-88FC-4632-B10D-B263C78D9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4B36CF1-FA22-491A-9A04-73891D639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87732-A215-4A67-944B-34D32329808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55624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23100-4541-4ABB-B54E-8E53AFFD7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F0C0BC5-A329-4048-A5DA-85B7A77BA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D9E-3834-4E0C-A129-8B527F632A92}" type="datetimeFigureOut">
              <a:rPr lang="es-EC" smtClean="0"/>
              <a:t>5/7/2021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44AFEE7-6A3F-4AD1-AD78-9F828BEED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5DF1A92-1150-47FD-9F98-01605FD04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87732-A215-4A67-944B-34D32329808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695007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704D918-E56A-4368-B4EB-46BBDC9EA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D9E-3834-4E0C-A129-8B527F632A92}" type="datetimeFigureOut">
              <a:rPr lang="es-EC" smtClean="0"/>
              <a:t>5/7/2021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8A98839-1A2F-4B44-88F9-D89F10F02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A9ABD2F-287F-4DB8-B5A6-3FFE7BA36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87732-A215-4A67-944B-34D32329808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12815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180E26-F68D-49EA-AEF6-8555AAFA3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A32438-0865-4A91-816F-33FC165DF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DA52C97-8A78-4E85-B257-EFB1C9C3DF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F370B9-5447-43A7-AB6A-A10ABFDFC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D9E-3834-4E0C-A129-8B527F632A92}" type="datetimeFigureOut">
              <a:rPr lang="es-EC" smtClean="0"/>
              <a:t>5/7/2021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06DAFB-1062-45C4-A146-84D7CEEF6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9A2A51-7D9F-4A6F-9AFF-47D082DD8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87732-A215-4A67-944B-34D32329808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2747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795BB6-42D3-405C-8CB0-0788C92DF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F3142F5-D8E9-499F-AB49-FFB2DE739A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8211F8B-1146-412A-98B3-D94456C21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A768794-D386-4A70-A37B-3906B927E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D9E-3834-4E0C-A129-8B527F632A92}" type="datetimeFigureOut">
              <a:rPr lang="es-EC" smtClean="0"/>
              <a:t>5/7/2021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148CA5-5D3A-476C-BFDC-738EF67D0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AB6309-46A5-407F-9EC3-74B74FCFF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87732-A215-4A67-944B-34D32329808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4640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EB5EF8C-B9E7-49F1-8F52-5AEF3659A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A5DD16-FA61-4941-98F3-56FB9DB37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E4A67D-3D59-49F7-8DB3-9990BAD178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5BD9E-3834-4E0C-A129-8B527F632A92}" type="datetimeFigureOut">
              <a:rPr lang="es-EC" smtClean="0"/>
              <a:t>5/7/2021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8A36C9-A56C-4F76-BF51-B6EBA1A58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92DADA-942A-4CCF-8FE1-460333254F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87732-A215-4A67-944B-34D32329808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9411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897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C1DBA481-664B-4D71-9C67-545C75AA32B8}"/>
              </a:ext>
            </a:extLst>
          </p:cNvPr>
          <p:cNvSpPr txBox="1">
            <a:spLocks/>
          </p:cNvSpPr>
          <p:nvPr/>
        </p:nvSpPr>
        <p:spPr>
          <a:xfrm>
            <a:off x="290623" y="2387010"/>
            <a:ext cx="11610754" cy="11589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5400" b="1" dirty="0">
                <a:latin typeface="Arial Narrow" panose="020B0606020202030204" pitchFamily="34" charset="0"/>
              </a:rPr>
              <a:t>CENTRO DE EDUCACIÓN CONTINUA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248DD10-B002-4690-82CD-7A61A98D508F}"/>
              </a:ext>
            </a:extLst>
          </p:cNvPr>
          <p:cNvSpPr txBox="1">
            <a:spLocks/>
          </p:cNvSpPr>
          <p:nvPr/>
        </p:nvSpPr>
        <p:spPr>
          <a:xfrm>
            <a:off x="1832588" y="3545958"/>
            <a:ext cx="8526824" cy="664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3600" i="1" dirty="0">
                <a:latin typeface="Arial Narrow" panose="020B0606020202030204" pitchFamily="34" charset="0"/>
              </a:rPr>
              <a:t>Construye la mejor versión de ti</a:t>
            </a:r>
          </a:p>
        </p:txBody>
      </p:sp>
    </p:spTree>
    <p:extLst>
      <p:ext uri="{BB962C8B-B14F-4D97-AF65-F5344CB8AC3E}">
        <p14:creationId xmlns:p14="http://schemas.microsoft.com/office/powerpoint/2010/main" val="8151870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Katty Segovia Borja</dc:creator>
  <cp:lastModifiedBy>Katty Segovia Borja</cp:lastModifiedBy>
  <cp:revision>1</cp:revision>
  <dcterms:created xsi:type="dcterms:W3CDTF">2021-07-05T18:12:18Z</dcterms:created>
  <dcterms:modified xsi:type="dcterms:W3CDTF">2021-07-05T18:12:40Z</dcterms:modified>
</cp:coreProperties>
</file>